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52" r:id="rId4"/>
  </p:sldMasterIdLst>
  <p:notesMasterIdLst>
    <p:notesMasterId r:id="rId49"/>
  </p:notesMasterIdLst>
  <p:handoutMasterIdLst>
    <p:handoutMasterId r:id="rId50"/>
  </p:handoutMasterIdLst>
  <p:sldIdLst>
    <p:sldId id="612" r:id="rId5"/>
    <p:sldId id="673" r:id="rId6"/>
    <p:sldId id="613" r:id="rId7"/>
    <p:sldId id="258" r:id="rId8"/>
    <p:sldId id="662" r:id="rId9"/>
    <p:sldId id="661" r:id="rId10"/>
    <p:sldId id="663" r:id="rId11"/>
    <p:sldId id="667" r:id="rId12"/>
    <p:sldId id="660" r:id="rId13"/>
    <p:sldId id="641" r:id="rId14"/>
    <p:sldId id="654" r:id="rId15"/>
    <p:sldId id="669" r:id="rId16"/>
    <p:sldId id="670" r:id="rId17"/>
    <p:sldId id="628" r:id="rId18"/>
    <p:sldId id="655" r:id="rId19"/>
    <p:sldId id="664" r:id="rId20"/>
    <p:sldId id="657" r:id="rId21"/>
    <p:sldId id="618" r:id="rId22"/>
    <p:sldId id="656" r:id="rId23"/>
    <p:sldId id="671" r:id="rId24"/>
    <p:sldId id="672" r:id="rId25"/>
    <p:sldId id="627" r:id="rId26"/>
    <p:sldId id="658" r:id="rId27"/>
    <p:sldId id="635" r:id="rId28"/>
    <p:sldId id="636" r:id="rId29"/>
    <p:sldId id="637" r:id="rId30"/>
    <p:sldId id="659" r:id="rId31"/>
    <p:sldId id="616" r:id="rId32"/>
    <p:sldId id="620" r:id="rId33"/>
    <p:sldId id="646" r:id="rId34"/>
    <p:sldId id="619" r:id="rId35"/>
    <p:sldId id="617" r:id="rId36"/>
    <p:sldId id="622" r:id="rId37"/>
    <p:sldId id="631" r:id="rId38"/>
    <p:sldId id="624" r:id="rId39"/>
    <p:sldId id="638" r:id="rId40"/>
    <p:sldId id="632" r:id="rId41"/>
    <p:sldId id="633" r:id="rId42"/>
    <p:sldId id="639" r:id="rId43"/>
    <p:sldId id="634" r:id="rId44"/>
    <p:sldId id="623" r:id="rId45"/>
    <p:sldId id="665" r:id="rId46"/>
    <p:sldId id="653" r:id="rId47"/>
    <p:sldId id="591" r:id="rId48"/>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99FF33"/>
    <a:srgbClr val="F2C2C9"/>
    <a:srgbClr val="FFE699"/>
    <a:srgbClr val="00FFFF"/>
    <a:srgbClr val="80FF80"/>
    <a:srgbClr val="99FF66"/>
    <a:srgbClr val="66FF33"/>
    <a:srgbClr val="0000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4650" autoAdjust="0"/>
    <p:restoredTop sz="96201" autoAdjust="0"/>
  </p:normalViewPr>
  <p:slideViewPr>
    <p:cSldViewPr snapToGrid="0">
      <p:cViewPr varScale="1">
        <p:scale>
          <a:sx n="110" d="100"/>
          <a:sy n="110" d="100"/>
        </p:scale>
        <p:origin x="122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2684" y="2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4/18/2024</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4/18/2024</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03687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131877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87390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67443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82642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652774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31D57-EFAA-66F4-A015-5703B6D14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0D4C7-9067-D48E-3620-37C529685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A0406-AEEF-37A9-1835-0A54332D7A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C84CFA-9CDC-3D87-C0E1-34AC0808116A}"/>
              </a:ext>
            </a:extLst>
          </p:cNvPr>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2749624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220161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2680033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331161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223938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391989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308749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4254003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3074723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3693173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315233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3859476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3246082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575273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2049987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55212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22951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3685422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879995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1934325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3584530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273069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3174836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4086735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3206222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3610264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64999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8797F-52EF-D040-CE36-A188420AF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9B6C5-F292-9998-9286-1931CB0B9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F0092-CFEF-F586-A9BA-5F30078259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11EBD5-A930-B140-51CF-EF3A7EE71BE9}"/>
              </a:ext>
            </a:extLst>
          </p:cNvPr>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647624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1996201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3311943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2865821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348148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81247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63CD-686E-BE1F-C01B-7777D22C7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28CAD-CCEF-36D0-60FE-035CDC1DF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DE77-5751-CD12-B5D5-9CAFD750D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F87A31-F3BA-C76F-FD1C-55FE4A757889}"/>
              </a:ext>
            </a:extLst>
          </p:cNvPr>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21727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4245513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9432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32441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1" y="17257"/>
            <a:ext cx="12191999"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0" y="1342820"/>
            <a:ext cx="12192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20965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4242099"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4242099"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0" y="0"/>
            <a:ext cx="3968750" cy="5554663"/>
          </a:xfrm>
          <a:prstGeom prst="rect">
            <a:avLst/>
          </a:prstGeom>
          <a:solidFill>
            <a:schemeClr val="bg2">
              <a:lumMod val="90000"/>
            </a:schemeClr>
          </a:solidFill>
        </p:spPr>
        <p:txBody>
          <a:bodyPr/>
          <a:lstStyle/>
          <a:p>
            <a:endParaRPr lang="en-US"/>
          </a:p>
        </p:txBody>
      </p:sp>
      <p:sp>
        <p:nvSpPr>
          <p:cNvPr id="3" name="Slide Number Placeholder 5">
            <a:extLst>
              <a:ext uri="{FF2B5EF4-FFF2-40B4-BE49-F238E27FC236}">
                <a16:creationId xmlns:a16="http://schemas.microsoft.com/office/drawing/2014/main" id="{829AB3EC-924A-42A4-8AC3-73BB20C4E74D}"/>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100404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14" name="Picture 13">
            <a:extLst>
              <a:ext uri="{FF2B5EF4-FFF2-40B4-BE49-F238E27FC236}">
                <a16:creationId xmlns:a16="http://schemas.microsoft.com/office/drawing/2014/main" id="{5DD2CAEE-DE22-259A-CAD8-9E308AECE29C}"/>
              </a:ext>
            </a:extLst>
          </p:cNvPr>
          <p:cNvPicPr>
            <a:picLocks noChangeAspect="1"/>
          </p:cNvPicPr>
          <p:nvPr userDrawn="1"/>
        </p:nvPicPr>
        <p:blipFill>
          <a:blip r:embed="rId2"/>
          <a:stretch>
            <a:fillRect/>
          </a:stretch>
        </p:blipFill>
        <p:spPr>
          <a:xfrm>
            <a:off x="9020097" y="254673"/>
            <a:ext cx="2933700" cy="5537200"/>
          </a:xfrm>
          <a:prstGeom prst="rect">
            <a:avLst/>
          </a:prstGeom>
        </p:spPr>
      </p:pic>
      <p:sp>
        <p:nvSpPr>
          <p:cNvPr id="15" name="Picture Placeholder 16">
            <a:extLst>
              <a:ext uri="{FF2B5EF4-FFF2-40B4-BE49-F238E27FC236}">
                <a16:creationId xmlns:a16="http://schemas.microsoft.com/office/drawing/2014/main" id="{AE5ECD63-3767-CAD3-DD2D-3BD3F31BCA62}"/>
              </a:ext>
              <a:ext uri="{C183D7F6-B498-43B3-948B-1728B52AA6E4}">
                <adec:decorative xmlns:adec="http://schemas.microsoft.com/office/drawing/2017/decorative" val="1"/>
              </a:ext>
            </a:extLst>
          </p:cNvPr>
          <p:cNvSpPr>
            <a:spLocks noGrp="1"/>
          </p:cNvSpPr>
          <p:nvPr>
            <p:ph type="pic" sz="quarter" idx="10"/>
          </p:nvPr>
        </p:nvSpPr>
        <p:spPr>
          <a:xfrm>
            <a:off x="8871697" y="1"/>
            <a:ext cx="2451123" cy="1979589"/>
          </a:xfrm>
          <a:custGeom>
            <a:avLst/>
            <a:gdLst>
              <a:gd name="connsiteX0" fmla="*/ 303351 w 2451123"/>
              <a:gd name="connsiteY0" fmla="*/ 0 h 1979589"/>
              <a:gd name="connsiteX1" fmla="*/ 1295609 w 2451123"/>
              <a:gd name="connsiteY1" fmla="*/ 0 h 1979589"/>
              <a:gd name="connsiteX2" fmla="*/ 2395447 w 2451123"/>
              <a:gd name="connsiteY2" fmla="*/ 895350 h 1979589"/>
              <a:gd name="connsiteX3" fmla="*/ 2354946 w 2451123"/>
              <a:gd name="connsiteY3" fmla="*/ 1151890 h 1979589"/>
              <a:gd name="connsiteX4" fmla="*/ 202100 w 2451123"/>
              <a:gd name="connsiteY4" fmla="*/ 1969770 h 1979589"/>
              <a:gd name="connsiteX5" fmla="*/ 2129 w 2451123"/>
              <a:gd name="connsiteY5" fmla="*/ 1804670 h 19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23" h="1979589">
                <a:moveTo>
                  <a:pt x="303351" y="0"/>
                </a:moveTo>
                <a:lnTo>
                  <a:pt x="1295609" y="0"/>
                </a:lnTo>
                <a:lnTo>
                  <a:pt x="2395447" y="895350"/>
                </a:lnTo>
                <a:cubicBezTo>
                  <a:pt x="2485307" y="967740"/>
                  <a:pt x="2462525" y="1111250"/>
                  <a:pt x="2354946" y="1151890"/>
                </a:cubicBezTo>
                <a:lnTo>
                  <a:pt x="202100" y="1969770"/>
                </a:lnTo>
                <a:cubicBezTo>
                  <a:pt x="94521" y="2010410"/>
                  <a:pt x="-16855" y="1918970"/>
                  <a:pt x="2129" y="1804670"/>
                </a:cubicBezTo>
                <a:close/>
              </a:path>
            </a:pathLst>
          </a:custGeom>
        </p:spPr>
        <p:txBody>
          <a:bodyPr wrap="square">
            <a:noAutofit/>
          </a:bodyPr>
          <a:lstStyle/>
          <a:p>
            <a:endParaRPr lang="en-US"/>
          </a:p>
        </p:txBody>
      </p:sp>
      <p:sp>
        <p:nvSpPr>
          <p:cNvPr id="16" name="Picture Placeholder 17">
            <a:extLst>
              <a:ext uri="{FF2B5EF4-FFF2-40B4-BE49-F238E27FC236}">
                <a16:creationId xmlns:a16="http://schemas.microsoft.com/office/drawing/2014/main" id="{FA5D3317-CAC6-7EB1-4ECC-BCD3E3AECE85}"/>
              </a:ext>
              <a:ext uri="{C183D7F6-B498-43B3-948B-1728B52AA6E4}">
                <adec:decorative xmlns:adec="http://schemas.microsoft.com/office/drawing/2017/decorative" val="1"/>
              </a:ext>
            </a:extLst>
          </p:cNvPr>
          <p:cNvSpPr>
            <a:spLocks noGrp="1"/>
          </p:cNvSpPr>
          <p:nvPr>
            <p:ph type="pic" sz="quarter" idx="11"/>
          </p:nvPr>
        </p:nvSpPr>
        <p:spPr>
          <a:xfrm>
            <a:off x="10247453" y="1302340"/>
            <a:ext cx="1937699" cy="2887066"/>
          </a:xfrm>
          <a:custGeom>
            <a:avLst/>
            <a:gdLst>
              <a:gd name="connsiteX0" fmla="*/ 1404794 w 1937699"/>
              <a:gd name="connsiteY0" fmla="*/ 68 h 2887066"/>
              <a:gd name="connsiteX1" fmla="*/ 1538784 w 1937699"/>
              <a:gd name="connsiteY1" fmla="*/ 51104 h 2887066"/>
              <a:gd name="connsiteX2" fmla="*/ 1936412 w 1937699"/>
              <a:gd name="connsiteY2" fmla="*/ 424730 h 2887066"/>
              <a:gd name="connsiteX3" fmla="*/ 1937699 w 1937699"/>
              <a:gd name="connsiteY3" fmla="*/ 424730 h 2887066"/>
              <a:gd name="connsiteX4" fmla="*/ 1937699 w 1937699"/>
              <a:gd name="connsiteY4" fmla="*/ 2493151 h 2887066"/>
              <a:gd name="connsiteX5" fmla="*/ 1619854 w 1937699"/>
              <a:gd name="connsiteY5" fmla="*/ 2828259 h 2887066"/>
              <a:gd name="connsiteX6" fmla="*/ 1354769 w 1937699"/>
              <a:gd name="connsiteY6" fmla="*/ 2835962 h 2887066"/>
              <a:gd name="connsiteX7" fmla="*/ 58940 w 1937699"/>
              <a:gd name="connsiteY7" fmla="*/ 1614939 h 2887066"/>
              <a:gd name="connsiteX8" fmla="*/ 51219 w 1937699"/>
              <a:gd name="connsiteY8" fmla="*/ 1350448 h 2887066"/>
              <a:gd name="connsiteX9" fmla="*/ 1273699 w 1937699"/>
              <a:gd name="connsiteY9" fmla="*/ 58808 h 2887066"/>
              <a:gd name="connsiteX10" fmla="*/ 1404794 w 1937699"/>
              <a:gd name="connsiteY10" fmla="*/ 68 h 288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699" h="2887066">
                <a:moveTo>
                  <a:pt x="1404794" y="68"/>
                </a:moveTo>
                <a:cubicBezTo>
                  <a:pt x="1452889" y="-1216"/>
                  <a:pt x="1501467" y="15796"/>
                  <a:pt x="1538784" y="51104"/>
                </a:cubicBezTo>
                <a:lnTo>
                  <a:pt x="1936412" y="424730"/>
                </a:lnTo>
                <a:lnTo>
                  <a:pt x="1937699" y="424730"/>
                </a:lnTo>
                <a:lnTo>
                  <a:pt x="1937699" y="2493151"/>
                </a:lnTo>
                <a:lnTo>
                  <a:pt x="1619854" y="2828259"/>
                </a:lnTo>
                <a:cubicBezTo>
                  <a:pt x="1549079" y="2904011"/>
                  <a:pt x="1429404" y="2906579"/>
                  <a:pt x="1354769" y="2835962"/>
                </a:cubicBezTo>
                <a:lnTo>
                  <a:pt x="58940" y="1614939"/>
                </a:lnTo>
                <a:cubicBezTo>
                  <a:pt x="-16983" y="1544322"/>
                  <a:pt x="-19556" y="1424916"/>
                  <a:pt x="51219" y="1350448"/>
                </a:cubicBezTo>
                <a:lnTo>
                  <a:pt x="1273699" y="58808"/>
                </a:lnTo>
                <a:cubicBezTo>
                  <a:pt x="1309087" y="20932"/>
                  <a:pt x="1356699" y="1352"/>
                  <a:pt x="1404794" y="68"/>
                </a:cubicBezTo>
                <a:close/>
              </a:path>
            </a:pathLst>
          </a:custGeom>
        </p:spPr>
        <p:txBody>
          <a:bodyPr wrap="square">
            <a:noAutofit/>
          </a:bodyPr>
          <a:lstStyle/>
          <a:p>
            <a:endParaRPr lang="en-US"/>
          </a:p>
        </p:txBody>
      </p:sp>
      <p:sp>
        <p:nvSpPr>
          <p:cNvPr id="17" name="Picture Placeholder 18">
            <a:extLst>
              <a:ext uri="{FF2B5EF4-FFF2-40B4-BE49-F238E27FC236}">
                <a16:creationId xmlns:a16="http://schemas.microsoft.com/office/drawing/2014/main" id="{3BFB9AF4-C87E-D6BB-A69B-A17330E52EC0}"/>
              </a:ext>
              <a:ext uri="{C183D7F6-B498-43B3-948B-1728B52AA6E4}">
                <adec:decorative xmlns:adec="http://schemas.microsoft.com/office/drawing/2017/decorative" val="1"/>
              </a:ext>
            </a:extLst>
          </p:cNvPr>
          <p:cNvSpPr>
            <a:spLocks noGrp="1"/>
          </p:cNvSpPr>
          <p:nvPr>
            <p:ph type="pic" sz="quarter" idx="12"/>
          </p:nvPr>
        </p:nvSpPr>
        <p:spPr>
          <a:xfrm>
            <a:off x="8674129" y="3479764"/>
            <a:ext cx="2438362" cy="2438362"/>
          </a:xfrm>
          <a:custGeom>
            <a:avLst/>
            <a:gdLst>
              <a:gd name="connsiteX0" fmla="*/ 1219181 w 2438362"/>
              <a:gd name="connsiteY0" fmla="*/ 0 h 2438362"/>
              <a:gd name="connsiteX1" fmla="*/ 2081272 w 2438362"/>
              <a:gd name="connsiteY1" fmla="*/ 357089 h 2438362"/>
              <a:gd name="connsiteX2" fmla="*/ 2081272 w 2438362"/>
              <a:gd name="connsiteY2" fmla="*/ 2081272 h 2438362"/>
              <a:gd name="connsiteX3" fmla="*/ 357090 w 2438362"/>
              <a:gd name="connsiteY3" fmla="*/ 2081272 h 2438362"/>
              <a:gd name="connsiteX4" fmla="*/ 357090 w 2438362"/>
              <a:gd name="connsiteY4" fmla="*/ 357089 h 2438362"/>
              <a:gd name="connsiteX5" fmla="*/ 1219181 w 2438362"/>
              <a:gd name="connsiteY5" fmla="*/ 0 h 24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62" h="2438362">
                <a:moveTo>
                  <a:pt x="1219181" y="0"/>
                </a:moveTo>
                <a:cubicBezTo>
                  <a:pt x="1531197" y="0"/>
                  <a:pt x="1843212" y="119030"/>
                  <a:pt x="2081272" y="357089"/>
                </a:cubicBezTo>
                <a:cubicBezTo>
                  <a:pt x="2557392" y="833209"/>
                  <a:pt x="2557392" y="1605152"/>
                  <a:pt x="2081272" y="2081272"/>
                </a:cubicBezTo>
                <a:cubicBezTo>
                  <a:pt x="1605153" y="2557392"/>
                  <a:pt x="833210" y="2557392"/>
                  <a:pt x="357090" y="2081272"/>
                </a:cubicBezTo>
                <a:cubicBezTo>
                  <a:pt x="-119030" y="1605152"/>
                  <a:pt x="-119030" y="833209"/>
                  <a:pt x="357090" y="357089"/>
                </a:cubicBezTo>
                <a:cubicBezTo>
                  <a:pt x="595150" y="119030"/>
                  <a:pt x="907166" y="0"/>
                  <a:pt x="1219181" y="0"/>
                </a:cubicBezTo>
                <a:close/>
              </a:path>
            </a:pathLst>
          </a:custGeom>
        </p:spPr>
        <p:txBody>
          <a:bodyPr wrap="square">
            <a:noAutofit/>
          </a:bodyPr>
          <a:lstStyle/>
          <a:p>
            <a:endParaRPr lang="en-US"/>
          </a:p>
        </p:txBody>
      </p:sp>
      <p:sp>
        <p:nvSpPr>
          <p:cNvPr id="10" name="Slide Number Placeholder 9">
            <a:extLst>
              <a:ext uri="{FF2B5EF4-FFF2-40B4-BE49-F238E27FC236}">
                <a16:creationId xmlns:a16="http://schemas.microsoft.com/office/drawing/2014/main" id="{3A8ACFC6-3B9E-E88E-4ADA-9D270917BF8E}"/>
              </a:ext>
            </a:extLst>
          </p:cNvPr>
          <p:cNvSpPr>
            <a:spLocks noGrp="1"/>
          </p:cNvSpPr>
          <p:nvPr>
            <p:ph type="sldNum" sz="quarter" idx="2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424265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7" name="Picture 6">
            <a:extLst>
              <a:ext uri="{FF2B5EF4-FFF2-40B4-BE49-F238E27FC236}">
                <a16:creationId xmlns:a16="http://schemas.microsoft.com/office/drawing/2014/main" id="{A15874AE-7EFF-B83B-FEE8-F565F248A5F1}"/>
              </a:ext>
            </a:extLst>
          </p:cNvPr>
          <p:cNvPicPr>
            <a:picLocks noChangeAspect="1"/>
          </p:cNvPicPr>
          <p:nvPr userDrawn="1"/>
        </p:nvPicPr>
        <p:blipFill>
          <a:blip r:embed="rId2"/>
          <a:stretch>
            <a:fillRect/>
          </a:stretch>
        </p:blipFill>
        <p:spPr>
          <a:xfrm>
            <a:off x="8907242" y="394288"/>
            <a:ext cx="3073400" cy="5461000"/>
          </a:xfrm>
          <a:prstGeom prst="rect">
            <a:avLst/>
          </a:prstGeom>
        </p:spPr>
      </p:pic>
      <p:sp>
        <p:nvSpPr>
          <p:cNvPr id="11" name="Picture Placeholder 8">
            <a:extLst>
              <a:ext uri="{FF2B5EF4-FFF2-40B4-BE49-F238E27FC236}">
                <a16:creationId xmlns:a16="http://schemas.microsoft.com/office/drawing/2014/main" id="{94E4BF22-7F99-DED6-2B4B-D637C8D4EDC0}"/>
              </a:ext>
              <a:ext uri="{C183D7F6-B498-43B3-948B-1728B52AA6E4}">
                <adec:decorative xmlns:adec="http://schemas.microsoft.com/office/drawing/2017/decorative" val="1"/>
              </a:ext>
            </a:extLst>
          </p:cNvPr>
          <p:cNvSpPr>
            <a:spLocks noGrp="1"/>
          </p:cNvSpPr>
          <p:nvPr>
            <p:ph type="pic" sz="quarter" idx="10"/>
          </p:nvPr>
        </p:nvSpPr>
        <p:spPr>
          <a:xfrm>
            <a:off x="8233134" y="-1"/>
            <a:ext cx="2996871" cy="1800859"/>
          </a:xfrm>
          <a:custGeom>
            <a:avLst/>
            <a:gdLst>
              <a:gd name="connsiteX0" fmla="*/ 31855 w 2996871"/>
              <a:gd name="connsiteY0" fmla="*/ 0 h 1800859"/>
              <a:gd name="connsiteX1" fmla="*/ 2965017 w 2996871"/>
              <a:gd name="connsiteY1" fmla="*/ 0 h 1800859"/>
              <a:gd name="connsiteX2" fmla="*/ 2996871 w 2996871"/>
              <a:gd name="connsiteY2" fmla="*/ 307340 h 1800859"/>
              <a:gd name="connsiteX3" fmla="*/ 1498436 w 2996871"/>
              <a:gd name="connsiteY3" fmla="*/ 1800859 h 1800859"/>
              <a:gd name="connsiteX4" fmla="*/ 0 w 2996871"/>
              <a:gd name="connsiteY4" fmla="*/ 307340 h 1800859"/>
              <a:gd name="connsiteX5" fmla="*/ 31855 w 2996871"/>
              <a:gd name="connsiteY5" fmla="*/ 0 h 18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71" h="1800859">
                <a:moveTo>
                  <a:pt x="31855" y="0"/>
                </a:moveTo>
                <a:lnTo>
                  <a:pt x="2965017" y="0"/>
                </a:lnTo>
                <a:cubicBezTo>
                  <a:pt x="2985404" y="99060"/>
                  <a:pt x="2996871" y="201930"/>
                  <a:pt x="2996871" y="307340"/>
                </a:cubicBezTo>
                <a:cubicBezTo>
                  <a:pt x="2996871" y="1132839"/>
                  <a:pt x="2325379" y="1800859"/>
                  <a:pt x="1498436" y="1800859"/>
                </a:cubicBezTo>
                <a:cubicBezTo>
                  <a:pt x="671493" y="1800859"/>
                  <a:pt x="0" y="1132839"/>
                  <a:pt x="0" y="307340"/>
                </a:cubicBezTo>
                <a:cubicBezTo>
                  <a:pt x="0" y="201930"/>
                  <a:pt x="11468" y="99060"/>
                  <a:pt x="31855" y="0"/>
                </a:cubicBez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79C8F27F-F56D-14FD-CC77-3D14F286442A}"/>
              </a:ext>
              <a:ext uri="{C183D7F6-B498-43B3-948B-1728B52AA6E4}">
                <adec:decorative xmlns:adec="http://schemas.microsoft.com/office/drawing/2017/decorative" val="1"/>
              </a:ext>
            </a:extLst>
          </p:cNvPr>
          <p:cNvSpPr>
            <a:spLocks noGrp="1"/>
          </p:cNvSpPr>
          <p:nvPr>
            <p:ph type="pic" sz="quarter" idx="11"/>
          </p:nvPr>
        </p:nvSpPr>
        <p:spPr>
          <a:xfrm>
            <a:off x="10225960" y="1217924"/>
            <a:ext cx="1966039" cy="2437631"/>
          </a:xfrm>
          <a:custGeom>
            <a:avLst/>
            <a:gdLst>
              <a:gd name="connsiteX0" fmla="*/ 1966039 w 1966039"/>
              <a:gd name="connsiteY0" fmla="*/ 0 h 2437631"/>
              <a:gd name="connsiteX1" fmla="*/ 1966039 w 1966039"/>
              <a:gd name="connsiteY1" fmla="*/ 2437631 h 2437631"/>
              <a:gd name="connsiteX2" fmla="*/ 72631 w 1966039"/>
              <a:gd name="connsiteY2" fmla="*/ 1300155 h 2437631"/>
              <a:gd name="connsiteX3" fmla="*/ 77704 w 1966039"/>
              <a:gd name="connsiteY3" fmla="*/ 1040886 h 2437631"/>
            </a:gdLst>
            <a:ahLst/>
            <a:cxnLst>
              <a:cxn ang="0">
                <a:pos x="connsiteX0" y="connsiteY0"/>
              </a:cxn>
              <a:cxn ang="0">
                <a:pos x="connsiteX1" y="connsiteY1"/>
              </a:cxn>
              <a:cxn ang="0">
                <a:pos x="connsiteX2" y="connsiteY2"/>
              </a:cxn>
              <a:cxn ang="0">
                <a:pos x="connsiteX3" y="connsiteY3"/>
              </a:cxn>
            </a:cxnLst>
            <a:rect l="l" t="t" r="r" b="b"/>
            <a:pathLst>
              <a:path w="1966039" h="2437631">
                <a:moveTo>
                  <a:pt x="1966039" y="0"/>
                </a:moveTo>
                <a:lnTo>
                  <a:pt x="1966039" y="2437631"/>
                </a:lnTo>
                <a:lnTo>
                  <a:pt x="72631" y="1300155"/>
                </a:lnTo>
                <a:cubicBezTo>
                  <a:pt x="-26288" y="1241692"/>
                  <a:pt x="-23751" y="1096807"/>
                  <a:pt x="77704" y="1040886"/>
                </a:cubicBezTo>
                <a:close/>
              </a:path>
            </a:pathLst>
          </a:custGeom>
        </p:spPr>
        <p:txBody>
          <a:bodyPr wrap="square">
            <a:noAutofit/>
          </a:bodyPr>
          <a:lstStyle/>
          <a:p>
            <a:endParaRPr lang="en-US"/>
          </a:p>
        </p:txBody>
      </p:sp>
      <p:sp>
        <p:nvSpPr>
          <p:cNvPr id="13" name="Picture Placeholder 41">
            <a:extLst>
              <a:ext uri="{FF2B5EF4-FFF2-40B4-BE49-F238E27FC236}">
                <a16:creationId xmlns:a16="http://schemas.microsoft.com/office/drawing/2014/main" id="{CCF787B4-3E01-7444-BEE7-4AECA85BEFEB}"/>
              </a:ext>
              <a:ext uri="{C183D7F6-B498-43B3-948B-1728B52AA6E4}">
                <adec:decorative xmlns:adec="http://schemas.microsoft.com/office/drawing/2017/decorative" val="1"/>
              </a:ext>
            </a:extLst>
          </p:cNvPr>
          <p:cNvSpPr>
            <a:spLocks noGrp="1"/>
          </p:cNvSpPr>
          <p:nvPr>
            <p:ph type="pic" sz="quarter" idx="12"/>
          </p:nvPr>
        </p:nvSpPr>
        <p:spPr>
          <a:xfrm>
            <a:off x="8641986" y="3077973"/>
            <a:ext cx="2785916" cy="2785917"/>
          </a:xfrm>
          <a:custGeom>
            <a:avLst/>
            <a:gdLst>
              <a:gd name="connsiteX0" fmla="*/ 1794247 w 2785916"/>
              <a:gd name="connsiteY0" fmla="*/ 329 h 2785917"/>
              <a:gd name="connsiteX1" fmla="*/ 1958043 w 2785916"/>
              <a:gd name="connsiteY1" fmla="*/ 94930 h 2785917"/>
              <a:gd name="connsiteX2" fmla="*/ 2767869 w 2785916"/>
              <a:gd name="connsiteY2" fmla="*/ 1728678 h 2785917"/>
              <a:gd name="connsiteX3" fmla="*/ 2690987 w 2785916"/>
              <a:gd name="connsiteY3" fmla="*/ 1958044 h 2785917"/>
              <a:gd name="connsiteX4" fmla="*/ 1057239 w 2785916"/>
              <a:gd name="connsiteY4" fmla="*/ 2767870 h 2785917"/>
              <a:gd name="connsiteX5" fmla="*/ 827874 w 2785916"/>
              <a:gd name="connsiteY5" fmla="*/ 2690988 h 2785917"/>
              <a:gd name="connsiteX6" fmla="*/ 18047 w 2785916"/>
              <a:gd name="connsiteY6" fmla="*/ 1057240 h 2785917"/>
              <a:gd name="connsiteX7" fmla="*/ 94929 w 2785916"/>
              <a:gd name="connsiteY7" fmla="*/ 827875 h 2785917"/>
              <a:gd name="connsiteX8" fmla="*/ 1728677 w 2785916"/>
              <a:gd name="connsiteY8" fmla="*/ 18048 h 2785917"/>
              <a:gd name="connsiteX9" fmla="*/ 1794247 w 2785916"/>
              <a:gd name="connsiteY9" fmla="*/ 329 h 278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5916" h="2785917">
                <a:moveTo>
                  <a:pt x="1794247" y="329"/>
                </a:moveTo>
                <a:cubicBezTo>
                  <a:pt x="1860739" y="-3815"/>
                  <a:pt x="1926329" y="31503"/>
                  <a:pt x="1958043" y="94930"/>
                </a:cubicBezTo>
                <a:lnTo>
                  <a:pt x="2767869" y="1728678"/>
                </a:lnTo>
                <a:cubicBezTo>
                  <a:pt x="2810155" y="1813249"/>
                  <a:pt x="2775558" y="1917040"/>
                  <a:pt x="2690987" y="1958044"/>
                </a:cubicBezTo>
                <a:lnTo>
                  <a:pt x="1057239" y="2767870"/>
                </a:lnTo>
                <a:cubicBezTo>
                  <a:pt x="972668" y="2810156"/>
                  <a:pt x="870159" y="2775559"/>
                  <a:pt x="827874" y="2690988"/>
                </a:cubicBezTo>
                <a:lnTo>
                  <a:pt x="18047" y="1057240"/>
                </a:lnTo>
                <a:cubicBezTo>
                  <a:pt x="-24238" y="972669"/>
                  <a:pt x="10359" y="870160"/>
                  <a:pt x="94929" y="827875"/>
                </a:cubicBezTo>
                <a:lnTo>
                  <a:pt x="1728677" y="18048"/>
                </a:lnTo>
                <a:cubicBezTo>
                  <a:pt x="1749820" y="7477"/>
                  <a:pt x="1772084" y="1711"/>
                  <a:pt x="1794247" y="329"/>
                </a:cubicBezTo>
                <a:close/>
              </a:path>
            </a:pathLst>
          </a:custGeom>
        </p:spPr>
        <p:txBody>
          <a:bodyPr wrap="square">
            <a:noAutofit/>
          </a:bodyPr>
          <a:lstStyle/>
          <a:p>
            <a:endParaRPr lang="en-US"/>
          </a:p>
        </p:txBody>
      </p:sp>
      <p:sp>
        <p:nvSpPr>
          <p:cNvPr id="5" name="Slide Number Placeholder 5">
            <a:extLst>
              <a:ext uri="{FF2B5EF4-FFF2-40B4-BE49-F238E27FC236}">
                <a16:creationId xmlns:a16="http://schemas.microsoft.com/office/drawing/2014/main" id="{E3365B84-D4CA-69C0-6280-FCD94981963D}"/>
              </a:ext>
            </a:extLst>
          </p:cNvPr>
          <p:cNvSpPr txBox="1">
            <a:spLocks/>
          </p:cNvSpPr>
          <p:nvPr userDrawn="1"/>
        </p:nvSpPr>
        <p:spPr>
          <a:xfrm>
            <a:off x="9356035" y="63137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410183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8710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8098DDC0-19CC-A62F-8B52-331F5070FFD6}"/>
              </a:ext>
            </a:extLst>
          </p:cNvPr>
          <p:cNvCxnSpPr>
            <a:cxnSpLocks/>
          </p:cNvCxnSpPr>
          <p:nvPr userDrawn="1"/>
        </p:nvCxnSpPr>
        <p:spPr>
          <a:xfrm>
            <a:off x="-1" y="3932604"/>
            <a:ext cx="12192001" cy="0"/>
          </a:xfrm>
          <a:prstGeom prst="line">
            <a:avLst/>
          </a:prstGeom>
          <a:ln w="25400" cap="rnd">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5C034F-BBCA-4EE6-B2FA-4E09AF3C4E40}"/>
              </a:ext>
            </a:extLst>
          </p:cNvPr>
          <p:cNvGrpSpPr/>
          <p:nvPr userDrawn="1"/>
        </p:nvGrpSpPr>
        <p:grpSpPr>
          <a:xfrm>
            <a:off x="824737" y="3403214"/>
            <a:ext cx="1880713" cy="867993"/>
            <a:chOff x="824737" y="3403214"/>
            <a:chExt cx="1880713" cy="867993"/>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p:nvCxnSpPr>
          <p:spPr>
            <a:xfrm flipV="1">
              <a:off x="1765093" y="3403214"/>
              <a:ext cx="0" cy="529389"/>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958EFDE-F9CE-C2FD-8C12-38A176AFCD6E}"/>
                </a:ext>
              </a:extLst>
            </p:cNvPr>
            <p:cNvSpPr/>
            <p:nvPr/>
          </p:nvSpPr>
          <p:spPr>
            <a:xfrm>
              <a:off x="1431646" y="3604313"/>
              <a:ext cx="666894" cy="666894"/>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9B140F5-B064-B361-294A-730D3DEEC9DB}"/>
                </a:ext>
              </a:extLst>
            </p:cNvPr>
            <p:cNvCxnSpPr>
              <a:cxnSpLocks/>
            </p:cNvCxnSpPr>
            <p:nvPr/>
          </p:nvCxnSpPr>
          <p:spPr>
            <a:xfrm>
              <a:off x="824737" y="3403214"/>
              <a:ext cx="1880713" cy="0"/>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9DE47725-CD1A-D70C-B112-16655EB6D019}"/>
                </a:ext>
              </a:extLst>
            </p:cNvPr>
            <p:cNvSpPr txBox="1">
              <a:spLocks/>
            </p:cNvSpPr>
            <p:nvPr/>
          </p:nvSpPr>
          <p:spPr>
            <a:xfrm>
              <a:off x="154164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1</a:t>
              </a:r>
            </a:p>
          </p:txBody>
        </p:sp>
      </p:grpSp>
      <p:sp>
        <p:nvSpPr>
          <p:cNvPr id="28" name="Text Placeholder 58">
            <a:extLst>
              <a:ext uri="{FF2B5EF4-FFF2-40B4-BE49-F238E27FC236}">
                <a16:creationId xmlns:a16="http://schemas.microsoft.com/office/drawing/2014/main" id="{B0C4EFDC-777D-7B45-44A2-89F03D997BA3}"/>
              </a:ext>
            </a:extLst>
          </p:cNvPr>
          <p:cNvSpPr>
            <a:spLocks noGrp="1"/>
          </p:cNvSpPr>
          <p:nvPr>
            <p:ph type="body" sz="quarter" idx="13"/>
          </p:nvPr>
        </p:nvSpPr>
        <p:spPr>
          <a:xfrm>
            <a:off x="824735"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8" name="Group 17">
            <a:extLst>
              <a:ext uri="{FF2B5EF4-FFF2-40B4-BE49-F238E27FC236}">
                <a16:creationId xmlns:a16="http://schemas.microsoft.com/office/drawing/2014/main" id="{458D8A46-2169-F8EB-48CA-8D3F37C29FAD}"/>
              </a:ext>
            </a:extLst>
          </p:cNvPr>
          <p:cNvGrpSpPr/>
          <p:nvPr userDrawn="1"/>
        </p:nvGrpSpPr>
        <p:grpSpPr>
          <a:xfrm>
            <a:off x="2983805" y="3604313"/>
            <a:ext cx="1880713" cy="867993"/>
            <a:chOff x="2551991" y="3604313"/>
            <a:chExt cx="1880713" cy="867993"/>
          </a:xfrm>
        </p:grpSpPr>
        <p:cxnSp>
          <p:nvCxnSpPr>
            <p:cNvPr id="19" name="Straight Connector 18">
              <a:extLst>
                <a:ext uri="{FF2B5EF4-FFF2-40B4-BE49-F238E27FC236}">
                  <a16:creationId xmlns:a16="http://schemas.microsoft.com/office/drawing/2014/main" id="{C8EBFA42-881D-C1A3-E815-4C94D9A7949E}"/>
                </a:ext>
              </a:extLst>
            </p:cNvPr>
            <p:cNvCxnSpPr>
              <a:cxnSpLocks/>
            </p:cNvCxnSpPr>
            <p:nvPr/>
          </p:nvCxnSpPr>
          <p:spPr>
            <a:xfrm rot="10800000" flipV="1">
              <a:off x="3492348" y="3942917"/>
              <a:ext cx="0" cy="529389"/>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B0D750-FE4B-B04E-0F3B-2A147B4FB2BE}"/>
                </a:ext>
              </a:extLst>
            </p:cNvPr>
            <p:cNvSpPr/>
            <p:nvPr/>
          </p:nvSpPr>
          <p:spPr>
            <a:xfrm rot="10800000">
              <a:off x="3158901" y="3604313"/>
              <a:ext cx="666894" cy="666894"/>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0EFE6FD-304A-64E6-44BB-81A574B1710A}"/>
                </a:ext>
              </a:extLst>
            </p:cNvPr>
            <p:cNvCxnSpPr>
              <a:cxnSpLocks/>
            </p:cNvCxnSpPr>
            <p:nvPr/>
          </p:nvCxnSpPr>
          <p:spPr>
            <a:xfrm rot="10800000">
              <a:off x="2551991" y="4472306"/>
              <a:ext cx="1880713" cy="0"/>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1243835A-45F2-B5AC-CB2B-7F0F88C2048B}"/>
                </a:ext>
              </a:extLst>
            </p:cNvPr>
            <p:cNvSpPr txBox="1">
              <a:spLocks/>
            </p:cNvSpPr>
            <p:nvPr/>
          </p:nvSpPr>
          <p:spPr>
            <a:xfrm>
              <a:off x="326890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2</a:t>
              </a:r>
            </a:p>
          </p:txBody>
        </p:sp>
      </p:grpSp>
      <p:sp>
        <p:nvSpPr>
          <p:cNvPr id="29" name="Text Placeholder 58">
            <a:extLst>
              <a:ext uri="{FF2B5EF4-FFF2-40B4-BE49-F238E27FC236}">
                <a16:creationId xmlns:a16="http://schemas.microsoft.com/office/drawing/2014/main" id="{42B1A18E-7189-ACE2-6985-B8A86AD2AFF7}"/>
              </a:ext>
            </a:extLst>
          </p:cNvPr>
          <p:cNvSpPr>
            <a:spLocks noGrp="1"/>
          </p:cNvSpPr>
          <p:nvPr>
            <p:ph type="body" sz="quarter" idx="14"/>
          </p:nvPr>
        </p:nvSpPr>
        <p:spPr>
          <a:xfrm>
            <a:off x="2983804"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3" name="Group 12">
            <a:extLst>
              <a:ext uri="{FF2B5EF4-FFF2-40B4-BE49-F238E27FC236}">
                <a16:creationId xmlns:a16="http://schemas.microsoft.com/office/drawing/2014/main" id="{CF717857-3609-A573-6888-863113445ADC}"/>
              </a:ext>
            </a:extLst>
          </p:cNvPr>
          <p:cNvGrpSpPr/>
          <p:nvPr userDrawn="1"/>
        </p:nvGrpSpPr>
        <p:grpSpPr>
          <a:xfrm>
            <a:off x="5142873" y="3384332"/>
            <a:ext cx="1920079" cy="886876"/>
            <a:chOff x="4279247" y="3403214"/>
            <a:chExt cx="1880713" cy="867993"/>
          </a:xfrm>
        </p:grpSpPr>
        <p:cxnSp>
          <p:nvCxnSpPr>
            <p:cNvPr id="14" name="Straight Connector 13">
              <a:extLst>
                <a:ext uri="{FF2B5EF4-FFF2-40B4-BE49-F238E27FC236}">
                  <a16:creationId xmlns:a16="http://schemas.microsoft.com/office/drawing/2014/main" id="{E6113C69-260C-47AA-9646-9FE9514AFFA6}"/>
                </a:ext>
              </a:extLst>
            </p:cNvPr>
            <p:cNvCxnSpPr>
              <a:cxnSpLocks/>
            </p:cNvCxnSpPr>
            <p:nvPr/>
          </p:nvCxnSpPr>
          <p:spPr>
            <a:xfrm flipV="1">
              <a:off x="5219603" y="3403214"/>
              <a:ext cx="0" cy="529389"/>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9E452AF-1549-12A9-DF40-48154E020FCB}"/>
                </a:ext>
              </a:extLst>
            </p:cNvPr>
            <p:cNvSpPr/>
            <p:nvPr/>
          </p:nvSpPr>
          <p:spPr>
            <a:xfrm>
              <a:off x="4886156" y="3604313"/>
              <a:ext cx="666894" cy="666894"/>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7AD60AA-0AC3-5F07-5DD2-F029883D2076}"/>
                </a:ext>
              </a:extLst>
            </p:cNvPr>
            <p:cNvCxnSpPr>
              <a:cxnSpLocks/>
            </p:cNvCxnSpPr>
            <p:nvPr/>
          </p:nvCxnSpPr>
          <p:spPr>
            <a:xfrm>
              <a:off x="4279247" y="3403214"/>
              <a:ext cx="1880713" cy="0"/>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1EB11E12-6156-3FBF-CA30-4874BF930AB3}"/>
                </a:ext>
              </a:extLst>
            </p:cNvPr>
            <p:cNvSpPr txBox="1">
              <a:spLocks/>
            </p:cNvSpPr>
            <p:nvPr/>
          </p:nvSpPr>
          <p:spPr>
            <a:xfrm>
              <a:off x="499615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3</a:t>
              </a:r>
            </a:p>
          </p:txBody>
        </p:sp>
      </p:grpSp>
      <p:sp>
        <p:nvSpPr>
          <p:cNvPr id="31" name="Text Placeholder 58">
            <a:extLst>
              <a:ext uri="{FF2B5EF4-FFF2-40B4-BE49-F238E27FC236}">
                <a16:creationId xmlns:a16="http://schemas.microsoft.com/office/drawing/2014/main" id="{764A8802-0851-6BEF-7CDB-2ADC87AF9A48}"/>
              </a:ext>
            </a:extLst>
          </p:cNvPr>
          <p:cNvSpPr>
            <a:spLocks noGrp="1"/>
          </p:cNvSpPr>
          <p:nvPr>
            <p:ph type="body" sz="quarter" idx="17"/>
          </p:nvPr>
        </p:nvSpPr>
        <p:spPr>
          <a:xfrm>
            <a:off x="5142871"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23" name="Group 22">
            <a:extLst>
              <a:ext uri="{FF2B5EF4-FFF2-40B4-BE49-F238E27FC236}">
                <a16:creationId xmlns:a16="http://schemas.microsoft.com/office/drawing/2014/main" id="{7B9A37AB-B112-A048-95CB-59BBC355BA3A}"/>
              </a:ext>
            </a:extLst>
          </p:cNvPr>
          <p:cNvGrpSpPr/>
          <p:nvPr userDrawn="1"/>
        </p:nvGrpSpPr>
        <p:grpSpPr>
          <a:xfrm>
            <a:off x="7301941" y="3604313"/>
            <a:ext cx="1880713" cy="867993"/>
            <a:chOff x="6006501" y="3604313"/>
            <a:chExt cx="1880713" cy="867993"/>
          </a:xfrm>
        </p:grpSpPr>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rot="10800000" flipV="1">
              <a:off x="6946858" y="3942917"/>
              <a:ext cx="0" cy="529389"/>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A681324-C909-5898-1075-E15D93770F06}"/>
                </a:ext>
              </a:extLst>
            </p:cNvPr>
            <p:cNvSpPr/>
            <p:nvPr/>
          </p:nvSpPr>
          <p:spPr>
            <a:xfrm rot="10800000">
              <a:off x="6613411" y="3604313"/>
              <a:ext cx="666894" cy="666894"/>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6DD17E7-AE33-78FF-9BDD-8EA65F32944A}"/>
                </a:ext>
              </a:extLst>
            </p:cNvPr>
            <p:cNvCxnSpPr>
              <a:cxnSpLocks/>
            </p:cNvCxnSpPr>
            <p:nvPr/>
          </p:nvCxnSpPr>
          <p:spPr>
            <a:xfrm rot="10800000">
              <a:off x="6006501" y="4472306"/>
              <a:ext cx="1880713" cy="0"/>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id="{B9708AFA-0E27-79A6-6210-C68A759A5F37}"/>
                </a:ext>
              </a:extLst>
            </p:cNvPr>
            <p:cNvSpPr txBox="1">
              <a:spLocks/>
            </p:cNvSpPr>
            <p:nvPr/>
          </p:nvSpPr>
          <p:spPr>
            <a:xfrm>
              <a:off x="672341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a:solidFill>
                    <a:srgbClr val="083958"/>
                  </a:solidFill>
                  <a:effectLst/>
                  <a:latin typeface="Calibri" panose="020F0502020204030204" pitchFamily="34" charset="0"/>
                  <a:cs typeface="Calibri" panose="020F0502020204030204" pitchFamily="34" charset="0"/>
                </a:rPr>
                <a:t>4</a:t>
              </a:r>
            </a:p>
          </p:txBody>
        </p:sp>
      </p:grpSp>
      <p:sp>
        <p:nvSpPr>
          <p:cNvPr id="30" name="Text Placeholder 58">
            <a:extLst>
              <a:ext uri="{FF2B5EF4-FFF2-40B4-BE49-F238E27FC236}">
                <a16:creationId xmlns:a16="http://schemas.microsoft.com/office/drawing/2014/main" id="{DF4F4559-2288-A5FF-BF21-6BEC72F19155}"/>
              </a:ext>
            </a:extLst>
          </p:cNvPr>
          <p:cNvSpPr>
            <a:spLocks noGrp="1"/>
          </p:cNvSpPr>
          <p:nvPr>
            <p:ph type="body" sz="quarter" idx="19"/>
          </p:nvPr>
        </p:nvSpPr>
        <p:spPr>
          <a:xfrm>
            <a:off x="7301941"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32" name="Group 31">
            <a:extLst>
              <a:ext uri="{FF2B5EF4-FFF2-40B4-BE49-F238E27FC236}">
                <a16:creationId xmlns:a16="http://schemas.microsoft.com/office/drawing/2014/main" id="{66607EAB-AF26-875B-8D0A-825CC707C2FB}"/>
              </a:ext>
            </a:extLst>
          </p:cNvPr>
          <p:cNvGrpSpPr/>
          <p:nvPr userDrawn="1"/>
        </p:nvGrpSpPr>
        <p:grpSpPr>
          <a:xfrm>
            <a:off x="9461009" y="3403214"/>
            <a:ext cx="1880713" cy="867993"/>
            <a:chOff x="7733757" y="3403214"/>
            <a:chExt cx="1880713" cy="867993"/>
          </a:xfrm>
        </p:grpSpPr>
        <p:cxnSp>
          <p:nvCxnSpPr>
            <p:cNvPr id="33" name="Straight Connector 32">
              <a:extLst>
                <a:ext uri="{FF2B5EF4-FFF2-40B4-BE49-F238E27FC236}">
                  <a16:creationId xmlns:a16="http://schemas.microsoft.com/office/drawing/2014/main" id="{48BDF205-0298-59FB-3C28-EEDBC6D79D6F}"/>
                </a:ext>
              </a:extLst>
            </p:cNvPr>
            <p:cNvCxnSpPr>
              <a:cxnSpLocks/>
            </p:cNvCxnSpPr>
            <p:nvPr/>
          </p:nvCxnSpPr>
          <p:spPr>
            <a:xfrm flipV="1">
              <a:off x="8674113" y="3403214"/>
              <a:ext cx="0" cy="529389"/>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2EDB989-2AF1-F371-7CBD-1BCD6EE2767C}"/>
                </a:ext>
              </a:extLst>
            </p:cNvPr>
            <p:cNvSpPr/>
            <p:nvPr/>
          </p:nvSpPr>
          <p:spPr>
            <a:xfrm>
              <a:off x="8340666" y="3604313"/>
              <a:ext cx="666894" cy="666894"/>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549FC02-398A-583A-139F-35C667EE7051}"/>
                </a:ext>
              </a:extLst>
            </p:cNvPr>
            <p:cNvCxnSpPr>
              <a:cxnSpLocks/>
            </p:cNvCxnSpPr>
            <p:nvPr/>
          </p:nvCxnSpPr>
          <p:spPr>
            <a:xfrm>
              <a:off x="7733757" y="3403214"/>
              <a:ext cx="1880713" cy="0"/>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6" name="Subtitle 2">
              <a:extLst>
                <a:ext uri="{FF2B5EF4-FFF2-40B4-BE49-F238E27FC236}">
                  <a16:creationId xmlns:a16="http://schemas.microsoft.com/office/drawing/2014/main" id="{6C89315D-E2FB-C8F7-D2E0-6608FD46F149}"/>
                </a:ext>
              </a:extLst>
            </p:cNvPr>
            <p:cNvSpPr txBox="1">
              <a:spLocks/>
            </p:cNvSpPr>
            <p:nvPr/>
          </p:nvSpPr>
          <p:spPr>
            <a:xfrm>
              <a:off x="845066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5</a:t>
              </a:r>
            </a:p>
          </p:txBody>
        </p:sp>
      </p:grpSp>
      <p:sp>
        <p:nvSpPr>
          <p:cNvPr id="37" name="Text Placeholder 58">
            <a:extLst>
              <a:ext uri="{FF2B5EF4-FFF2-40B4-BE49-F238E27FC236}">
                <a16:creationId xmlns:a16="http://schemas.microsoft.com/office/drawing/2014/main" id="{FDD1FD9C-4771-259F-3C7E-D38AAA5EC556}"/>
              </a:ext>
            </a:extLst>
          </p:cNvPr>
          <p:cNvSpPr>
            <a:spLocks noGrp="1"/>
          </p:cNvSpPr>
          <p:nvPr>
            <p:ph type="body" sz="quarter" idx="20"/>
          </p:nvPr>
        </p:nvSpPr>
        <p:spPr>
          <a:xfrm>
            <a:off x="9461008"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sp>
        <p:nvSpPr>
          <p:cNvPr id="40" name="Slide Number Placeholder 39">
            <a:extLst>
              <a:ext uri="{FF2B5EF4-FFF2-40B4-BE49-F238E27FC236}">
                <a16:creationId xmlns:a16="http://schemas.microsoft.com/office/drawing/2014/main" id="{5DC1B9FD-1F5D-6D06-6E08-D4CAEAFB2B0E}"/>
              </a:ext>
            </a:extLst>
          </p:cNvPr>
          <p:cNvSpPr>
            <a:spLocks noGrp="1"/>
          </p:cNvSpPr>
          <p:nvPr>
            <p:ph type="sldNum" sz="quarter" idx="23"/>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62067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9761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0" name="Oval 9">
            <a:extLst>
              <a:ext uri="{FF2B5EF4-FFF2-40B4-BE49-F238E27FC236}">
                <a16:creationId xmlns:a16="http://schemas.microsoft.com/office/drawing/2014/main" id="{8958EFDE-F9CE-C2FD-8C12-38A176AFCD6E}"/>
              </a:ext>
              <a:ext uri="{C183D7F6-B498-43B3-948B-1728B52AA6E4}">
                <adec:decorative xmlns:adec="http://schemas.microsoft.com/office/drawing/2017/decorative" val="1"/>
              </a:ext>
            </a:extLst>
          </p:cNvPr>
          <p:cNvSpPr/>
          <p:nvPr/>
        </p:nvSpPr>
        <p:spPr>
          <a:xfrm>
            <a:off x="1269094" y="1631705"/>
            <a:ext cx="991997" cy="991997"/>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4B0D750-FE4B-B04E-0F3B-2A147B4FB2BE}"/>
              </a:ext>
              <a:ext uri="{C183D7F6-B498-43B3-948B-1728B52AA6E4}">
                <adec:decorative xmlns:adec="http://schemas.microsoft.com/office/drawing/2017/decorative" val="1"/>
              </a:ext>
            </a:extLst>
          </p:cNvPr>
          <p:cNvSpPr/>
          <p:nvPr/>
        </p:nvSpPr>
        <p:spPr>
          <a:xfrm rot="10800000">
            <a:off x="3428161" y="1631705"/>
            <a:ext cx="991997" cy="991997"/>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452AF-1549-12A9-DF40-48154E020FCB}"/>
              </a:ext>
              <a:ext uri="{C183D7F6-B498-43B3-948B-1728B52AA6E4}">
                <adec:decorative xmlns:adec="http://schemas.microsoft.com/office/drawing/2017/decorative" val="1"/>
              </a:ext>
            </a:extLst>
          </p:cNvPr>
          <p:cNvSpPr/>
          <p:nvPr/>
        </p:nvSpPr>
        <p:spPr>
          <a:xfrm>
            <a:off x="5587228" y="1631705"/>
            <a:ext cx="991997" cy="991997"/>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A681324-C909-5898-1075-E15D93770F06}"/>
              </a:ext>
              <a:ext uri="{C183D7F6-B498-43B3-948B-1728B52AA6E4}">
                <adec:decorative xmlns:adec="http://schemas.microsoft.com/office/drawing/2017/decorative" val="1"/>
              </a:ext>
            </a:extLst>
          </p:cNvPr>
          <p:cNvSpPr/>
          <p:nvPr/>
        </p:nvSpPr>
        <p:spPr>
          <a:xfrm rot="10800000">
            <a:off x="7746298" y="1631705"/>
            <a:ext cx="991997" cy="991997"/>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EDB989-2AF1-F371-7CBD-1BCD6EE2767C}"/>
              </a:ext>
              <a:ext uri="{C183D7F6-B498-43B3-948B-1728B52AA6E4}">
                <adec:decorative xmlns:adec="http://schemas.microsoft.com/office/drawing/2017/decorative" val="1"/>
              </a:ext>
            </a:extLst>
          </p:cNvPr>
          <p:cNvSpPr/>
          <p:nvPr/>
        </p:nvSpPr>
        <p:spPr>
          <a:xfrm>
            <a:off x="9901259" y="1631705"/>
            <a:ext cx="991997" cy="991997"/>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65">
            <a:extLst>
              <a:ext uri="{FF2B5EF4-FFF2-40B4-BE49-F238E27FC236}">
                <a16:creationId xmlns:a16="http://schemas.microsoft.com/office/drawing/2014/main" id="{4EB1E34C-E615-D753-56E3-96C516733357}"/>
              </a:ext>
            </a:extLst>
          </p:cNvPr>
          <p:cNvSpPr>
            <a:spLocks noGrp="1"/>
          </p:cNvSpPr>
          <p:nvPr>
            <p:ph type="body" sz="quarter" idx="24" hasCustomPrompt="1"/>
          </p:nvPr>
        </p:nvSpPr>
        <p:spPr>
          <a:xfrm>
            <a:off x="1219383" y="1838328"/>
            <a:ext cx="1093626" cy="566723"/>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2021</a:t>
            </a:r>
          </a:p>
        </p:txBody>
      </p:sp>
      <p:sp>
        <p:nvSpPr>
          <p:cNvPr id="67" name="Text Placeholder 65">
            <a:extLst>
              <a:ext uri="{FF2B5EF4-FFF2-40B4-BE49-F238E27FC236}">
                <a16:creationId xmlns:a16="http://schemas.microsoft.com/office/drawing/2014/main" id="{406D9EE9-E2F5-5547-EBFE-6FBF3AAA94F6}"/>
              </a:ext>
            </a:extLst>
          </p:cNvPr>
          <p:cNvSpPr>
            <a:spLocks noGrp="1"/>
          </p:cNvSpPr>
          <p:nvPr>
            <p:ph type="body" sz="quarter" idx="25" hasCustomPrompt="1"/>
          </p:nvPr>
        </p:nvSpPr>
        <p:spPr>
          <a:xfrm>
            <a:off x="3429834"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2022</a:t>
            </a:r>
          </a:p>
        </p:txBody>
      </p:sp>
      <p:sp>
        <p:nvSpPr>
          <p:cNvPr id="68" name="Text Placeholder 65">
            <a:extLst>
              <a:ext uri="{FF2B5EF4-FFF2-40B4-BE49-F238E27FC236}">
                <a16:creationId xmlns:a16="http://schemas.microsoft.com/office/drawing/2014/main" id="{C7729C8C-B176-04D5-A51E-4FABAA86663B}"/>
              </a:ext>
            </a:extLst>
          </p:cNvPr>
          <p:cNvSpPr>
            <a:spLocks noGrp="1"/>
          </p:cNvSpPr>
          <p:nvPr>
            <p:ph type="body" sz="quarter" idx="26" hasCustomPrompt="1"/>
          </p:nvPr>
        </p:nvSpPr>
        <p:spPr>
          <a:xfrm>
            <a:off x="559683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2023</a:t>
            </a:r>
          </a:p>
        </p:txBody>
      </p:sp>
      <p:sp>
        <p:nvSpPr>
          <p:cNvPr id="69" name="Text Placeholder 65">
            <a:extLst>
              <a:ext uri="{FF2B5EF4-FFF2-40B4-BE49-F238E27FC236}">
                <a16:creationId xmlns:a16="http://schemas.microsoft.com/office/drawing/2014/main" id="{B5D01AE9-E552-5E67-CD13-2A0090555F10}"/>
              </a:ext>
            </a:extLst>
          </p:cNvPr>
          <p:cNvSpPr>
            <a:spLocks noGrp="1"/>
          </p:cNvSpPr>
          <p:nvPr>
            <p:ph type="body" sz="quarter" idx="27" hasCustomPrompt="1"/>
          </p:nvPr>
        </p:nvSpPr>
        <p:spPr>
          <a:xfrm>
            <a:off x="7745050"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2024</a:t>
            </a:r>
          </a:p>
        </p:txBody>
      </p:sp>
      <p:sp>
        <p:nvSpPr>
          <p:cNvPr id="70" name="Text Placeholder 65">
            <a:extLst>
              <a:ext uri="{FF2B5EF4-FFF2-40B4-BE49-F238E27FC236}">
                <a16:creationId xmlns:a16="http://schemas.microsoft.com/office/drawing/2014/main" id="{68139ADC-FD54-7189-6654-211D873F7B1F}"/>
              </a:ext>
            </a:extLst>
          </p:cNvPr>
          <p:cNvSpPr>
            <a:spLocks noGrp="1"/>
          </p:cNvSpPr>
          <p:nvPr>
            <p:ph type="body" sz="quarter" idx="28" hasCustomPrompt="1"/>
          </p:nvPr>
        </p:nvSpPr>
        <p:spPr>
          <a:xfrm>
            <a:off x="989952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2025</a:t>
            </a:r>
          </a:p>
        </p:txBody>
      </p:sp>
      <p:grpSp>
        <p:nvGrpSpPr>
          <p:cNvPr id="57" name="Group 56">
            <a:extLst>
              <a:ext uri="{FF2B5EF4-FFF2-40B4-BE49-F238E27FC236}">
                <a16:creationId xmlns:a16="http://schemas.microsoft.com/office/drawing/2014/main" id="{8FD50874-4DD1-19B5-181E-065D63A135C4}"/>
              </a:ext>
            </a:extLst>
          </p:cNvPr>
          <p:cNvGrpSpPr/>
          <p:nvPr userDrawn="1"/>
        </p:nvGrpSpPr>
        <p:grpSpPr>
          <a:xfrm>
            <a:off x="1765085" y="2495522"/>
            <a:ext cx="8636280" cy="3462800"/>
            <a:chOff x="1765085" y="1464415"/>
            <a:chExt cx="8636280" cy="2478501"/>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userDrawn="1"/>
          </p:nvCxnSpPr>
          <p:spPr>
            <a:xfrm flipH="1" flipV="1">
              <a:off x="1765085" y="1464415"/>
              <a:ext cx="8" cy="2468188"/>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13C69-260C-47AA-9646-9FE9514AFFA6}"/>
                </a:ext>
              </a:extLst>
            </p:cNvPr>
            <p:cNvCxnSpPr>
              <a:cxnSpLocks/>
              <a:endCxn id="9" idx="2"/>
            </p:cNvCxnSpPr>
            <p:nvPr userDrawn="1"/>
          </p:nvCxnSpPr>
          <p:spPr>
            <a:xfrm flipV="1">
              <a:off x="6083229" y="1464415"/>
              <a:ext cx="15493" cy="2468188"/>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EBFA42-881D-C1A3-E815-4C94D9A7949E}"/>
                </a:ext>
              </a:extLst>
            </p:cNvPr>
            <p:cNvCxnSpPr>
              <a:cxnSpLocks/>
            </p:cNvCxnSpPr>
            <p:nvPr userDrawn="1"/>
          </p:nvCxnSpPr>
          <p:spPr>
            <a:xfrm flipH="1" flipV="1">
              <a:off x="3924155" y="1464415"/>
              <a:ext cx="7" cy="2478501"/>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flipV="1">
              <a:off x="8242298" y="1464415"/>
              <a:ext cx="0" cy="2478501"/>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BDF205-0298-59FB-3C28-EEDBC6D79D6F}"/>
                </a:ext>
              </a:extLst>
            </p:cNvPr>
            <p:cNvCxnSpPr>
              <a:cxnSpLocks/>
            </p:cNvCxnSpPr>
            <p:nvPr userDrawn="1"/>
          </p:nvCxnSpPr>
          <p:spPr>
            <a:xfrm flipV="1">
              <a:off x="10401365" y="1464415"/>
              <a:ext cx="0" cy="2468188"/>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grpSp>
      <p:sp>
        <p:nvSpPr>
          <p:cNvPr id="11" name="Slide Number Placeholder 10">
            <a:extLst>
              <a:ext uri="{FF2B5EF4-FFF2-40B4-BE49-F238E27FC236}">
                <a16:creationId xmlns:a16="http://schemas.microsoft.com/office/drawing/2014/main" id="{C94F6A52-A581-0736-2A8F-47E4DBDB3AF4}"/>
              </a:ext>
            </a:extLst>
          </p:cNvPr>
          <p:cNvSpPr>
            <a:spLocks noGrp="1"/>
          </p:cNvSpPr>
          <p:nvPr>
            <p:ph type="sldNum" sz="quarter" idx="3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404620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91-B848-BD3A-E83D-D4B397CC6E97}"/>
              </a:ext>
            </a:extLst>
          </p:cNvPr>
          <p:cNvSpPr>
            <a:spLocks noGrp="1"/>
          </p:cNvSpPr>
          <p:nvPr>
            <p:ph type="ctrTitle"/>
          </p:nvPr>
        </p:nvSpPr>
        <p:spPr>
          <a:xfrm>
            <a:off x="1524000" y="1060177"/>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5145D-40C3-3295-355A-34CAC5D78A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D06824B-42E8-2417-11C4-47208A35D471}"/>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46264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ellow text border 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52BD4-35BC-4A46-08F8-6B379A7349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164494"/>
          </a:xfrm>
          <a:prstGeom prst="rect">
            <a:avLst/>
          </a:prstGeom>
        </p:spPr>
      </p:pic>
      <p:sp>
        <p:nvSpPr>
          <p:cNvPr id="7" name="Title 1">
            <a:extLst>
              <a:ext uri="{FF2B5EF4-FFF2-40B4-BE49-F238E27FC236}">
                <a16:creationId xmlns:a16="http://schemas.microsoft.com/office/drawing/2014/main" id="{E5710079-05BF-1C64-23A1-BEC5823819A9}"/>
              </a:ext>
            </a:extLst>
          </p:cNvPr>
          <p:cNvSpPr txBox="1">
            <a:spLocks/>
          </p:cNvSpPr>
          <p:nvPr userDrawn="1"/>
        </p:nvSpPr>
        <p:spPr>
          <a:xfrm>
            <a:off x="764439" y="673627"/>
            <a:ext cx="10973674" cy="886816"/>
          </a:xfrm>
          <a:prstGeom prst="rect">
            <a:avLst/>
          </a:prstGeom>
        </p:spPr>
        <p:txBody>
          <a:bodyPr vert="horz" lIns="0" tIns="0" rIns="0" bIns="0" rtlCol="0" anchor="b">
            <a:normAutofit/>
          </a:bodyPr>
          <a:lstStyle>
            <a:lvl1pPr algn="l" defTabSz="914400" rtl="0" eaLnBrk="1" latinLnBrk="0" hangingPunct="1">
              <a:lnSpc>
                <a:spcPts val="466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a:solidFill>
                  <a:srgbClr val="083958"/>
                </a:solidFill>
              </a:rPr>
              <a:t>Click to edit Master title style</a:t>
            </a:r>
          </a:p>
        </p:txBody>
      </p:sp>
      <p:sp>
        <p:nvSpPr>
          <p:cNvPr id="2" name="Content Placeholder 2">
            <a:extLst>
              <a:ext uri="{FF2B5EF4-FFF2-40B4-BE49-F238E27FC236}">
                <a16:creationId xmlns:a16="http://schemas.microsoft.com/office/drawing/2014/main" id="{F2A6F34D-481F-8F0F-DA75-594FB4B8178C}"/>
              </a:ext>
            </a:extLst>
          </p:cNvPr>
          <p:cNvSpPr>
            <a:spLocks noGrp="1"/>
          </p:cNvSpPr>
          <p:nvPr>
            <p:ph sz="half" idx="1"/>
          </p:nvPr>
        </p:nvSpPr>
        <p:spPr>
          <a:xfrm>
            <a:off x="1242391" y="1808921"/>
            <a:ext cx="9331187" cy="3317211"/>
          </a:xfrm>
          <a:prstGeom prst="rect">
            <a:avLst/>
          </a:prstGeom>
        </p:spPr>
        <p:txBody>
          <a:bodyPr/>
          <a:lstStyle>
            <a:lvl1pPr marL="0" indent="0">
              <a:buNone/>
              <a:defRPr>
                <a:solidFill>
                  <a:srgbClr val="083958"/>
                </a:solidFill>
              </a:defRPr>
            </a:lvl1pPr>
            <a:lvl2pPr marL="457200" indent="0">
              <a:buNone/>
              <a:defRPr>
                <a:solidFill>
                  <a:schemeClr val="bg1"/>
                </a:solidFill>
              </a:defRPr>
            </a:lvl2pPr>
          </a:lstStyle>
          <a:p>
            <a:pPr lvl="0"/>
            <a:endParaRPr lang="en-US"/>
          </a:p>
        </p:txBody>
      </p:sp>
      <p:sp>
        <p:nvSpPr>
          <p:cNvPr id="4" name="Slide Number Placeholder 5">
            <a:extLst>
              <a:ext uri="{FF2B5EF4-FFF2-40B4-BE49-F238E27FC236}">
                <a16:creationId xmlns:a16="http://schemas.microsoft.com/office/drawing/2014/main" id="{83FCF5DB-9B43-FDCD-A074-C09BA9E7D2E3}"/>
              </a:ext>
            </a:extLst>
          </p:cNvPr>
          <p:cNvSpPr txBox="1">
            <a:spLocks/>
          </p:cNvSpPr>
          <p:nvPr userDrawn="1"/>
        </p:nvSpPr>
        <p:spPr>
          <a:xfrm>
            <a:off x="9448800" y="641297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280813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53888-70C9-34C0-5DEC-3AC793A3567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1544625" y="880028"/>
            <a:ext cx="9102749" cy="4556531"/>
          </a:xfrm>
          <a:prstGeom prst="rect">
            <a:avLst/>
          </a:prstGeom>
        </p:spPr>
        <p:txBody>
          <a:bodyPr anchor="ctr">
            <a:normAutofit/>
          </a:bodyPr>
          <a:lstStyle>
            <a:lvl1pPr marL="0" indent="0" algn="ctr">
              <a:buNone/>
              <a:defRPr sz="3200" b="1" i="0">
                <a:solidFill>
                  <a:srgbClr val="083958"/>
                </a:solidFill>
                <a:latin typeface="Calibri" panose="020F0502020204030204" pitchFamily="34" charset="0"/>
                <a:cs typeface="Calibri" panose="020F0502020204030204" pitchFamily="34" charset="0"/>
              </a:defRPr>
            </a:lvl1pPr>
          </a:lstStyle>
          <a:p>
            <a:pPr lvl="0"/>
            <a:r>
              <a:rPr lang="en-US"/>
              <a:t>text</a:t>
            </a:r>
          </a:p>
        </p:txBody>
      </p:sp>
      <p:cxnSp>
        <p:nvCxnSpPr>
          <p:cNvPr id="5" name="Straight Connector 4">
            <a:extLst>
              <a:ext uri="{FF2B5EF4-FFF2-40B4-BE49-F238E27FC236}">
                <a16:creationId xmlns:a16="http://schemas.microsoft.com/office/drawing/2014/main" id="{A95D27CC-1E0D-1937-D825-5B3F83E52CD7}"/>
              </a:ext>
              <a:ext uri="{C183D7F6-B498-43B3-948B-1728B52AA6E4}">
                <adec:decorative xmlns:adec="http://schemas.microsoft.com/office/drawing/2017/decorative" val="1"/>
              </a:ext>
            </a:extLst>
          </p:cNvPr>
          <p:cNvCxnSpPr>
            <a:cxnSpLocks/>
          </p:cNvCxnSpPr>
          <p:nvPr userDrawn="1"/>
        </p:nvCxnSpPr>
        <p:spPr>
          <a:xfrm>
            <a:off x="648453" y="6168587"/>
            <a:ext cx="10895095"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FE0ACE7D-66FF-6281-9B0E-B6226551A312}"/>
              </a:ext>
              <a:ext uri="{C183D7F6-B498-43B3-948B-1728B52AA6E4}">
                <adec:decorative xmlns:adec="http://schemas.microsoft.com/office/drawing/2017/decorative" val="1"/>
              </a:ext>
            </a:extLst>
          </p:cNvPr>
          <p:cNvSpPr>
            <a:spLocks noGrp="1"/>
          </p:cNvSpPr>
          <p:nvPr>
            <p:ph type="sldNum" sz="quarter" idx="20"/>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pic>
        <p:nvPicPr>
          <p:cNvPr id="3" name="Picture 2">
            <a:extLst>
              <a:ext uri="{FF2B5EF4-FFF2-40B4-BE49-F238E27FC236}">
                <a16:creationId xmlns:a16="http://schemas.microsoft.com/office/drawing/2014/main" id="{FB8A6299-6479-330C-E1AF-99AC1A1EC87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34690" y="6327926"/>
            <a:ext cx="2161974" cy="370736"/>
          </a:xfrm>
          <a:prstGeom prst="rect">
            <a:avLst/>
          </a:prstGeom>
        </p:spPr>
      </p:pic>
    </p:spTree>
    <p:extLst>
      <p:ext uri="{BB962C8B-B14F-4D97-AF65-F5344CB8AC3E}">
        <p14:creationId xmlns:p14="http://schemas.microsoft.com/office/powerpoint/2010/main" val="52420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5"/>
        <p:cNvGrpSpPr/>
        <p:nvPr/>
      </p:nvGrpSpPr>
      <p:grpSpPr>
        <a:xfrm>
          <a:off x="0" y="0"/>
          <a:ext cx="0" cy="0"/>
          <a:chOff x="0" y="0"/>
          <a:chExt cx="0" cy="0"/>
        </a:xfrm>
      </p:grpSpPr>
      <p:pic>
        <p:nvPicPr>
          <p:cNvPr id="16" name="Google Shape;16;p25">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0" y="-136636"/>
            <a:ext cx="12192000" cy="6858001"/>
          </a:xfrm>
          <a:prstGeom prst="rect">
            <a:avLst/>
          </a:prstGeom>
          <a:noFill/>
          <a:ln>
            <a:noFill/>
          </a:ln>
        </p:spPr>
      </p:pic>
      <p:sp>
        <p:nvSpPr>
          <p:cNvPr id="17" name="Google Shape;17;p25">
            <a:extLst>
              <a:ext uri="{C183D7F6-B498-43B3-948B-1728B52AA6E4}">
                <adec:decorative xmlns:adec="http://schemas.microsoft.com/office/drawing/2017/decorative" val="0"/>
              </a:ext>
            </a:extLst>
          </p:cNvPr>
          <p:cNvSpPr txBox="1">
            <a:spLocks noGrp="1"/>
          </p:cNvSpPr>
          <p:nvPr>
            <p:ph type="body" idx="1"/>
          </p:nvPr>
        </p:nvSpPr>
        <p:spPr>
          <a:xfrm>
            <a:off x="1544625" y="1024403"/>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Arial" panose="020B0604020202020204" pitchFamily="34" charset="0"/>
                <a:ea typeface="Arial" panose="020B0604020202020204" pitchFamily="34" charset="0"/>
                <a:cs typeface="Arial" panose="020B0604020202020204" pitchFamily="34" charset="0"/>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Slide Number Placeholder 10">
            <a:extLst>
              <a:ext uri="{FF2B5EF4-FFF2-40B4-BE49-F238E27FC236}">
                <a16:creationId xmlns:a16="http://schemas.microsoft.com/office/drawing/2014/main" id="{729CAE8C-621E-65B4-446E-0DA9C38736DB}"/>
              </a:ext>
            </a:extLst>
          </p:cNvPr>
          <p:cNvSpPr>
            <a:spLocks noGrp="1"/>
          </p:cNvSpPr>
          <p:nvPr>
            <p:ph type="sldNum" sz="quarter" idx="31"/>
          </p:nvPr>
        </p:nvSpPr>
        <p:spPr>
          <a:xfrm>
            <a:off x="8610600" y="6127752"/>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274012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C52F20-506A-0B32-B4B9-A15BFEF22379}"/>
              </a:ext>
            </a:extLst>
          </p:cNvPr>
          <p:cNvSpPr txBox="1">
            <a:spLocks/>
          </p:cNvSpPr>
          <p:nvPr userDrawn="1"/>
        </p:nvSpPr>
        <p:spPr>
          <a:xfrm>
            <a:off x="563765" y="2025245"/>
            <a:ext cx="4572000" cy="39446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83958"/>
                </a:solidFill>
                <a:latin typeface="Arial" panose="020B0604020202020204" pitchFamily="34" charset="0"/>
                <a:ea typeface="+mj-ea"/>
                <a:cs typeface="Arial" panose="020B0604020202020204" pitchFamily="34" charset="0"/>
              </a:defRPr>
            </a:lvl1pPr>
          </a:lstStyle>
          <a:p>
            <a:r>
              <a:rPr lang="en-US">
                <a:solidFill>
                  <a:schemeClr val="bg1"/>
                </a:solidFill>
              </a:rPr>
              <a:t>Click to edit Master title style</a:t>
            </a:r>
          </a:p>
        </p:txBody>
      </p:sp>
      <p:pic>
        <p:nvPicPr>
          <p:cNvPr id="5" name="Picture 4">
            <a:extLst>
              <a:ext uri="{FF2B5EF4-FFF2-40B4-BE49-F238E27FC236}">
                <a16:creationId xmlns:a16="http://schemas.microsoft.com/office/drawing/2014/main" id="{2EDDD6A1-BBB1-4F08-4386-9EF55F78AD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2042" y="-233402"/>
            <a:ext cx="6600825" cy="6858000"/>
          </a:xfrm>
          <a:prstGeom prst="rect">
            <a:avLst/>
          </a:prstGeom>
        </p:spPr>
      </p:pic>
      <p:sp>
        <p:nvSpPr>
          <p:cNvPr id="31" name="Picture Placeholder 30">
            <a:extLst>
              <a:ext uri="{FF2B5EF4-FFF2-40B4-BE49-F238E27FC236}">
                <a16:creationId xmlns:a16="http://schemas.microsoft.com/office/drawing/2014/main" id="{FA92448F-5AD2-1AC2-06FD-88FD1AFA0BB0}"/>
              </a:ext>
            </a:extLst>
          </p:cNvPr>
          <p:cNvSpPr>
            <a:spLocks noGrp="1"/>
          </p:cNvSpPr>
          <p:nvPr>
            <p:ph type="pic" sz="quarter" idx="11"/>
          </p:nvPr>
        </p:nvSpPr>
        <p:spPr>
          <a:xfrm>
            <a:off x="4759537" y="0"/>
            <a:ext cx="7432465" cy="6857999"/>
          </a:xfrm>
          <a:custGeom>
            <a:avLst/>
            <a:gdLst>
              <a:gd name="connsiteX0" fmla="*/ 0 w 7432465"/>
              <a:gd name="connsiteY0" fmla="*/ 0 h 6857999"/>
              <a:gd name="connsiteX1" fmla="*/ 7432465 w 7432465"/>
              <a:gd name="connsiteY1" fmla="*/ 0 h 6857999"/>
              <a:gd name="connsiteX2" fmla="*/ 7432465 w 7432465"/>
              <a:gd name="connsiteY2" fmla="*/ 6857999 h 6857999"/>
              <a:gd name="connsiteX3" fmla="*/ 366612 w 7432465"/>
              <a:gd name="connsiteY3" fmla="*/ 6857999 h 6857999"/>
              <a:gd name="connsiteX4" fmla="*/ 143347 w 7432465"/>
              <a:gd name="connsiteY4" fmla="*/ 6476999 h 6857999"/>
              <a:gd name="connsiteX5" fmla="*/ 559433 w 7432465"/>
              <a:gd name="connsiteY5" fmla="*/ 6476999 h 6857999"/>
              <a:gd name="connsiteX6" fmla="*/ 710391 w 7432465"/>
              <a:gd name="connsiteY6" fmla="*/ 6325870 h 6857999"/>
              <a:gd name="connsiteX7" fmla="*/ 710391 w 7432465"/>
              <a:gd name="connsiteY7" fmla="*/ 532131 h 6857999"/>
              <a:gd name="connsiteX8" fmla="*/ 559433 w 7432465"/>
              <a:gd name="connsiteY8" fmla="*/ 381000 h 6857999"/>
              <a:gd name="connsiteX9" fmla="*/ 0 w 7432465"/>
              <a:gd name="connsiteY9" fmla="*/ 381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2465" h="6857999">
                <a:moveTo>
                  <a:pt x="0" y="0"/>
                </a:moveTo>
                <a:lnTo>
                  <a:pt x="7432465" y="0"/>
                </a:lnTo>
                <a:lnTo>
                  <a:pt x="7432465" y="6857999"/>
                </a:lnTo>
                <a:lnTo>
                  <a:pt x="366612" y="6857999"/>
                </a:lnTo>
                <a:cubicBezTo>
                  <a:pt x="334899" y="6708139"/>
                  <a:pt x="254980" y="6574790"/>
                  <a:pt x="143347" y="6476999"/>
                </a:cubicBezTo>
                <a:lnTo>
                  <a:pt x="559433" y="6476999"/>
                </a:lnTo>
                <a:cubicBezTo>
                  <a:pt x="643157" y="6476999"/>
                  <a:pt x="710391" y="6409690"/>
                  <a:pt x="710391" y="6325870"/>
                </a:cubicBezTo>
                <a:lnTo>
                  <a:pt x="710391" y="532131"/>
                </a:lnTo>
                <a:cubicBezTo>
                  <a:pt x="710391" y="448311"/>
                  <a:pt x="643157" y="381000"/>
                  <a:pt x="559433" y="381000"/>
                </a:cubicBezTo>
                <a:lnTo>
                  <a:pt x="0" y="381000"/>
                </a:lnTo>
                <a:close/>
              </a:path>
            </a:pathLst>
          </a:custGeom>
          <a:solidFill>
            <a:schemeClr val="bg2">
              <a:lumMod val="90000"/>
            </a:schemeClr>
          </a:solidFill>
        </p:spPr>
        <p:txBody>
          <a:bodyPr wrap="square">
            <a:noAutofit/>
          </a:bodyPr>
          <a:lstStyle/>
          <a:p>
            <a:endParaRPr lang="en-US"/>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65048" y="682970"/>
            <a:ext cx="4470717" cy="766640"/>
          </a:xfrm>
          <a:prstGeom prst="rect">
            <a:avLst/>
          </a:prstGeom>
        </p:spPr>
      </p:pic>
      <p:sp>
        <p:nvSpPr>
          <p:cNvPr id="3" name="Slide Number Placeholder 5">
            <a:extLst>
              <a:ext uri="{FF2B5EF4-FFF2-40B4-BE49-F238E27FC236}">
                <a16:creationId xmlns:a16="http://schemas.microsoft.com/office/drawing/2014/main" id="{B97748B5-EF11-0CB4-6526-D10548C3807D}"/>
              </a:ext>
            </a:extLst>
          </p:cNvPr>
          <p:cNvSpPr txBox="1">
            <a:spLocks/>
          </p:cNvSpPr>
          <p:nvPr userDrawn="1"/>
        </p:nvSpPr>
        <p:spPr>
          <a:xfrm>
            <a:off x="9323714" y="639610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7928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314960" y="152399"/>
            <a:ext cx="5627536" cy="4916557"/>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6482080" y="17258"/>
            <a:ext cx="5120640" cy="6159706"/>
          </a:xfrm>
          <a:prstGeom prst="rect">
            <a:avLst/>
          </a:prstGeom>
        </p:spPr>
        <p:txBody>
          <a:bodyPr>
            <a:normAutofit/>
          </a:bodyPr>
          <a:lstStyle>
            <a:lvl1pPr marL="0" indent="0">
              <a:buNone/>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endParaRPr lang="en-US"/>
          </a:p>
        </p:txBody>
      </p:sp>
      <p:sp>
        <p:nvSpPr>
          <p:cNvPr id="4" name="Content Placeholder 2">
            <a:extLst>
              <a:ext uri="{FF2B5EF4-FFF2-40B4-BE49-F238E27FC236}">
                <a16:creationId xmlns:a16="http://schemas.microsoft.com/office/drawing/2014/main" id="{84EB71AB-360D-3FC4-F9B4-41D26168B261}"/>
              </a:ext>
            </a:extLst>
          </p:cNvPr>
          <p:cNvSpPr>
            <a:spLocks noGrp="1"/>
          </p:cNvSpPr>
          <p:nvPr>
            <p:ph idx="13"/>
          </p:nvPr>
        </p:nvSpPr>
        <p:spPr>
          <a:xfrm>
            <a:off x="589280" y="5129035"/>
            <a:ext cx="5404568"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935415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72289"/>
            <a:chOff x="0" y="0"/>
            <a:chExt cx="7272" cy="4329"/>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8"/>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239"/>
              <a:ext cx="7031" cy="384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729736" y="4842287"/>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334262" y="1779858"/>
            <a:ext cx="8955157" cy="3337020"/>
          </a:xfrm>
          <a:prstGeom prst="rect">
            <a:avLst/>
          </a:prstGeo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C1EB1CFF-243D-0DF2-F029-83CD1EFF785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53079" y="4053276"/>
            <a:ext cx="2355839" cy="2380379"/>
          </a:xfrm>
          <a:prstGeom prst="rect">
            <a:avLst/>
          </a:prstGeom>
        </p:spPr>
      </p:pic>
      <p:sp>
        <p:nvSpPr>
          <p:cNvPr id="15" name="TextBox 14">
            <a:extLst>
              <a:ext uri="{FF2B5EF4-FFF2-40B4-BE49-F238E27FC236}">
                <a16:creationId xmlns:a16="http://schemas.microsoft.com/office/drawing/2014/main" id="{B5775BA8-F013-816E-4868-AD3D4C6EA9F4}"/>
              </a:ext>
              <a:ext uri="{C183D7F6-B498-43B3-948B-1728B52AA6E4}">
                <adec:decorative xmlns:adec="http://schemas.microsoft.com/office/drawing/2017/decorative" val="1"/>
              </a:ext>
            </a:extLst>
          </p:cNvPr>
          <p:cNvSpPr txBox="1"/>
          <p:nvPr userDrawn="1"/>
        </p:nvSpPr>
        <p:spPr>
          <a:xfrm>
            <a:off x="281971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546514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28644-0EF9-5E47-1235-18E8EE3A8D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p:nvPr>
        </p:nvSpPr>
        <p:spPr>
          <a:xfrm>
            <a:off x="1544625" y="1024403"/>
            <a:ext cx="9102749" cy="4556531"/>
          </a:xfrm>
          <a:prstGeom prst="rect">
            <a:avLst/>
          </a:prstGeom>
        </p:spPr>
        <p:txBody>
          <a:bodyPr anchor="ctr">
            <a:normAutofit/>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endParaRPr lang="en-US"/>
          </a:p>
        </p:txBody>
      </p:sp>
      <p:sp>
        <p:nvSpPr>
          <p:cNvPr id="5" name="Slide Number Placeholder 5">
            <a:extLst>
              <a:ext uri="{FF2B5EF4-FFF2-40B4-BE49-F238E27FC236}">
                <a16:creationId xmlns:a16="http://schemas.microsoft.com/office/drawing/2014/main" id="{09B8C0E3-EC54-92A9-637E-3C4D469092B8}"/>
              </a:ext>
            </a:extLst>
          </p:cNvPr>
          <p:cNvSpPr txBox="1">
            <a:spLocks/>
          </p:cNvSpPr>
          <p:nvPr userDrawn="1"/>
        </p:nvSpPr>
        <p:spPr>
          <a:xfrm>
            <a:off x="9349630" y="64579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944169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23491-1EDA-4B50-E086-E33F794AD0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11" name="Title 1">
            <a:extLst>
              <a:ext uri="{FF2B5EF4-FFF2-40B4-BE49-F238E27FC236}">
                <a16:creationId xmlns:a16="http://schemas.microsoft.com/office/drawing/2014/main" id="{AB8B05DB-51BB-C998-E769-33FFEBC61133}"/>
              </a:ext>
            </a:extLst>
          </p:cNvPr>
          <p:cNvSpPr>
            <a:spLocks noGrp="1"/>
          </p:cNvSpPr>
          <p:nvPr>
            <p:ph type="ctrTitle"/>
          </p:nvPr>
        </p:nvSpPr>
        <p:spPr>
          <a:xfrm>
            <a:off x="1198448" y="1455323"/>
            <a:ext cx="4846404" cy="2207038"/>
          </a:xfrm>
          <a:prstGeom prst="rect">
            <a:avLst/>
          </a:prstGeom>
        </p:spPr>
        <p:txBody>
          <a:bodyPr anchor="b">
            <a:normAutofit/>
          </a:bodyPr>
          <a:lstStyle>
            <a:lvl1pPr algn="ctr">
              <a:lnSpc>
                <a:spcPts val="4660"/>
              </a:lnSpc>
              <a:defRPr sz="4800">
                <a:solidFill>
                  <a:srgbClr val="083958"/>
                </a:solidFill>
              </a:defRPr>
            </a:lvl1pPr>
          </a:lstStyle>
          <a:p>
            <a:r>
              <a:rPr lang="en-US"/>
              <a:t>Click to edit Master title style</a:t>
            </a:r>
          </a:p>
        </p:txBody>
      </p:sp>
      <p:sp>
        <p:nvSpPr>
          <p:cNvPr id="12" name="Subtitle 2">
            <a:extLst>
              <a:ext uri="{FF2B5EF4-FFF2-40B4-BE49-F238E27FC236}">
                <a16:creationId xmlns:a16="http://schemas.microsoft.com/office/drawing/2014/main" id="{8BB675BC-A94C-9766-CF09-5DAA41A27332}"/>
              </a:ext>
            </a:extLst>
          </p:cNvPr>
          <p:cNvSpPr>
            <a:spLocks noGrp="1"/>
          </p:cNvSpPr>
          <p:nvPr>
            <p:ph type="subTitle" idx="1"/>
          </p:nvPr>
        </p:nvSpPr>
        <p:spPr>
          <a:xfrm>
            <a:off x="1198448" y="3793374"/>
            <a:ext cx="4846404" cy="927013"/>
          </a:xfrm>
          <a:prstGeom prst="rect">
            <a:avLst/>
          </a:prstGeom>
        </p:spPr>
        <p:txBody>
          <a:bodyPr>
            <a:normAutofit/>
          </a:bodyPr>
          <a:lstStyle>
            <a:lvl1pPr marL="0" indent="0" algn="l">
              <a:buNone/>
              <a:defRPr sz="2400" b="0">
                <a:solidFill>
                  <a:srgbClr val="0839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5547085A-5C92-935D-F368-CCA853A6B952}"/>
              </a:ext>
            </a:extLst>
          </p:cNvPr>
          <p:cNvSpPr>
            <a:spLocks noGrp="1"/>
          </p:cNvSpPr>
          <p:nvPr>
            <p:ph type="pic" sz="quarter" idx="10"/>
          </p:nvPr>
        </p:nvSpPr>
        <p:spPr>
          <a:xfrm>
            <a:off x="6148072" y="0"/>
            <a:ext cx="6043931" cy="6858000"/>
          </a:xfrm>
          <a:custGeom>
            <a:avLst/>
            <a:gdLst>
              <a:gd name="connsiteX0" fmla="*/ 317500 w 6043931"/>
              <a:gd name="connsiteY0" fmla="*/ 0 h 6858000"/>
              <a:gd name="connsiteX1" fmla="*/ 6043931 w 6043931"/>
              <a:gd name="connsiteY1" fmla="*/ 0 h 6858000"/>
              <a:gd name="connsiteX2" fmla="*/ 6043931 w 6043931"/>
              <a:gd name="connsiteY2" fmla="*/ 6858000 h 6858000"/>
              <a:gd name="connsiteX3" fmla="*/ 0 w 6043931"/>
              <a:gd name="connsiteY3" fmla="*/ 6858000 h 6858000"/>
              <a:gd name="connsiteX4" fmla="*/ 0 w 6043931"/>
              <a:gd name="connsiteY4" fmla="*/ 6477000 h 6858000"/>
              <a:gd name="connsiteX5" fmla="*/ 560071 w 6043931"/>
              <a:gd name="connsiteY5" fmla="*/ 6477000 h 6858000"/>
              <a:gd name="connsiteX6" fmla="*/ 711200 w 6043931"/>
              <a:gd name="connsiteY6" fmla="*/ 6325871 h 6858000"/>
              <a:gd name="connsiteX7" fmla="*/ 711200 w 6043931"/>
              <a:gd name="connsiteY7" fmla="*/ 532131 h 6858000"/>
              <a:gd name="connsiteX8" fmla="*/ 560071 w 6043931"/>
              <a:gd name="connsiteY8" fmla="*/ 381000 h 6858000"/>
              <a:gd name="connsiteX9" fmla="*/ 207011 w 6043931"/>
              <a:gd name="connsiteY9" fmla="*/ 38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3931" h="6858000">
                <a:moveTo>
                  <a:pt x="317500" y="0"/>
                </a:moveTo>
                <a:lnTo>
                  <a:pt x="6043931" y="0"/>
                </a:lnTo>
                <a:lnTo>
                  <a:pt x="6043931" y="6858000"/>
                </a:lnTo>
                <a:lnTo>
                  <a:pt x="0" y="6858000"/>
                </a:lnTo>
                <a:lnTo>
                  <a:pt x="0" y="6477000"/>
                </a:lnTo>
                <a:lnTo>
                  <a:pt x="560071" y="6477000"/>
                </a:lnTo>
                <a:cubicBezTo>
                  <a:pt x="643891" y="6477000"/>
                  <a:pt x="711200" y="6409691"/>
                  <a:pt x="711200" y="6325871"/>
                </a:cubicBezTo>
                <a:lnTo>
                  <a:pt x="711200" y="532131"/>
                </a:lnTo>
                <a:cubicBezTo>
                  <a:pt x="711200" y="448311"/>
                  <a:pt x="643891" y="381000"/>
                  <a:pt x="560071" y="381000"/>
                </a:cubicBezTo>
                <a:lnTo>
                  <a:pt x="207011" y="381000"/>
                </a:lnTo>
                <a:close/>
              </a:path>
            </a:pathLst>
          </a:custGeom>
          <a:solidFill>
            <a:schemeClr val="bg2">
              <a:lumMod val="90000"/>
            </a:schemeClr>
          </a:solidFill>
        </p:spPr>
        <p:txBody>
          <a:bodyPr wrap="square">
            <a:noAutofit/>
          </a:bodyPr>
          <a:lstStyle/>
          <a:p>
            <a:endParaRPr lang="en-US"/>
          </a:p>
        </p:txBody>
      </p:sp>
      <p:sp>
        <p:nvSpPr>
          <p:cNvPr id="4" name="Slide Number Placeholder 5">
            <a:extLst>
              <a:ext uri="{FF2B5EF4-FFF2-40B4-BE49-F238E27FC236}">
                <a16:creationId xmlns:a16="http://schemas.microsoft.com/office/drawing/2014/main" id="{651E5C9D-215B-C96D-B862-7BF42793CA71}"/>
              </a:ext>
            </a:extLst>
          </p:cNvPr>
          <p:cNvSpPr txBox="1">
            <a:spLocks/>
          </p:cNvSpPr>
          <p:nvPr userDrawn="1"/>
        </p:nvSpPr>
        <p:spPr>
          <a:xfrm>
            <a:off x="9365976" y="640604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1618493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406F4-6E1B-C319-1A72-F7D82399B63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2" name="Title 1">
            <a:extLst>
              <a:ext uri="{FF2B5EF4-FFF2-40B4-BE49-F238E27FC236}">
                <a16:creationId xmlns:a16="http://schemas.microsoft.com/office/drawing/2014/main" id="{293E1E3F-2FC0-2716-2F97-579ACDD123D6}"/>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3C823B5C-1DF2-CB1C-1E76-0962551C5D19}"/>
              </a:ext>
            </a:extLst>
          </p:cNvPr>
          <p:cNvSpPr>
            <a:spLocks noGrp="1"/>
          </p:cNvSpPr>
          <p:nvPr>
            <p:ph type="body" sz="quarter" idx="17"/>
          </p:nvPr>
        </p:nvSpPr>
        <p:spPr>
          <a:xfrm>
            <a:off x="1544625" y="2365513"/>
            <a:ext cx="9102749" cy="3215421"/>
          </a:xfrm>
          <a:prstGeom prst="rect">
            <a:avLst/>
          </a:prstGeom>
        </p:spPr>
        <p:txBody>
          <a:bodyPr anchor="ctr">
            <a:normAutofit/>
          </a:bodyPr>
          <a:lstStyle>
            <a:lvl1pPr marL="0" indent="0" algn="ctr">
              <a:buNone/>
              <a:defRPr sz="3200" b="1" i="0">
                <a:solidFill>
                  <a:srgbClr val="083958"/>
                </a:solidFill>
                <a:latin typeface="Arial" panose="020B0604020202020204" pitchFamily="34" charset="0"/>
                <a:cs typeface="Arial" panose="020B0604020202020204" pitchFamily="34" charset="0"/>
              </a:defRPr>
            </a:lvl1pPr>
          </a:lstStyle>
          <a:p>
            <a:pPr lvl="0"/>
            <a:endParaRPr lang="en-US"/>
          </a:p>
        </p:txBody>
      </p:sp>
      <p:sp>
        <p:nvSpPr>
          <p:cNvPr id="3" name="Slide Number Placeholder 2">
            <a:extLst>
              <a:ext uri="{FF2B5EF4-FFF2-40B4-BE49-F238E27FC236}">
                <a16:creationId xmlns:a16="http://schemas.microsoft.com/office/drawing/2014/main" id="{785BA141-893C-A949-AB80-E3267612F2EB}"/>
              </a:ext>
            </a:extLst>
          </p:cNvPr>
          <p:cNvSpPr>
            <a:spLocks noGrp="1"/>
          </p:cNvSpPr>
          <p:nvPr>
            <p:ph type="sldNum" sz="quarter" idx="10"/>
          </p:nvPr>
        </p:nvSpPr>
        <p:spPr>
          <a:xfrm>
            <a:off x="9365973" y="6336310"/>
            <a:ext cx="2743200" cy="365125"/>
          </a:xfrm>
          <a:prstGeom prst="rect">
            <a:avLst/>
          </a:prstGeom>
        </p:spPr>
        <p:txBody>
          <a:bodyPr/>
          <a:lstStyle/>
          <a:p>
            <a:fld id="{6002B509-C285-4FF6-9C4D-EB34BB9C242E}" type="slidenum">
              <a:rPr lang="en-US" smtClean="0"/>
              <a:pPr/>
              <a:t>‹#›</a:t>
            </a:fld>
            <a:endParaRPr lang="en-US"/>
          </a:p>
        </p:txBody>
      </p:sp>
    </p:spTree>
    <p:extLst>
      <p:ext uri="{BB962C8B-B14F-4D97-AF65-F5344CB8AC3E}">
        <p14:creationId xmlns:p14="http://schemas.microsoft.com/office/powerpoint/2010/main" val="4046454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yellow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67525"/>
            <a:chOff x="0" y="0"/>
            <a:chExt cx="7272" cy="4326"/>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3229"/>
              <a:ext cx="7031" cy="85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5"/>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63963" y="5334903"/>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618421" y="1789113"/>
            <a:ext cx="8955157" cy="3337020"/>
          </a:xfrm>
          <a:prstGeom prst="rect">
            <a:avLst/>
          </a:prstGeom>
        </p:spPr>
        <p:txBody>
          <a:bodyPr/>
          <a:lstStyle>
            <a:lvl1pPr>
              <a:defRPr>
                <a:solidFill>
                  <a:srgbClr val="083958"/>
                </a:solidFill>
              </a:defRPr>
            </a:lvl1pPr>
            <a:lvl2pPr>
              <a:defRPr>
                <a:solidFill>
                  <a:srgbClr val="083958"/>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39578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a:xfrm>
            <a:off x="9177131"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82191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photo with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23384"/>
            <a:ext cx="6289040" cy="621050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6420678" y="0"/>
            <a:ext cx="5771322" cy="483518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hasCustomPrompt="1"/>
          </p:nvPr>
        </p:nvSpPr>
        <p:spPr>
          <a:xfrm>
            <a:off x="6959600" y="4835179"/>
            <a:ext cx="4836160" cy="1351943"/>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Photo Credit:</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363046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17258"/>
            <a:ext cx="12192000" cy="108598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248478" y="1341783"/>
            <a:ext cx="5771322"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p:nvPr>
        </p:nvSpPr>
        <p:spPr>
          <a:xfrm>
            <a:off x="6172200" y="1341783"/>
            <a:ext cx="5893904"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76843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and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DCB0-4FB1-873A-2EFB-D0891FD33F75}"/>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55274638-CA76-A64C-FC54-9911CBEAA54E}"/>
              </a:ext>
            </a:extLst>
          </p:cNvPr>
          <p:cNvSpPr>
            <a:spLocks noGrp="1"/>
          </p:cNvSpPr>
          <p:nvPr>
            <p:ph idx="1"/>
          </p:nvPr>
        </p:nvSpPr>
        <p:spPr>
          <a:xfrm>
            <a:off x="0" y="1342820"/>
            <a:ext cx="6096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C54578-0AEB-6FF0-B098-60D48EC8641A}"/>
              </a:ext>
            </a:extLst>
          </p:cNvPr>
          <p:cNvSpPr>
            <a:spLocks noGrp="1"/>
          </p:cNvSpPr>
          <p:nvPr>
            <p:ph idx="11"/>
          </p:nvPr>
        </p:nvSpPr>
        <p:spPr>
          <a:xfrm>
            <a:off x="6095998" y="1342820"/>
            <a:ext cx="6096001" cy="3726137"/>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45EF57-1543-E855-5243-44DC76E9202D}"/>
              </a:ext>
            </a:extLst>
          </p:cNvPr>
          <p:cNvSpPr>
            <a:spLocks noGrp="1"/>
          </p:cNvSpPr>
          <p:nvPr>
            <p:ph idx="12"/>
          </p:nvPr>
        </p:nvSpPr>
        <p:spPr>
          <a:xfrm>
            <a:off x="6095998" y="5068957"/>
            <a:ext cx="6096002"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7F092BA3-0103-E012-0995-476B7106D56A}"/>
              </a:ext>
            </a:extLst>
          </p:cNvPr>
          <p:cNvSpPr>
            <a:spLocks noGrp="1"/>
          </p:cNvSpPr>
          <p:nvPr>
            <p:ph type="sldNum" sz="quarter" idx="10"/>
          </p:nvPr>
        </p:nvSpPr>
        <p:spPr>
          <a:xfrm>
            <a:off x="9177131" y="6336310"/>
            <a:ext cx="2743200" cy="365125"/>
          </a:xfrm>
          <a:prstGeom prst="rect">
            <a:avLst/>
          </a:prstGeom>
        </p:spPr>
        <p:txBody>
          <a:bodyPr/>
          <a:lstStyle/>
          <a:p>
            <a:fld id="{48E4644C-19C6-4ECB-AB75-D9A9349B1B98}" type="slidenum">
              <a:rPr lang="en-US" smtClean="0"/>
              <a:pPr/>
              <a:t>‹#›</a:t>
            </a:fld>
            <a:endParaRPr lang="en-US"/>
          </a:p>
        </p:txBody>
      </p:sp>
    </p:spTree>
    <p:extLst>
      <p:ext uri="{BB962C8B-B14F-4D97-AF65-F5344CB8AC3E}">
        <p14:creationId xmlns:p14="http://schemas.microsoft.com/office/powerpoint/2010/main" val="275688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EBF0-415C-1CA2-FAAE-6F1013D4E81C}"/>
              </a:ext>
            </a:extLst>
          </p:cNvPr>
          <p:cNvSpPr>
            <a:spLocks noGrp="1"/>
          </p:cNvSpPr>
          <p:nvPr>
            <p:ph type="title"/>
          </p:nvPr>
        </p:nvSpPr>
        <p:spPr>
          <a:xfrm>
            <a:off x="0" y="7319"/>
            <a:ext cx="12192000" cy="1325563"/>
          </a:xfrm>
          <a:prstGeom prst="rect">
            <a:avLst/>
          </a:prstGeom>
        </p:spPr>
        <p:txBody>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CDBA4A8-CBDB-E20B-6F28-195098B8E970}"/>
              </a:ext>
            </a:extLst>
          </p:cNvPr>
          <p:cNvSpPr>
            <a:spLocks noGrp="1"/>
          </p:cNvSpPr>
          <p:nvPr>
            <p:ph type="body" idx="1"/>
          </p:nvPr>
        </p:nvSpPr>
        <p:spPr>
          <a:xfrm>
            <a:off x="839788" y="1681163"/>
            <a:ext cx="5157787"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D336E-3432-05F8-D0E9-C489D16ECF11}"/>
              </a:ext>
            </a:extLst>
          </p:cNvPr>
          <p:cNvSpPr>
            <a:spLocks noGrp="1"/>
          </p:cNvSpPr>
          <p:nvPr>
            <p:ph sz="half" idx="2"/>
          </p:nvPr>
        </p:nvSpPr>
        <p:spPr>
          <a:xfrm>
            <a:off x="839788" y="2505075"/>
            <a:ext cx="5157787"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D6E4B7-E381-A78F-F584-D84EEE496D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88D2B-6250-FC67-327A-733A60A87E57}"/>
              </a:ext>
            </a:extLst>
          </p:cNvPr>
          <p:cNvSpPr>
            <a:spLocks noGrp="1"/>
          </p:cNvSpPr>
          <p:nvPr>
            <p:ph sz="quarter" idx="4"/>
          </p:nvPr>
        </p:nvSpPr>
        <p:spPr>
          <a:xfrm>
            <a:off x="6172200" y="2505075"/>
            <a:ext cx="5183188"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A2DBAF6-8291-A580-0167-679DF159626C}"/>
              </a:ext>
            </a:extLst>
          </p:cNvPr>
          <p:cNvSpPr>
            <a:spLocks noGrp="1"/>
          </p:cNvSpPr>
          <p:nvPr>
            <p:ph type="sldNum" sz="quarter" idx="12"/>
          </p:nvPr>
        </p:nvSpPr>
        <p:spPr>
          <a:xfrm>
            <a:off x="9365973" y="6336310"/>
            <a:ext cx="2743200" cy="365125"/>
          </a:xfrm>
          <a:prstGeom prst="rect">
            <a:avLst/>
          </a:prstGeom>
        </p:spPr>
        <p:txBody>
          <a:bodyPr/>
          <a:lstStyle>
            <a:lvl1pPr>
              <a:defRPr sz="2400">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319905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79920"/>
            <a:ext cx="5852160" cy="2403649"/>
          </a:xfrm>
          <a:prstGeom prst="rect">
            <a:avLst/>
          </a:prstGeo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a:prstGeom prst="rect">
            <a:avLst/>
          </a:prstGeom>
        </p:spPr>
        <p:txBody>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91398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33825"/>
            <a:ext cx="3840480" cy="2286000"/>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a:prstGeom prst="rect">
            <a:avLst/>
          </a:prstGeo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12255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8223250" y="0"/>
            <a:ext cx="3968750" cy="5554663"/>
          </a:xfrm>
          <a:prstGeom prst="rect">
            <a:avLst/>
          </a:prstGeom>
          <a:solidFill>
            <a:schemeClr val="bg2">
              <a:lumMod val="90000"/>
            </a:schemeClr>
          </a:solidFill>
        </p:spPr>
        <p:txBody>
          <a:bodyPr/>
          <a:lstStyle/>
          <a:p>
            <a:endParaRPr lang="en-US"/>
          </a:p>
        </p:txBody>
      </p:sp>
      <p:sp>
        <p:nvSpPr>
          <p:cNvPr id="5" name="Slide Number Placeholder 5">
            <a:extLst>
              <a:ext uri="{FF2B5EF4-FFF2-40B4-BE49-F238E27FC236}">
                <a16:creationId xmlns:a16="http://schemas.microsoft.com/office/drawing/2014/main" id="{ECFADEB9-91F0-8A84-02BB-56C098DAD4CA}"/>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6789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56E5C-76DB-D1EE-5085-876DAD753E92}"/>
              </a:ext>
            </a:extLst>
          </p:cNvPr>
          <p:cNvSpPr>
            <a:spLocks noGrp="1"/>
          </p:cNvSpPr>
          <p:nvPr>
            <p:ph type="title"/>
          </p:nvPr>
        </p:nvSpPr>
        <p:spPr>
          <a:xfrm>
            <a:off x="-1" y="17257"/>
            <a:ext cx="121919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DA844-87DB-348C-4040-271D4359DDCA}"/>
              </a:ext>
            </a:extLst>
          </p:cNvPr>
          <p:cNvSpPr>
            <a:spLocks noGrp="1"/>
          </p:cNvSpPr>
          <p:nvPr>
            <p:ph type="body" idx="1"/>
          </p:nvPr>
        </p:nvSpPr>
        <p:spPr>
          <a:xfrm>
            <a:off x="0" y="1342820"/>
            <a:ext cx="12192000" cy="4834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2B7E90-CC74-958F-1950-CED6D66CA259}"/>
              </a:ext>
              <a:ext uri="{C183D7F6-B498-43B3-948B-1728B52AA6E4}">
                <adec:decorative xmlns:adec="http://schemas.microsoft.com/office/drawing/2017/decorative" val="1"/>
              </a:ext>
            </a:extLst>
          </p:cNvPr>
          <p:cNvPicPr>
            <a:picLocks noChangeAspect="1"/>
          </p:cNvPicPr>
          <p:nvPr userDrawn="1"/>
        </p:nvPicPr>
        <p:blipFill>
          <a:blip r:embed="rId27"/>
          <a:stretch>
            <a:fillRect/>
          </a:stretch>
        </p:blipFill>
        <p:spPr>
          <a:xfrm>
            <a:off x="552917" y="6239425"/>
            <a:ext cx="2694241" cy="462009"/>
          </a:xfrm>
          <a:prstGeom prst="rect">
            <a:avLst/>
          </a:prstGeom>
        </p:spPr>
      </p:pic>
      <p:sp>
        <p:nvSpPr>
          <p:cNvPr id="4" name="Slide Number Placeholder 3">
            <a:extLst>
              <a:ext uri="{FF2B5EF4-FFF2-40B4-BE49-F238E27FC236}">
                <a16:creationId xmlns:a16="http://schemas.microsoft.com/office/drawing/2014/main" id="{B4BF6741-D5F8-5B5D-840E-494D91827119}"/>
              </a:ext>
            </a:extLst>
          </p:cNvPr>
          <p:cNvSpPr>
            <a:spLocks noGrp="1"/>
          </p:cNvSpPr>
          <p:nvPr>
            <p:ph type="sldNum" sz="quarter" idx="4"/>
          </p:nvPr>
        </p:nvSpPr>
        <p:spPr>
          <a:xfrm>
            <a:off x="8890523" y="6336310"/>
            <a:ext cx="2743200" cy="365125"/>
          </a:xfrm>
          <a:prstGeom prst="rect">
            <a:avLst/>
          </a:prstGeom>
        </p:spPr>
        <p:txBody>
          <a:bodyPr vert="horz" lIns="91440" tIns="45720" rIns="91440" bIns="45720" rtlCol="0" anchor="ctr"/>
          <a:lstStyle>
            <a:lvl1pPr algn="r">
              <a:defRPr sz="2400">
                <a:solidFill>
                  <a:srgbClr val="083958"/>
                </a:solidFill>
              </a:defRPr>
            </a:lvl1pPr>
          </a:lstStyle>
          <a:p>
            <a:fld id="{48E4644C-19C6-4ECB-AB75-D9A9349B1B98}" type="slidenum">
              <a:rPr lang="en-US" smtClean="0"/>
              <a:pPr/>
              <a:t>‹#›</a:t>
            </a:fld>
            <a:endParaRPr lang="en-US"/>
          </a:p>
        </p:txBody>
      </p:sp>
      <p:cxnSp>
        <p:nvCxnSpPr>
          <p:cNvPr id="14" name="Straight Connector 13">
            <a:extLst>
              <a:ext uri="{FF2B5EF4-FFF2-40B4-BE49-F238E27FC236}">
                <a16:creationId xmlns:a16="http://schemas.microsoft.com/office/drawing/2014/main" id="{FBB4803E-9DCF-2A72-657C-89251674C02A}"/>
              </a:ext>
            </a:extLst>
          </p:cNvPr>
          <p:cNvCxnSpPr>
            <a:cxnSpLocks/>
          </p:cNvCxnSpPr>
          <p:nvPr userDrawn="1"/>
        </p:nvCxnSpPr>
        <p:spPr>
          <a:xfrm>
            <a:off x="552917" y="6163315"/>
            <a:ext cx="11080806"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7298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Lst>
  <p:hf hdr="0" ftr="0" dt="0"/>
  <p:txStyles>
    <p:titleStyle>
      <a:lvl1pPr algn="ctr" defTabSz="914400" rtl="0" eaLnBrk="1" latinLnBrk="0" hangingPunct="1">
        <a:lnSpc>
          <a:spcPct val="90000"/>
        </a:lnSpc>
        <a:spcBef>
          <a:spcPct val="0"/>
        </a:spcBef>
        <a:buNone/>
        <a:defRPr sz="4000" b="1" kern="1200">
          <a:solidFill>
            <a:srgbClr val="0839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839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839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839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www.cde.ca.gov/sp/cd/ci/classrmassessmtresource.asp"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a:xfrm>
            <a:off x="890588" y="784078"/>
            <a:ext cx="10241238" cy="2249827"/>
          </a:xfrm>
        </p:spPr>
        <p:txBody>
          <a:bodyPr>
            <a:noAutofit/>
          </a:bodyPr>
          <a:lstStyle/>
          <a:p>
            <a:pPr algn="ctr"/>
            <a:r>
              <a:rPr lang="en-US" sz="4000" dirty="0">
                <a:latin typeface="Arial"/>
                <a:cs typeface="Arial"/>
              </a:rPr>
              <a:t>Management Bulletin 23-10: </a:t>
            </a:r>
            <a:br>
              <a:rPr lang="en-US" sz="4000" dirty="0">
                <a:latin typeface="Arial"/>
                <a:cs typeface="Arial"/>
              </a:rPr>
            </a:br>
            <a:r>
              <a:rPr lang="en-US" sz="4000" dirty="0">
                <a:latin typeface="Arial"/>
                <a:cs typeface="Arial"/>
              </a:rPr>
              <a:t>Classroom Assessment Scoring System (CLASS) in California State </a:t>
            </a:r>
            <a:br>
              <a:rPr lang="en-US" sz="4000" dirty="0">
                <a:latin typeface="Arial"/>
                <a:cs typeface="Arial"/>
              </a:rPr>
            </a:br>
            <a:r>
              <a:rPr lang="en-US" sz="4000" dirty="0">
                <a:latin typeface="Arial"/>
                <a:cs typeface="Arial"/>
              </a:rPr>
              <a:t>Preschool Programs</a:t>
            </a:r>
            <a:endParaRPr lang="en-US" sz="4000" dirty="0"/>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half" idx="1"/>
          </p:nvPr>
        </p:nvSpPr>
        <p:spPr>
          <a:xfrm>
            <a:off x="1774290" y="3109081"/>
            <a:ext cx="8638413" cy="2597214"/>
          </a:xfrm>
        </p:spPr>
        <p:txBody>
          <a:bodyPr vert="horz" lIns="91440" tIns="45720" rIns="91440" bIns="45720" rtlCol="0" anchor="t">
            <a:normAutofit/>
          </a:bodyPr>
          <a:lstStyle/>
          <a:p>
            <a:pPr marL="0" indent="0" algn="ctr">
              <a:lnSpc>
                <a:spcPct val="120000"/>
              </a:lnSpc>
              <a:buNone/>
            </a:pPr>
            <a:r>
              <a:rPr lang="en-US" altLang="en-US" sz="2800" b="1" dirty="0">
                <a:latin typeface="Arial"/>
                <a:cs typeface="Arial"/>
              </a:rPr>
              <a:t>Early Education Division (EED) </a:t>
            </a:r>
          </a:p>
          <a:p>
            <a:pPr marL="0" indent="0" algn="ctr">
              <a:buNone/>
            </a:pPr>
            <a:r>
              <a:rPr lang="en-US" sz="2800" b="1" dirty="0">
                <a:latin typeface="Arial"/>
                <a:cs typeface="Arial"/>
              </a:rPr>
              <a:t>Date: March 7, 2024</a:t>
            </a:r>
          </a:p>
          <a:p>
            <a:pPr marL="0" indent="0" algn="ctr">
              <a:buNone/>
            </a:pPr>
            <a:r>
              <a:rPr lang="en-US" sz="2800" b="1" dirty="0">
                <a:latin typeface="Arial"/>
                <a:cs typeface="Arial"/>
              </a:rPr>
              <a:t>Time: 3 – 4:30 p.m.</a:t>
            </a:r>
          </a:p>
          <a:p>
            <a:endParaRPr lang="en-US" dirty="0"/>
          </a:p>
        </p:txBody>
      </p:sp>
    </p:spTree>
    <p:extLst>
      <p:ext uri="{BB962C8B-B14F-4D97-AF65-F5344CB8AC3E}">
        <p14:creationId xmlns:p14="http://schemas.microsoft.com/office/powerpoint/2010/main" val="389616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4C4D-6CBE-25B3-4FC5-0818074CDE38}"/>
              </a:ext>
            </a:extLst>
          </p:cNvPr>
          <p:cNvSpPr>
            <a:spLocks noGrp="1"/>
          </p:cNvSpPr>
          <p:nvPr>
            <p:ph type="title"/>
          </p:nvPr>
        </p:nvSpPr>
        <p:spPr/>
        <p:txBody>
          <a:bodyPr/>
          <a:lstStyle/>
          <a:p>
            <a:r>
              <a:rPr lang="en-US" sz="4400" dirty="0">
                <a:latin typeface="Arial"/>
                <a:cs typeface="Arial"/>
              </a:rPr>
              <a:t>Implementation of CLASS: Overview</a:t>
            </a:r>
            <a:endParaRPr lang="en-US" dirty="0">
              <a:latin typeface="Arial"/>
              <a:cs typeface="Arial"/>
            </a:endParaRPr>
          </a:p>
        </p:txBody>
      </p:sp>
      <p:sp>
        <p:nvSpPr>
          <p:cNvPr id="3" name="Content Placeholder 2">
            <a:extLst>
              <a:ext uri="{FF2B5EF4-FFF2-40B4-BE49-F238E27FC236}">
                <a16:creationId xmlns:a16="http://schemas.microsoft.com/office/drawing/2014/main" id="{598EB689-3C40-4177-8AE1-1913046558C7}"/>
              </a:ext>
            </a:extLst>
          </p:cNvPr>
          <p:cNvSpPr>
            <a:spLocks noGrp="1"/>
          </p:cNvSpPr>
          <p:nvPr>
            <p:ph idx="1"/>
          </p:nvPr>
        </p:nvSpPr>
        <p:spPr>
          <a:xfrm>
            <a:off x="445698" y="1342820"/>
            <a:ext cx="11746302" cy="4834143"/>
          </a:xfrm>
        </p:spPr>
        <p:txBody>
          <a:bodyPr vert="horz" lIns="91440" tIns="45720" rIns="91440" bIns="45720" rtlCol="0" anchor="t">
            <a:normAutofit/>
          </a:bodyPr>
          <a:lstStyle/>
          <a:p>
            <a:pPr>
              <a:spcAft>
                <a:spcPts val="1200"/>
              </a:spcAft>
            </a:pPr>
            <a:r>
              <a:rPr lang="en-US" sz="2800" dirty="0">
                <a:solidFill>
                  <a:srgbClr val="002060"/>
                </a:solidFill>
                <a:latin typeface="Arial"/>
                <a:cs typeface="Arial"/>
              </a:rPr>
              <a:t>Beginning on July 1, 2024, for the 2024–25 program year, all CSPP contractors are required to use the CLASS tool.</a:t>
            </a:r>
          </a:p>
          <a:p>
            <a:pPr>
              <a:spcAft>
                <a:spcPts val="1200"/>
              </a:spcAft>
            </a:pPr>
            <a:r>
              <a:rPr lang="en-US" sz="2800" dirty="0">
                <a:solidFill>
                  <a:srgbClr val="002060"/>
                </a:solidFill>
                <a:latin typeface="Arial"/>
                <a:cs typeface="Arial"/>
              </a:rPr>
              <a:t>CLASS will be implemented with a graduated phase-in approach beginning in 2024–25, that will allow time for the state and contractors to increase CLASS Observation capacity until full implementation in program year 2028–29. </a:t>
            </a:r>
          </a:p>
          <a:p>
            <a:pPr>
              <a:spcAft>
                <a:spcPts val="1200"/>
              </a:spcAft>
            </a:pPr>
            <a:r>
              <a:rPr lang="en-US" sz="2800" dirty="0">
                <a:solidFill>
                  <a:srgbClr val="002060"/>
                </a:solidFill>
                <a:latin typeface="Arial"/>
                <a:cs typeface="Arial"/>
              </a:rPr>
              <a:t>Beginning July 1, 2028, all contractors are required to obtain at least one CLASS Observation on each California State Preschool Program (CSPP) classroom per program year.</a:t>
            </a:r>
            <a:endParaRPr lang="en-US" sz="2800" dirty="0">
              <a:solidFill>
                <a:srgbClr val="002060"/>
              </a:solidFill>
            </a:endParaRPr>
          </a:p>
        </p:txBody>
      </p:sp>
      <p:sp>
        <p:nvSpPr>
          <p:cNvPr id="4" name="Slide Number Placeholder 3">
            <a:extLst>
              <a:ext uri="{FF2B5EF4-FFF2-40B4-BE49-F238E27FC236}">
                <a16:creationId xmlns:a16="http://schemas.microsoft.com/office/drawing/2014/main" id="{79E3ADAF-8EC0-E02A-ACA3-97D18310F0B0}"/>
              </a:ext>
            </a:extLst>
          </p:cNvPr>
          <p:cNvSpPr>
            <a:spLocks noGrp="1"/>
          </p:cNvSpPr>
          <p:nvPr>
            <p:ph type="sldNum" sz="quarter" idx="12"/>
          </p:nvPr>
        </p:nvSpPr>
        <p:spPr/>
        <p:txBody>
          <a:bodyPr/>
          <a:lstStyle/>
          <a:p>
            <a:fld id="{6002B509-C285-4FF6-9C4D-EB34BB9C242E}" type="slidenum">
              <a:rPr lang="en-US" smtClean="0"/>
              <a:t>10</a:t>
            </a:fld>
            <a:endParaRPr lang="en-US"/>
          </a:p>
        </p:txBody>
      </p:sp>
    </p:spTree>
    <p:extLst>
      <p:ext uri="{BB962C8B-B14F-4D97-AF65-F5344CB8AC3E}">
        <p14:creationId xmlns:p14="http://schemas.microsoft.com/office/powerpoint/2010/main" val="289340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7195-0A6A-8A90-1D54-66310E5BB9E1}"/>
              </a:ext>
            </a:extLst>
          </p:cNvPr>
          <p:cNvSpPr>
            <a:spLocks noGrp="1"/>
          </p:cNvSpPr>
          <p:nvPr>
            <p:ph type="title"/>
          </p:nvPr>
        </p:nvSpPr>
        <p:spPr/>
        <p:txBody>
          <a:bodyPr/>
          <a:lstStyle/>
          <a:p>
            <a:r>
              <a:rPr lang="en-US" dirty="0">
                <a:latin typeface="Arial"/>
                <a:cs typeface="Arial"/>
              </a:rPr>
              <a:t>Implementation of CLASS: Timeline</a:t>
            </a:r>
            <a:endParaRPr lang="en-US" dirty="0"/>
          </a:p>
        </p:txBody>
      </p:sp>
      <p:graphicFrame>
        <p:nvGraphicFramePr>
          <p:cNvPr id="5" name="Content Placeholder 4">
            <a:extLst>
              <a:ext uri="{FF2B5EF4-FFF2-40B4-BE49-F238E27FC236}">
                <a16:creationId xmlns:a16="http://schemas.microsoft.com/office/drawing/2014/main" id="{5359DA5D-630B-D5AA-2888-8551A5388C1D}"/>
              </a:ext>
            </a:extLst>
          </p:cNvPr>
          <p:cNvGraphicFramePr>
            <a:graphicFrameLocks noGrp="1"/>
          </p:cNvGraphicFramePr>
          <p:nvPr>
            <p:ph idx="1"/>
            <p:extLst>
              <p:ext uri="{D42A27DB-BD31-4B8C-83A1-F6EECF244321}">
                <p14:modId xmlns:p14="http://schemas.microsoft.com/office/powerpoint/2010/main" val="551828460"/>
              </p:ext>
            </p:extLst>
          </p:nvPr>
        </p:nvGraphicFramePr>
        <p:xfrm>
          <a:off x="304800" y="1001191"/>
          <a:ext cx="11711354" cy="5029200"/>
        </p:xfrm>
        <a:graphic>
          <a:graphicData uri="http://schemas.openxmlformats.org/drawingml/2006/table">
            <a:tbl>
              <a:tblPr firstRow="1" bandRow="1">
                <a:tableStyleId>{5C22544A-7EE6-4342-B048-85BDC9FD1C3A}</a:tableStyleId>
              </a:tblPr>
              <a:tblGrid>
                <a:gridCol w="1430209">
                  <a:extLst>
                    <a:ext uri="{9D8B030D-6E8A-4147-A177-3AD203B41FA5}">
                      <a16:colId xmlns:a16="http://schemas.microsoft.com/office/drawing/2014/main" val="3359554503"/>
                    </a:ext>
                  </a:extLst>
                </a:gridCol>
                <a:gridCol w="2990442">
                  <a:extLst>
                    <a:ext uri="{9D8B030D-6E8A-4147-A177-3AD203B41FA5}">
                      <a16:colId xmlns:a16="http://schemas.microsoft.com/office/drawing/2014/main" val="784759163"/>
                    </a:ext>
                  </a:extLst>
                </a:gridCol>
                <a:gridCol w="7290703">
                  <a:extLst>
                    <a:ext uri="{9D8B030D-6E8A-4147-A177-3AD203B41FA5}">
                      <a16:colId xmlns:a16="http://schemas.microsoft.com/office/drawing/2014/main" val="1639045275"/>
                    </a:ext>
                  </a:extLst>
                </a:gridCol>
              </a:tblGrid>
              <a:tr h="1167863">
                <a:tc>
                  <a:txBody>
                    <a:bodyPr/>
                    <a:lstStyle/>
                    <a:p>
                      <a:r>
                        <a:rPr lang="en-US" sz="2400" dirty="0"/>
                        <a:t>Year Number</a:t>
                      </a:r>
                    </a:p>
                  </a:txBody>
                  <a:tcPr/>
                </a:tc>
                <a:tc>
                  <a:txBody>
                    <a:bodyPr/>
                    <a:lstStyle/>
                    <a:p>
                      <a:r>
                        <a:rPr lang="en-US" sz="2400" dirty="0"/>
                        <a:t>Program Year</a:t>
                      </a:r>
                    </a:p>
                  </a:txBody>
                  <a:tcPr/>
                </a:tc>
                <a:tc>
                  <a:txBody>
                    <a:bodyPr/>
                    <a:lstStyle/>
                    <a:p>
                      <a:r>
                        <a:rPr lang="en-US" sz="2400" dirty="0"/>
                        <a:t>% of CSPP classrooms within the agency's contract that must have annual CLASS Observation completed</a:t>
                      </a:r>
                    </a:p>
                  </a:txBody>
                  <a:tcPr/>
                </a:tc>
                <a:extLst>
                  <a:ext uri="{0D108BD9-81ED-4DB2-BD59-A6C34878D82A}">
                    <a16:rowId xmlns:a16="http://schemas.microsoft.com/office/drawing/2014/main" val="333665567"/>
                  </a:ext>
                </a:extLst>
              </a:tr>
              <a:tr h="1167863">
                <a:tc>
                  <a:txBody>
                    <a:bodyPr/>
                    <a:lstStyle/>
                    <a:p>
                      <a:r>
                        <a:rPr lang="en-US" sz="2400" dirty="0"/>
                        <a:t>1</a:t>
                      </a:r>
                    </a:p>
                  </a:txBody>
                  <a:tcPr/>
                </a:tc>
                <a:tc>
                  <a:txBody>
                    <a:bodyPr/>
                    <a:lstStyle/>
                    <a:p>
                      <a:r>
                        <a:rPr lang="en-US" sz="2400" dirty="0"/>
                        <a:t>2023</a:t>
                      </a:r>
                      <a:r>
                        <a:rPr lang="en-US" sz="2400" b="0" i="0" u="none" strike="noStrike" noProof="0" dirty="0">
                          <a:solidFill>
                            <a:srgbClr val="000000"/>
                          </a:solidFill>
                          <a:latin typeface="Arial"/>
                        </a:rPr>
                        <a:t>–24</a:t>
                      </a:r>
                      <a:endParaRPr lang="en-US" sz="2400" dirty="0"/>
                    </a:p>
                  </a:txBody>
                  <a:tcPr/>
                </a:tc>
                <a:tc>
                  <a:txBody>
                    <a:bodyPr/>
                    <a:lstStyle/>
                    <a:p>
                      <a:r>
                        <a:rPr lang="en-US" sz="2400" dirty="0"/>
                        <a:t>No requirement; however, contractors should use </a:t>
                      </a:r>
                      <a:r>
                        <a:rPr lang="en-US" sz="2400" b="0" i="0" u="none" strike="noStrike" noProof="0" dirty="0">
                          <a:solidFill>
                            <a:srgbClr val="000000"/>
                          </a:solidFill>
                          <a:latin typeface="Arial"/>
                        </a:rPr>
                        <a:t>2023–24 to begin developing an agency plan for CLASS implementation</a:t>
                      </a:r>
                      <a:endParaRPr lang="en-US" sz="2400" dirty="0"/>
                    </a:p>
                  </a:txBody>
                  <a:tcPr/>
                </a:tc>
                <a:extLst>
                  <a:ext uri="{0D108BD9-81ED-4DB2-BD59-A6C34878D82A}">
                    <a16:rowId xmlns:a16="http://schemas.microsoft.com/office/drawing/2014/main" val="1100042396"/>
                  </a:ext>
                </a:extLst>
              </a:tr>
              <a:tr h="454169">
                <a:tc>
                  <a:txBody>
                    <a:bodyPr/>
                    <a:lstStyle/>
                    <a:p>
                      <a:r>
                        <a:rPr lang="en-US" sz="2400" dirty="0"/>
                        <a:t>2</a:t>
                      </a:r>
                    </a:p>
                  </a:txBody>
                  <a:tcPr/>
                </a:tc>
                <a:tc>
                  <a:txBody>
                    <a:bodyPr/>
                    <a:lstStyle/>
                    <a:p>
                      <a:r>
                        <a:rPr lang="en-US" sz="2400" dirty="0"/>
                        <a:t>2024</a:t>
                      </a:r>
                      <a:r>
                        <a:rPr lang="en-US" sz="2400" b="0" i="0" u="none" strike="noStrike" noProof="0" dirty="0">
                          <a:solidFill>
                            <a:srgbClr val="000000"/>
                          </a:solidFill>
                          <a:latin typeface="Arial"/>
                        </a:rPr>
                        <a:t>–25</a:t>
                      </a:r>
                      <a:endParaRPr lang="en-US" sz="2400" dirty="0"/>
                    </a:p>
                  </a:txBody>
                  <a:tcPr/>
                </a:tc>
                <a:tc>
                  <a:txBody>
                    <a:bodyPr/>
                    <a:lstStyle/>
                    <a:p>
                      <a:r>
                        <a:rPr lang="en-US" sz="2400" dirty="0"/>
                        <a:t>15%</a:t>
                      </a:r>
                    </a:p>
                  </a:txBody>
                  <a:tcPr/>
                </a:tc>
                <a:extLst>
                  <a:ext uri="{0D108BD9-81ED-4DB2-BD59-A6C34878D82A}">
                    <a16:rowId xmlns:a16="http://schemas.microsoft.com/office/drawing/2014/main" val="3328649133"/>
                  </a:ext>
                </a:extLst>
              </a:tr>
              <a:tr h="454169">
                <a:tc>
                  <a:txBody>
                    <a:bodyPr/>
                    <a:lstStyle/>
                    <a:p>
                      <a:r>
                        <a:rPr lang="en-US" sz="2400" dirty="0"/>
                        <a:t>3</a:t>
                      </a:r>
                    </a:p>
                  </a:txBody>
                  <a:tcPr/>
                </a:tc>
                <a:tc>
                  <a:txBody>
                    <a:bodyPr/>
                    <a:lstStyle/>
                    <a:p>
                      <a:r>
                        <a:rPr lang="en-US" sz="2400" dirty="0"/>
                        <a:t>2025</a:t>
                      </a:r>
                      <a:r>
                        <a:rPr lang="en-US" sz="2400" b="0" i="0" u="none" strike="noStrike" noProof="0" dirty="0">
                          <a:solidFill>
                            <a:srgbClr val="000000"/>
                          </a:solidFill>
                          <a:latin typeface="Arial"/>
                        </a:rPr>
                        <a:t>–26</a:t>
                      </a:r>
                      <a:endParaRPr lang="en-US" sz="2400" dirty="0"/>
                    </a:p>
                  </a:txBody>
                  <a:tcPr/>
                </a:tc>
                <a:tc>
                  <a:txBody>
                    <a:bodyPr/>
                    <a:lstStyle/>
                    <a:p>
                      <a:r>
                        <a:rPr lang="en-US" sz="2400" dirty="0"/>
                        <a:t>30%</a:t>
                      </a:r>
                    </a:p>
                  </a:txBody>
                  <a:tcPr/>
                </a:tc>
                <a:extLst>
                  <a:ext uri="{0D108BD9-81ED-4DB2-BD59-A6C34878D82A}">
                    <a16:rowId xmlns:a16="http://schemas.microsoft.com/office/drawing/2014/main" val="4012980658"/>
                  </a:ext>
                </a:extLst>
              </a:tr>
              <a:tr h="454169">
                <a:tc>
                  <a:txBody>
                    <a:bodyPr/>
                    <a:lstStyle/>
                    <a:p>
                      <a:r>
                        <a:rPr lang="en-US" sz="2400" dirty="0"/>
                        <a:t>4</a:t>
                      </a:r>
                    </a:p>
                  </a:txBody>
                  <a:tcPr/>
                </a:tc>
                <a:tc>
                  <a:txBody>
                    <a:bodyPr/>
                    <a:lstStyle/>
                    <a:p>
                      <a:r>
                        <a:rPr lang="en-US" sz="2400" dirty="0"/>
                        <a:t>2026</a:t>
                      </a:r>
                      <a:r>
                        <a:rPr lang="en-US" sz="2400" b="0" i="0" u="none" strike="noStrike" noProof="0" dirty="0">
                          <a:solidFill>
                            <a:srgbClr val="000000"/>
                          </a:solidFill>
                          <a:latin typeface="Arial"/>
                        </a:rPr>
                        <a:t>–27</a:t>
                      </a:r>
                      <a:endParaRPr lang="en-US" sz="2400" dirty="0"/>
                    </a:p>
                  </a:txBody>
                  <a:tcPr/>
                </a:tc>
                <a:tc>
                  <a:txBody>
                    <a:bodyPr/>
                    <a:lstStyle/>
                    <a:p>
                      <a:r>
                        <a:rPr lang="en-US" sz="2400" dirty="0"/>
                        <a:t>60%</a:t>
                      </a:r>
                    </a:p>
                  </a:txBody>
                  <a:tcPr/>
                </a:tc>
                <a:extLst>
                  <a:ext uri="{0D108BD9-81ED-4DB2-BD59-A6C34878D82A}">
                    <a16:rowId xmlns:a16="http://schemas.microsoft.com/office/drawing/2014/main" val="3558200856"/>
                  </a:ext>
                </a:extLst>
              </a:tr>
              <a:tr h="454169">
                <a:tc>
                  <a:txBody>
                    <a:bodyPr/>
                    <a:lstStyle/>
                    <a:p>
                      <a:r>
                        <a:rPr lang="en-US" sz="2400" dirty="0"/>
                        <a:t>5</a:t>
                      </a:r>
                    </a:p>
                  </a:txBody>
                  <a:tcPr/>
                </a:tc>
                <a:tc>
                  <a:txBody>
                    <a:bodyPr/>
                    <a:lstStyle/>
                    <a:p>
                      <a:r>
                        <a:rPr lang="en-US" sz="2400" dirty="0"/>
                        <a:t>2027</a:t>
                      </a:r>
                      <a:r>
                        <a:rPr lang="en-US" sz="2400" b="0" i="0" u="none" strike="noStrike" noProof="0" dirty="0">
                          <a:solidFill>
                            <a:srgbClr val="000000"/>
                          </a:solidFill>
                          <a:latin typeface="Arial"/>
                        </a:rPr>
                        <a:t>–28</a:t>
                      </a:r>
                      <a:endParaRPr lang="en-US" sz="2400" dirty="0"/>
                    </a:p>
                  </a:txBody>
                  <a:tcPr/>
                </a:tc>
                <a:tc>
                  <a:txBody>
                    <a:bodyPr/>
                    <a:lstStyle/>
                    <a:p>
                      <a:r>
                        <a:rPr lang="en-US" sz="2400" dirty="0"/>
                        <a:t>90%</a:t>
                      </a:r>
                    </a:p>
                  </a:txBody>
                  <a:tcPr/>
                </a:tc>
                <a:extLst>
                  <a:ext uri="{0D108BD9-81ED-4DB2-BD59-A6C34878D82A}">
                    <a16:rowId xmlns:a16="http://schemas.microsoft.com/office/drawing/2014/main" val="2875569200"/>
                  </a:ext>
                </a:extLst>
              </a:tr>
              <a:tr h="729914">
                <a:tc>
                  <a:txBody>
                    <a:bodyPr/>
                    <a:lstStyle/>
                    <a:p>
                      <a:r>
                        <a:rPr lang="en-US" sz="2400" dirty="0"/>
                        <a:t>6</a:t>
                      </a:r>
                    </a:p>
                  </a:txBody>
                  <a:tcPr/>
                </a:tc>
                <a:tc>
                  <a:txBody>
                    <a:bodyPr/>
                    <a:lstStyle/>
                    <a:p>
                      <a:r>
                        <a:rPr lang="en-US" sz="2400" dirty="0"/>
                        <a:t>2028</a:t>
                      </a:r>
                      <a:r>
                        <a:rPr lang="en-US" sz="2400" b="0" i="0" u="none" strike="noStrike" noProof="0" dirty="0">
                          <a:solidFill>
                            <a:srgbClr val="000000"/>
                          </a:solidFill>
                          <a:latin typeface="Arial"/>
                        </a:rPr>
                        <a:t>–29 and beyond</a:t>
                      </a:r>
                      <a:endParaRPr lang="en-US" sz="2400" dirty="0"/>
                    </a:p>
                  </a:txBody>
                  <a:tcPr/>
                </a:tc>
                <a:tc>
                  <a:txBody>
                    <a:bodyPr/>
                    <a:lstStyle/>
                    <a:p>
                      <a:r>
                        <a:rPr lang="en-US" sz="2400" dirty="0"/>
                        <a:t>100%</a:t>
                      </a:r>
                    </a:p>
                  </a:txBody>
                  <a:tcPr/>
                </a:tc>
                <a:extLst>
                  <a:ext uri="{0D108BD9-81ED-4DB2-BD59-A6C34878D82A}">
                    <a16:rowId xmlns:a16="http://schemas.microsoft.com/office/drawing/2014/main" val="1674218202"/>
                  </a:ext>
                </a:extLst>
              </a:tr>
            </a:tbl>
          </a:graphicData>
        </a:graphic>
      </p:graphicFrame>
      <p:sp>
        <p:nvSpPr>
          <p:cNvPr id="4" name="Slide Number Placeholder 3">
            <a:extLst>
              <a:ext uri="{FF2B5EF4-FFF2-40B4-BE49-F238E27FC236}">
                <a16:creationId xmlns:a16="http://schemas.microsoft.com/office/drawing/2014/main" id="{5B540B07-0D04-0B96-660A-A2EBEC265A12}"/>
              </a:ext>
            </a:extLst>
          </p:cNvPr>
          <p:cNvSpPr>
            <a:spLocks noGrp="1"/>
          </p:cNvSpPr>
          <p:nvPr>
            <p:ph type="sldNum" sz="quarter" idx="12"/>
          </p:nvPr>
        </p:nvSpPr>
        <p:spPr/>
        <p:txBody>
          <a:bodyPr/>
          <a:lstStyle/>
          <a:p>
            <a:fld id="{6002B509-C285-4FF6-9C4D-EB34BB9C242E}" type="slidenum">
              <a:rPr lang="en-US" smtClean="0"/>
              <a:t>11</a:t>
            </a:fld>
            <a:endParaRPr lang="en-US"/>
          </a:p>
        </p:txBody>
      </p:sp>
    </p:spTree>
    <p:extLst>
      <p:ext uri="{BB962C8B-B14F-4D97-AF65-F5344CB8AC3E}">
        <p14:creationId xmlns:p14="http://schemas.microsoft.com/office/powerpoint/2010/main" val="360356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594D-B282-A8F8-8285-5F034B7FD38E}"/>
              </a:ext>
            </a:extLst>
          </p:cNvPr>
          <p:cNvSpPr>
            <a:spLocks noGrp="1"/>
          </p:cNvSpPr>
          <p:nvPr>
            <p:ph type="title"/>
          </p:nvPr>
        </p:nvSpPr>
        <p:spPr/>
        <p:txBody>
          <a:bodyPr/>
          <a:lstStyle/>
          <a:p>
            <a:r>
              <a:rPr lang="en-US" dirty="0"/>
              <a:t>Requirements for CLASS Observers</a:t>
            </a:r>
          </a:p>
        </p:txBody>
      </p:sp>
      <p:sp>
        <p:nvSpPr>
          <p:cNvPr id="3" name="Content Placeholder 2">
            <a:extLst>
              <a:ext uri="{FF2B5EF4-FFF2-40B4-BE49-F238E27FC236}">
                <a16:creationId xmlns:a16="http://schemas.microsoft.com/office/drawing/2014/main" id="{D27450ED-992F-A866-458A-ED52477C3628}"/>
              </a:ext>
            </a:extLst>
          </p:cNvPr>
          <p:cNvSpPr>
            <a:spLocks noGrp="1"/>
          </p:cNvSpPr>
          <p:nvPr>
            <p:ph idx="1"/>
          </p:nvPr>
        </p:nvSpPr>
        <p:spPr/>
        <p:txBody>
          <a:bodyPr vert="horz" lIns="91440" tIns="45720" rIns="91440" bIns="45720" rtlCol="0" anchor="t">
            <a:normAutofit lnSpcReduction="10000"/>
          </a:bodyPr>
          <a:lstStyle/>
          <a:p>
            <a:pPr algn="l" rtl="0" fontAlgn="base">
              <a:buFont typeface="Arial" panose="020B0604020202020204" pitchFamily="34" charset="0"/>
              <a:buChar char="•"/>
            </a:pPr>
            <a:r>
              <a:rPr lang="en-US" sz="2600" b="0" i="0" u="none" strike="noStrike" dirty="0">
                <a:solidFill>
                  <a:srgbClr val="002060"/>
                </a:solidFill>
                <a:effectLst/>
                <a:latin typeface="Arial" panose="020B0604020202020204" pitchFamily="34" charset="0"/>
              </a:rPr>
              <a:t>Certified CLASS Observers are required to complete additional training beyond CLASS Certification.</a:t>
            </a:r>
            <a:endParaRPr lang="en-US" sz="2600" b="0" i="0" dirty="0">
              <a:solidFill>
                <a:srgbClr val="002060"/>
              </a:solidFill>
              <a:effectLst/>
              <a:latin typeface="Arial" panose="020B0604020202020204" pitchFamily="34" charset="0"/>
            </a:endParaRPr>
          </a:p>
          <a:p>
            <a:pPr fontAlgn="base"/>
            <a:r>
              <a:rPr lang="en-US" sz="2600" dirty="0">
                <a:solidFill>
                  <a:srgbClr val="002060"/>
                </a:solidFill>
                <a:latin typeface="Arial"/>
                <a:cs typeface="Arial"/>
              </a:rPr>
              <a:t>E</a:t>
            </a:r>
            <a:r>
              <a:rPr lang="en-US" sz="2600" b="0" i="0" u="none" strike="noStrike" dirty="0">
                <a:solidFill>
                  <a:srgbClr val="002060"/>
                </a:solidFill>
                <a:effectLst/>
                <a:latin typeface="Arial"/>
                <a:cs typeface="Arial"/>
              </a:rPr>
              <a:t>xcept as specified in “Allowances for Head Start Grantees and Contractors Participating in QRIS”, any Certified CLASS Observer who is conducting an observation in a CSPP classroom must also have completed the CLASS Observer Support Series, including:</a:t>
            </a:r>
            <a:r>
              <a:rPr lang="en-US" sz="2600" b="0" i="0" dirty="0">
                <a:solidFill>
                  <a:srgbClr val="002060"/>
                </a:solidFill>
                <a:effectLst/>
                <a:latin typeface="Arial"/>
                <a:cs typeface="Arial"/>
              </a:rPr>
              <a:t>​</a:t>
            </a:r>
            <a:br>
              <a:rPr lang="en-US" sz="1800" b="0" i="0" dirty="0">
                <a:solidFill>
                  <a:srgbClr val="002060"/>
                </a:solidFill>
                <a:effectLst/>
                <a:latin typeface="Arial" panose="020B0604020202020204" pitchFamily="34" charset="0"/>
              </a:rPr>
            </a:br>
            <a:r>
              <a:rPr lang="en-US" sz="1800" b="0" i="0" dirty="0">
                <a:solidFill>
                  <a:srgbClr val="002060"/>
                </a:solidFill>
                <a:effectLst/>
                <a:latin typeface="Arial"/>
                <a:cs typeface="Arial"/>
              </a:rPr>
              <a:t>​</a:t>
            </a:r>
            <a:endParaRPr lang="en-US" b="0" i="0" dirty="0">
              <a:solidFill>
                <a:srgbClr val="002060"/>
              </a:solidFill>
              <a:effectLst/>
              <a:latin typeface="Arial"/>
              <a:cs typeface="Arial"/>
            </a:endParaRPr>
          </a:p>
          <a:p>
            <a:pPr lvl="1" fontAlgn="base"/>
            <a:r>
              <a:rPr lang="en-US" sz="2400" b="0" i="0" u="none" strike="noStrike" dirty="0">
                <a:solidFill>
                  <a:srgbClr val="002060"/>
                </a:solidFill>
                <a:effectLst/>
                <a:latin typeface="Arial" panose="020B0604020202020204" pitchFamily="34" charset="0"/>
              </a:rPr>
              <a:t>Settings with Dual Language Learners,</a:t>
            </a:r>
            <a:r>
              <a:rPr lang="en-US" sz="2400" b="0" i="0" dirty="0">
                <a:solidFill>
                  <a:srgbClr val="002060"/>
                </a:solidFill>
                <a:effectLst/>
                <a:latin typeface="Arial" panose="020B0604020202020204" pitchFamily="34" charset="0"/>
              </a:rPr>
              <a:t>​</a:t>
            </a:r>
          </a:p>
          <a:p>
            <a:pPr lvl="1" fontAlgn="base"/>
            <a:r>
              <a:rPr lang="en-US" sz="2400" b="0" i="0" u="none" strike="noStrike" dirty="0">
                <a:solidFill>
                  <a:srgbClr val="002060"/>
                </a:solidFill>
                <a:effectLst/>
                <a:latin typeface="Arial" panose="020B0604020202020204" pitchFamily="34" charset="0"/>
              </a:rPr>
              <a:t>Settings with Children with Disabilities, and</a:t>
            </a:r>
            <a:r>
              <a:rPr lang="en-US" sz="2400" b="0" i="0" dirty="0">
                <a:solidFill>
                  <a:srgbClr val="002060"/>
                </a:solidFill>
                <a:effectLst/>
                <a:latin typeface="Arial" panose="020B0604020202020204" pitchFamily="34" charset="0"/>
              </a:rPr>
              <a:t>​</a:t>
            </a:r>
          </a:p>
          <a:p>
            <a:pPr lvl="1" fontAlgn="base"/>
            <a:r>
              <a:rPr lang="en-US" sz="2400" b="0" i="0" u="none" strike="noStrike" dirty="0">
                <a:solidFill>
                  <a:srgbClr val="002060"/>
                </a:solidFill>
                <a:effectLst/>
                <a:latin typeface="Arial" panose="020B0604020202020204" pitchFamily="34" charset="0"/>
              </a:rPr>
              <a:t>Reducing Bias.</a:t>
            </a:r>
            <a:r>
              <a:rPr lang="en-US" sz="2400" b="0" i="0" dirty="0">
                <a:solidFill>
                  <a:srgbClr val="002060"/>
                </a:solidFill>
                <a:effectLst/>
                <a:latin typeface="Arial" panose="020B0604020202020204" pitchFamily="34" charset="0"/>
              </a:rPr>
              <a:t>​</a:t>
            </a:r>
            <a:br>
              <a:rPr lang="en-US" sz="2400" b="0" i="0" dirty="0">
                <a:solidFill>
                  <a:srgbClr val="002060"/>
                </a:solidFill>
                <a:effectLst/>
                <a:latin typeface="Arial" panose="020B0604020202020204" pitchFamily="34" charset="0"/>
              </a:rPr>
            </a:br>
            <a:r>
              <a:rPr lang="en-US" sz="2400" b="0" i="0" dirty="0">
                <a:solidFill>
                  <a:srgbClr val="002060"/>
                </a:solidFill>
                <a:effectLst/>
                <a:latin typeface="Arial" panose="020B0604020202020204" pitchFamily="34" charset="0"/>
              </a:rPr>
              <a:t>​</a:t>
            </a:r>
          </a:p>
          <a:p>
            <a:pPr algn="l" rtl="0" fontAlgn="base">
              <a:buFont typeface="Arial" panose="020B0604020202020204" pitchFamily="34" charset="0"/>
              <a:buChar char="•"/>
            </a:pPr>
            <a:r>
              <a:rPr lang="en-US" sz="2600" b="0" i="0" u="none" strike="noStrike" dirty="0">
                <a:solidFill>
                  <a:srgbClr val="002060"/>
                </a:solidFill>
                <a:effectLst/>
                <a:latin typeface="Arial" panose="020B0604020202020204" pitchFamily="34" charset="0"/>
              </a:rPr>
              <a:t>The purpose of this additional training requirement is to ensure California is centering diversity, equity, inclusion, and belonging in CLASS implementation.</a:t>
            </a:r>
            <a:r>
              <a:rPr lang="en-US" sz="2600" b="0" i="0" dirty="0">
                <a:solidFill>
                  <a:srgbClr val="002060"/>
                </a:solidFill>
                <a:effectLst/>
                <a:latin typeface="Arial" panose="020B0604020202020204" pitchFamily="34" charset="0"/>
              </a:rPr>
              <a:t>​</a:t>
            </a:r>
            <a:endParaRPr lang="en-US" sz="1800" b="0" i="0"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F2D5B53-C1A2-3535-639D-362146791CA3}"/>
              </a:ext>
            </a:extLst>
          </p:cNvPr>
          <p:cNvSpPr>
            <a:spLocks noGrp="1"/>
          </p:cNvSpPr>
          <p:nvPr>
            <p:ph type="sldNum" sz="quarter" idx="12"/>
          </p:nvPr>
        </p:nvSpPr>
        <p:spPr/>
        <p:txBody>
          <a:bodyPr/>
          <a:lstStyle/>
          <a:p>
            <a:fld id="{6002B509-C285-4FF6-9C4D-EB34BB9C242E}" type="slidenum">
              <a:rPr lang="en-US" smtClean="0"/>
              <a:t>12</a:t>
            </a:fld>
            <a:endParaRPr lang="en-US"/>
          </a:p>
        </p:txBody>
      </p:sp>
    </p:spTree>
    <p:extLst>
      <p:ext uri="{BB962C8B-B14F-4D97-AF65-F5344CB8AC3E}">
        <p14:creationId xmlns:p14="http://schemas.microsoft.com/office/powerpoint/2010/main" val="254651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6D4D-624F-229C-85E4-3254A494805C}"/>
              </a:ext>
            </a:extLst>
          </p:cNvPr>
          <p:cNvSpPr>
            <a:spLocks noGrp="1"/>
          </p:cNvSpPr>
          <p:nvPr>
            <p:ph type="title"/>
          </p:nvPr>
        </p:nvSpPr>
        <p:spPr/>
        <p:txBody>
          <a:bodyPr/>
          <a:lstStyle/>
          <a:p>
            <a:r>
              <a:rPr lang="en-US" dirty="0"/>
              <a:t>Commingling and CLASS Observations</a:t>
            </a:r>
          </a:p>
        </p:txBody>
      </p:sp>
      <p:sp>
        <p:nvSpPr>
          <p:cNvPr id="3" name="Content Placeholder 2">
            <a:extLst>
              <a:ext uri="{FF2B5EF4-FFF2-40B4-BE49-F238E27FC236}">
                <a16:creationId xmlns:a16="http://schemas.microsoft.com/office/drawing/2014/main" id="{A68BF515-9658-3B45-BD8D-E38347C05B8D}"/>
              </a:ext>
            </a:extLst>
          </p:cNvPr>
          <p:cNvSpPr>
            <a:spLocks noGrp="1"/>
          </p:cNvSpPr>
          <p:nvPr>
            <p:ph idx="1"/>
          </p:nvPr>
        </p:nvSpPr>
        <p:spPr>
          <a:xfrm>
            <a:off x="0" y="1012142"/>
            <a:ext cx="12192000" cy="6128103"/>
          </a:xfrm>
        </p:spPr>
        <p:txBody>
          <a:bodyPr vert="horz" lIns="91440" tIns="45720" rIns="91440" bIns="45720" rtlCol="0" anchor="t">
            <a:normAutofit/>
          </a:bodyPr>
          <a:lstStyle/>
          <a:p>
            <a:pPr>
              <a:lnSpc>
                <a:spcPct val="110000"/>
              </a:lnSpc>
              <a:spcAft>
                <a:spcPts val="600"/>
              </a:spcAft>
            </a:pPr>
            <a:r>
              <a:rPr lang="en-US" sz="2400" b="0" i="0" dirty="0">
                <a:solidFill>
                  <a:srgbClr val="002060"/>
                </a:solidFill>
                <a:effectLst/>
                <a:latin typeface="+mj-lt"/>
                <a:cs typeface="Arial"/>
              </a:rPr>
              <a:t>Each classroom that includes one or more children enrolled in CSPP must conduct CLASS observations with respect to all children in the classroom, regardless of funding source.</a:t>
            </a:r>
            <a:r>
              <a:rPr lang="en-US" sz="2400" dirty="0">
                <a:solidFill>
                  <a:srgbClr val="002060"/>
                </a:solidFill>
                <a:latin typeface="+mj-lt"/>
                <a:cs typeface="Arial"/>
              </a:rPr>
              <a:t> </a:t>
            </a:r>
            <a:endParaRPr lang="en-US" sz="2400" b="0" i="0" dirty="0">
              <a:solidFill>
                <a:srgbClr val="002060"/>
              </a:solidFill>
              <a:effectLst/>
              <a:latin typeface="+mj-lt"/>
              <a:cs typeface="Arial"/>
            </a:endParaRPr>
          </a:p>
          <a:p>
            <a:pPr algn="l">
              <a:lnSpc>
                <a:spcPct val="110000"/>
              </a:lnSpc>
              <a:spcBef>
                <a:spcPts val="0"/>
              </a:spcBef>
              <a:spcAft>
                <a:spcPts val="600"/>
              </a:spcAft>
              <a:buFont typeface="Arial" panose="020B0604020202020204" pitchFamily="34" charset="0"/>
              <a:buChar char="•"/>
            </a:pPr>
            <a:r>
              <a:rPr lang="en-US" sz="2400" b="0" i="0" dirty="0">
                <a:solidFill>
                  <a:srgbClr val="002060"/>
                </a:solidFill>
                <a:effectLst/>
                <a:latin typeface="+mj-lt"/>
                <a:cs typeface="Arial"/>
              </a:rPr>
              <a:t>When conducting a CLASS Observation in a mixed-age setting or classroom, including in family childcare homes operating as part of a family childcare home education network (FCCHEN), contractors must observe using the CLASS Second Edition Pre-K-3rd.</a:t>
            </a:r>
          </a:p>
          <a:p>
            <a:pPr algn="l">
              <a:lnSpc>
                <a:spcPct val="100000"/>
              </a:lnSpc>
              <a:spcBef>
                <a:spcPts val="0"/>
              </a:spcBef>
              <a:buFont typeface="Arial" panose="020B0604020202020204" pitchFamily="34" charset="0"/>
              <a:buChar char="•"/>
            </a:pPr>
            <a:r>
              <a:rPr lang="en-US" sz="2400" b="0" i="0" dirty="0">
                <a:solidFill>
                  <a:srgbClr val="002060"/>
                </a:solidFill>
                <a:effectLst/>
                <a:latin typeface="+mj-lt"/>
                <a:cs typeface="Arial"/>
              </a:rPr>
              <a:t>When contractors commingle CSPP children (certified children) with children being served through different funding sources (non-certified children), contractors must observe using the CLASS Second Edition Pre-K-3rd.</a:t>
            </a:r>
          </a:p>
          <a:p>
            <a:pPr algn="l">
              <a:lnSpc>
                <a:spcPct val="120000"/>
              </a:lnSpc>
              <a:spcAft>
                <a:spcPts val="1200"/>
              </a:spcAft>
            </a:pPr>
            <a:r>
              <a:rPr lang="en-US" sz="2400" b="0" i="0" dirty="0">
                <a:solidFill>
                  <a:srgbClr val="002060"/>
                </a:solidFill>
                <a:effectLst/>
                <a:latin typeface="+mj-lt"/>
                <a:cs typeface="Arial"/>
              </a:rPr>
              <a:t>In all commingling situations, the Observers must observe teacher-child interactions with all children in the classroom, not just children enrolled in CSPP.</a:t>
            </a:r>
          </a:p>
          <a:p>
            <a:endParaRPr lang="en-US" dirty="0"/>
          </a:p>
        </p:txBody>
      </p:sp>
      <p:sp>
        <p:nvSpPr>
          <p:cNvPr id="4" name="Slide Number Placeholder 3">
            <a:extLst>
              <a:ext uri="{FF2B5EF4-FFF2-40B4-BE49-F238E27FC236}">
                <a16:creationId xmlns:a16="http://schemas.microsoft.com/office/drawing/2014/main" id="{E6CC4805-EA90-DAB5-AA88-BA4CC96D2472}"/>
              </a:ext>
            </a:extLst>
          </p:cNvPr>
          <p:cNvSpPr>
            <a:spLocks noGrp="1"/>
          </p:cNvSpPr>
          <p:nvPr>
            <p:ph type="sldNum" sz="quarter" idx="12"/>
          </p:nvPr>
        </p:nvSpPr>
        <p:spPr/>
        <p:txBody>
          <a:bodyPr/>
          <a:lstStyle/>
          <a:p>
            <a:fld id="{6002B509-C285-4FF6-9C4D-EB34BB9C242E}" type="slidenum">
              <a:rPr lang="en-US" smtClean="0"/>
              <a:t>13</a:t>
            </a:fld>
            <a:endParaRPr lang="en-US"/>
          </a:p>
        </p:txBody>
      </p:sp>
    </p:spTree>
    <p:extLst>
      <p:ext uri="{BB962C8B-B14F-4D97-AF65-F5344CB8AC3E}">
        <p14:creationId xmlns:p14="http://schemas.microsoft.com/office/powerpoint/2010/main" val="81522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C6ED-00C7-00C0-D13A-8BCB15047F30}"/>
              </a:ext>
            </a:extLst>
          </p:cNvPr>
          <p:cNvSpPr>
            <a:spLocks noGrp="1"/>
          </p:cNvSpPr>
          <p:nvPr>
            <p:ph type="title"/>
          </p:nvPr>
        </p:nvSpPr>
        <p:spPr>
          <a:xfrm>
            <a:off x="-129397" y="2880"/>
            <a:ext cx="12551432" cy="1339940"/>
          </a:xfrm>
        </p:spPr>
        <p:txBody>
          <a:bodyPr>
            <a:normAutofit/>
          </a:bodyPr>
          <a:lstStyle/>
          <a:p>
            <a:r>
              <a:rPr lang="en-US" sz="3200" dirty="0">
                <a:latin typeface="Arial"/>
                <a:cs typeface="Arial"/>
              </a:rPr>
              <a:t>Allowances for Head Start Grantees and Contractors Participating in the Quality Rating Improvement System (1) </a:t>
            </a:r>
            <a:endParaRPr lang="en-US" sz="3200" dirty="0"/>
          </a:p>
        </p:txBody>
      </p:sp>
      <p:sp>
        <p:nvSpPr>
          <p:cNvPr id="3" name="Content Placeholder 2">
            <a:extLst>
              <a:ext uri="{FF2B5EF4-FFF2-40B4-BE49-F238E27FC236}">
                <a16:creationId xmlns:a16="http://schemas.microsoft.com/office/drawing/2014/main" id="{1D51BB74-4A90-BD1C-FC92-06E194DDC46D}"/>
              </a:ext>
            </a:extLst>
          </p:cNvPr>
          <p:cNvSpPr>
            <a:spLocks noGrp="1"/>
          </p:cNvSpPr>
          <p:nvPr>
            <p:ph idx="1"/>
          </p:nvPr>
        </p:nvSpPr>
        <p:spPr>
          <a:xfrm>
            <a:off x="0" y="1342821"/>
            <a:ext cx="11996352" cy="4486171"/>
          </a:xfrm>
        </p:spPr>
        <p:txBody>
          <a:bodyPr vert="horz" lIns="91440" tIns="45720" rIns="91440" bIns="45720" rtlCol="0" anchor="t">
            <a:normAutofit/>
          </a:bodyPr>
          <a:lstStyle/>
          <a:p>
            <a:pPr lvl="1">
              <a:spcAft>
                <a:spcPts val="1200"/>
              </a:spcAft>
            </a:pPr>
            <a:r>
              <a:rPr lang="en-US" sz="2600" dirty="0">
                <a:solidFill>
                  <a:srgbClr val="002060"/>
                </a:solidFill>
                <a:latin typeface="Arial"/>
                <a:cs typeface="Arial"/>
              </a:rPr>
              <a:t>For program years 2024–25 and 2025–26, contractors that are also Head Start grantees serving preschool-age children </a:t>
            </a:r>
            <a:r>
              <a:rPr lang="en-US" sz="2600" b="1" dirty="0">
                <a:solidFill>
                  <a:srgbClr val="002060"/>
                </a:solidFill>
                <a:latin typeface="Arial"/>
                <a:cs typeface="Arial"/>
              </a:rPr>
              <a:t>or </a:t>
            </a:r>
            <a:r>
              <a:rPr lang="en-US" sz="2600" dirty="0">
                <a:solidFill>
                  <a:srgbClr val="002060"/>
                </a:solidFill>
                <a:latin typeface="Arial"/>
                <a:cs typeface="Arial"/>
              </a:rPr>
              <a:t>that are participating in their local CSPP quality rating improvement system (QRIS) may utilize observations made using the CLASS 2008 version </a:t>
            </a:r>
            <a:r>
              <a:rPr lang="en-US" sz="2600" b="1" dirty="0">
                <a:solidFill>
                  <a:srgbClr val="002060"/>
                </a:solidFill>
                <a:latin typeface="Arial"/>
                <a:cs typeface="Arial"/>
              </a:rPr>
              <a:t>if </a:t>
            </a:r>
            <a:r>
              <a:rPr lang="en-US" sz="2600" dirty="0">
                <a:solidFill>
                  <a:srgbClr val="002060"/>
                </a:solidFill>
                <a:latin typeface="Arial"/>
                <a:cs typeface="Arial"/>
              </a:rPr>
              <a:t>the following requirements are met:</a:t>
            </a:r>
            <a:endParaRPr lang="en-US" sz="2000" dirty="0">
              <a:solidFill>
                <a:srgbClr val="002060"/>
              </a:solidFill>
            </a:endParaRPr>
          </a:p>
          <a:p>
            <a:pPr lvl="2">
              <a:spcAft>
                <a:spcPts val="1200"/>
              </a:spcAft>
              <a:buFont typeface="Wingdings,Sans-Serif" panose="020B0604020202020204" pitchFamily="34" charset="0"/>
              <a:buChar char="§"/>
            </a:pPr>
            <a:r>
              <a:rPr lang="en-US" sz="2400" dirty="0">
                <a:solidFill>
                  <a:srgbClr val="002060"/>
                </a:solidFill>
              </a:rPr>
              <a:t>The observations were conducted during the corresponding program year and,</a:t>
            </a:r>
          </a:p>
          <a:p>
            <a:pPr lvl="2">
              <a:spcAft>
                <a:spcPts val="1200"/>
              </a:spcAft>
              <a:buFont typeface="Wingdings,Sans-Serif" panose="020B0604020202020204" pitchFamily="34" charset="0"/>
              <a:buChar char="§"/>
            </a:pPr>
            <a:r>
              <a:rPr lang="en-US" sz="2400" dirty="0">
                <a:solidFill>
                  <a:srgbClr val="002060"/>
                </a:solidFill>
                <a:latin typeface="Arial"/>
                <a:cs typeface="Arial"/>
              </a:rPr>
              <a:t>Any data and information from such observations required pursuant to the Data Collection Requirements must be reported using the processes specified in MB 23-10</a:t>
            </a:r>
          </a:p>
        </p:txBody>
      </p:sp>
      <p:sp>
        <p:nvSpPr>
          <p:cNvPr id="4" name="Slide Number Placeholder 3">
            <a:extLst>
              <a:ext uri="{FF2B5EF4-FFF2-40B4-BE49-F238E27FC236}">
                <a16:creationId xmlns:a16="http://schemas.microsoft.com/office/drawing/2014/main" id="{496A839C-BBD1-4FB7-5F50-1B5C6EDF45AC}"/>
              </a:ext>
            </a:extLst>
          </p:cNvPr>
          <p:cNvSpPr>
            <a:spLocks noGrp="1"/>
          </p:cNvSpPr>
          <p:nvPr>
            <p:ph type="sldNum" sz="quarter" idx="12"/>
          </p:nvPr>
        </p:nvSpPr>
        <p:spPr/>
        <p:txBody>
          <a:bodyPr/>
          <a:lstStyle/>
          <a:p>
            <a:fld id="{6002B509-C285-4FF6-9C4D-EB34BB9C242E}" type="slidenum">
              <a:rPr lang="en-US" smtClean="0"/>
              <a:t>14</a:t>
            </a:fld>
            <a:endParaRPr lang="en-US"/>
          </a:p>
        </p:txBody>
      </p:sp>
    </p:spTree>
    <p:extLst>
      <p:ext uri="{BB962C8B-B14F-4D97-AF65-F5344CB8AC3E}">
        <p14:creationId xmlns:p14="http://schemas.microsoft.com/office/powerpoint/2010/main" val="50544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6ABD-8745-C6B5-E89E-69B6389D04B7}"/>
              </a:ext>
            </a:extLst>
          </p:cNvPr>
          <p:cNvSpPr>
            <a:spLocks noGrp="1"/>
          </p:cNvSpPr>
          <p:nvPr>
            <p:ph type="title"/>
          </p:nvPr>
        </p:nvSpPr>
        <p:spPr>
          <a:xfrm>
            <a:off x="-270712" y="7231"/>
            <a:ext cx="13104393" cy="1425825"/>
          </a:xfrm>
        </p:spPr>
        <p:txBody>
          <a:bodyPr>
            <a:normAutofit/>
          </a:bodyPr>
          <a:lstStyle/>
          <a:p>
            <a:r>
              <a:rPr lang="en-US" sz="3200" dirty="0">
                <a:latin typeface="Arial"/>
                <a:cs typeface="Arial"/>
              </a:rPr>
              <a:t>Allowances for Head Start Grantees and Contractors </a:t>
            </a:r>
            <a:br>
              <a:rPr lang="en-US" sz="3200" dirty="0">
                <a:latin typeface="Arial"/>
                <a:cs typeface="Arial"/>
              </a:rPr>
            </a:br>
            <a:r>
              <a:rPr lang="en-US" sz="3200" dirty="0">
                <a:latin typeface="Arial"/>
                <a:cs typeface="Arial"/>
              </a:rPr>
              <a:t>Participating in the Quality Rating Improvement System (2) </a:t>
            </a:r>
            <a:endParaRPr lang="en-US" sz="3200" b="0" dirty="0">
              <a:solidFill>
                <a:srgbClr val="000000"/>
              </a:solidFill>
              <a:latin typeface="Arial"/>
              <a:cs typeface="Arial"/>
            </a:endParaRPr>
          </a:p>
        </p:txBody>
      </p:sp>
      <p:sp>
        <p:nvSpPr>
          <p:cNvPr id="3" name="Content Placeholder 2">
            <a:extLst>
              <a:ext uri="{FF2B5EF4-FFF2-40B4-BE49-F238E27FC236}">
                <a16:creationId xmlns:a16="http://schemas.microsoft.com/office/drawing/2014/main" id="{5701C584-F368-69A0-4F01-3DEE3C8AC326}"/>
              </a:ext>
            </a:extLst>
          </p:cNvPr>
          <p:cNvSpPr>
            <a:spLocks noGrp="1"/>
          </p:cNvSpPr>
          <p:nvPr>
            <p:ph idx="1"/>
          </p:nvPr>
        </p:nvSpPr>
        <p:spPr>
          <a:xfrm>
            <a:off x="287547" y="1342820"/>
            <a:ext cx="11904453" cy="4834143"/>
          </a:xfrm>
        </p:spPr>
        <p:txBody>
          <a:bodyPr vert="horz" lIns="91440" tIns="45720" rIns="91440" bIns="45720" rtlCol="0" anchor="t">
            <a:normAutofit/>
          </a:bodyPr>
          <a:lstStyle/>
          <a:p>
            <a:pPr>
              <a:spcAft>
                <a:spcPts val="1200"/>
              </a:spcAft>
            </a:pPr>
            <a:r>
              <a:rPr lang="en-US" sz="2600" dirty="0">
                <a:solidFill>
                  <a:srgbClr val="002060"/>
                </a:solidFill>
                <a:latin typeface="Arial"/>
                <a:cs typeface="Arial"/>
              </a:rPr>
              <a:t>At this time, CLASS observations conducted on CSPP classrooms during federal Head Start grantee monitoring may be utilized to meet the requirements of MB 23-10 (even if those observations only include two cycles) so long as the CSPP contractor has received,</a:t>
            </a:r>
            <a:r>
              <a:rPr lang="en-US" sz="2600" b="1" dirty="0">
                <a:solidFill>
                  <a:srgbClr val="002060"/>
                </a:solidFill>
                <a:latin typeface="Arial"/>
                <a:cs typeface="Arial"/>
              </a:rPr>
              <a:t> at minimum</a:t>
            </a:r>
            <a:r>
              <a:rPr lang="en-US" sz="2600" dirty="0">
                <a:solidFill>
                  <a:srgbClr val="002060"/>
                </a:solidFill>
                <a:latin typeface="Arial"/>
                <a:cs typeface="Arial"/>
              </a:rPr>
              <a:t>, site-level data with CLASS scores from the observation. </a:t>
            </a:r>
          </a:p>
          <a:p>
            <a:r>
              <a:rPr lang="en-US" sz="2600" dirty="0">
                <a:solidFill>
                  <a:srgbClr val="002060"/>
                </a:solidFill>
                <a:latin typeface="Arial"/>
                <a:cs typeface="Arial"/>
              </a:rPr>
              <a:t>If a Head Start grantee is conducting the CLASS through their annual self-assessment (for example, to prepare for federal monitoring or to support continuous quality improvement), that CLASS observation must be a minimum of three cycles in order to meet the requirements of MB 23-10. </a:t>
            </a:r>
          </a:p>
          <a:p>
            <a:pPr lvl="2">
              <a:buFont typeface="Wingdings,Sans-Serif" panose="020B0604020202020204" pitchFamily="34" charset="0"/>
              <a:buChar char="§"/>
            </a:pPr>
            <a:endParaRPr lang="en-US" sz="2200" dirty="0">
              <a:solidFill>
                <a:srgbClr val="808080"/>
              </a:solidFill>
            </a:endParaRPr>
          </a:p>
          <a:p>
            <a:endParaRPr lang="en-US" dirty="0"/>
          </a:p>
        </p:txBody>
      </p:sp>
      <p:sp>
        <p:nvSpPr>
          <p:cNvPr id="4" name="Slide Number Placeholder 3">
            <a:extLst>
              <a:ext uri="{FF2B5EF4-FFF2-40B4-BE49-F238E27FC236}">
                <a16:creationId xmlns:a16="http://schemas.microsoft.com/office/drawing/2014/main" id="{2D98506E-8883-05A0-8067-D50F014D3481}"/>
              </a:ext>
            </a:extLst>
          </p:cNvPr>
          <p:cNvSpPr>
            <a:spLocks noGrp="1"/>
          </p:cNvSpPr>
          <p:nvPr>
            <p:ph type="sldNum" sz="quarter" idx="12"/>
          </p:nvPr>
        </p:nvSpPr>
        <p:spPr/>
        <p:txBody>
          <a:bodyPr/>
          <a:lstStyle/>
          <a:p>
            <a:fld id="{6002B509-C285-4FF6-9C4D-EB34BB9C242E}" type="slidenum">
              <a:rPr lang="en-US" smtClean="0"/>
              <a:t>15</a:t>
            </a:fld>
            <a:endParaRPr lang="en-US"/>
          </a:p>
        </p:txBody>
      </p:sp>
    </p:spTree>
    <p:extLst>
      <p:ext uri="{BB962C8B-B14F-4D97-AF65-F5344CB8AC3E}">
        <p14:creationId xmlns:p14="http://schemas.microsoft.com/office/powerpoint/2010/main" val="345616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8080D-B054-DBAB-51BA-42A1553807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645CD-3C4B-9223-2834-6C34FD15417F}"/>
              </a:ext>
            </a:extLst>
          </p:cNvPr>
          <p:cNvSpPr>
            <a:spLocks noGrp="1"/>
          </p:cNvSpPr>
          <p:nvPr>
            <p:ph type="title"/>
          </p:nvPr>
        </p:nvSpPr>
        <p:spPr>
          <a:xfrm>
            <a:off x="-270712" y="7231"/>
            <a:ext cx="13104393" cy="1425825"/>
          </a:xfrm>
        </p:spPr>
        <p:txBody>
          <a:bodyPr>
            <a:normAutofit/>
          </a:bodyPr>
          <a:lstStyle/>
          <a:p>
            <a:r>
              <a:rPr lang="en-US" sz="3200" dirty="0">
                <a:latin typeface="Arial"/>
                <a:cs typeface="Arial"/>
              </a:rPr>
              <a:t>Allowances for Head Start Grantees and Contractors </a:t>
            </a:r>
            <a:br>
              <a:rPr lang="en-US" sz="3200" dirty="0">
                <a:latin typeface="Arial"/>
                <a:cs typeface="Arial"/>
              </a:rPr>
            </a:br>
            <a:r>
              <a:rPr lang="en-US" sz="3200" dirty="0">
                <a:latin typeface="Arial"/>
                <a:cs typeface="Arial"/>
              </a:rPr>
              <a:t>Participating in the Quality Rating Improvement System (3) </a:t>
            </a:r>
            <a:endParaRPr lang="en-US" sz="3200" b="0" dirty="0">
              <a:solidFill>
                <a:srgbClr val="000000"/>
              </a:solidFill>
              <a:latin typeface="Arial"/>
              <a:cs typeface="Arial"/>
            </a:endParaRPr>
          </a:p>
        </p:txBody>
      </p:sp>
      <p:sp>
        <p:nvSpPr>
          <p:cNvPr id="3" name="Content Placeholder 2">
            <a:extLst>
              <a:ext uri="{FF2B5EF4-FFF2-40B4-BE49-F238E27FC236}">
                <a16:creationId xmlns:a16="http://schemas.microsoft.com/office/drawing/2014/main" id="{7F1E4D55-BD1F-78B8-E4ED-B0CDEF84BF04}"/>
              </a:ext>
            </a:extLst>
          </p:cNvPr>
          <p:cNvSpPr>
            <a:spLocks noGrp="1"/>
          </p:cNvSpPr>
          <p:nvPr>
            <p:ph idx="1"/>
          </p:nvPr>
        </p:nvSpPr>
        <p:spPr>
          <a:xfrm>
            <a:off x="301924" y="1351472"/>
            <a:ext cx="11890076" cy="4825491"/>
          </a:xfrm>
        </p:spPr>
        <p:txBody>
          <a:bodyPr vert="horz" lIns="91440" tIns="45720" rIns="91440" bIns="45720" rtlCol="0" anchor="t">
            <a:normAutofit/>
          </a:bodyPr>
          <a:lstStyle/>
          <a:p>
            <a:pPr>
              <a:spcAft>
                <a:spcPts val="1200"/>
              </a:spcAft>
            </a:pPr>
            <a:r>
              <a:rPr lang="en-US" sz="2600" dirty="0">
                <a:solidFill>
                  <a:srgbClr val="002060"/>
                </a:solidFill>
                <a:latin typeface="Arial"/>
                <a:cs typeface="Arial"/>
              </a:rPr>
              <a:t>If the percentage of classrooms observed using CLASS 2008 is insufficient to meet the required percentage threshold for the applicable year, then the contractor must obtain observations on additional classrooms using the CLASS 2nd Edition. </a:t>
            </a:r>
          </a:p>
          <a:p>
            <a:pPr>
              <a:spcAft>
                <a:spcPts val="1200"/>
              </a:spcAft>
            </a:pPr>
            <a:r>
              <a:rPr lang="en-US" sz="2600" dirty="0">
                <a:solidFill>
                  <a:srgbClr val="002060"/>
                </a:solidFill>
                <a:latin typeface="Arial"/>
                <a:cs typeface="Arial"/>
              </a:rPr>
              <a:t>Beginning in program year 2026–27, </a:t>
            </a:r>
            <a:r>
              <a:rPr lang="en-US" sz="2600" b="1" dirty="0">
                <a:solidFill>
                  <a:srgbClr val="002060"/>
                </a:solidFill>
                <a:latin typeface="Arial"/>
                <a:cs typeface="Arial"/>
              </a:rPr>
              <a:t>all</a:t>
            </a:r>
            <a:r>
              <a:rPr lang="en-US" sz="2600" dirty="0">
                <a:solidFill>
                  <a:srgbClr val="002060"/>
                </a:solidFill>
                <a:latin typeface="Arial"/>
                <a:cs typeface="Arial"/>
              </a:rPr>
              <a:t> CSPP classroom observations must be conducted using the CLASS 2nd Edition and include a minimum of three cycles of observation. </a:t>
            </a:r>
          </a:p>
          <a:p>
            <a:pPr lvl="2">
              <a:buFont typeface="Wingdings,Sans-Serif" panose="020B0604020202020204" pitchFamily="34" charset="0"/>
              <a:buChar char="§"/>
            </a:pPr>
            <a:endParaRPr lang="en-US" sz="2200" dirty="0">
              <a:solidFill>
                <a:srgbClr val="808080"/>
              </a:solidFill>
            </a:endParaRPr>
          </a:p>
          <a:p>
            <a:endParaRPr lang="en-US" dirty="0"/>
          </a:p>
        </p:txBody>
      </p:sp>
      <p:sp>
        <p:nvSpPr>
          <p:cNvPr id="4" name="Slide Number Placeholder 3">
            <a:extLst>
              <a:ext uri="{FF2B5EF4-FFF2-40B4-BE49-F238E27FC236}">
                <a16:creationId xmlns:a16="http://schemas.microsoft.com/office/drawing/2014/main" id="{0AD8A458-4D3C-C36C-E2C8-C98685232F01}"/>
              </a:ext>
            </a:extLst>
          </p:cNvPr>
          <p:cNvSpPr>
            <a:spLocks noGrp="1"/>
          </p:cNvSpPr>
          <p:nvPr>
            <p:ph type="sldNum" sz="quarter" idx="12"/>
          </p:nvPr>
        </p:nvSpPr>
        <p:spPr/>
        <p:txBody>
          <a:bodyPr/>
          <a:lstStyle/>
          <a:p>
            <a:fld id="{6002B509-C285-4FF6-9C4D-EB34BB9C242E}" type="slidenum">
              <a:rPr lang="en-US" smtClean="0"/>
              <a:t>16</a:t>
            </a:fld>
            <a:endParaRPr lang="en-US"/>
          </a:p>
        </p:txBody>
      </p:sp>
    </p:spTree>
    <p:extLst>
      <p:ext uri="{BB962C8B-B14F-4D97-AF65-F5344CB8AC3E}">
        <p14:creationId xmlns:p14="http://schemas.microsoft.com/office/powerpoint/2010/main" val="274613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255342-EB15-9FE5-2495-216933E3D300}"/>
              </a:ext>
            </a:extLst>
          </p:cNvPr>
          <p:cNvSpPr>
            <a:spLocks noGrp="1"/>
          </p:cNvSpPr>
          <p:nvPr>
            <p:ph type="title" idx="4294967295"/>
          </p:nvPr>
        </p:nvSpPr>
        <p:spPr>
          <a:xfrm>
            <a:off x="1544638" y="1023938"/>
            <a:ext cx="9102725" cy="4557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bg1"/>
                </a:solidFill>
                <a:effectLst/>
                <a:uLnTx/>
                <a:uFillTx/>
                <a:latin typeface="Arial"/>
                <a:ea typeface="+mn-ea"/>
                <a:cs typeface="Arial"/>
              </a:rPr>
              <a:t>Implementation of CLASS Environment</a:t>
            </a:r>
            <a:endPar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919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B612-8497-B9BA-D1D7-EB525269D75E}"/>
              </a:ext>
            </a:extLst>
          </p:cNvPr>
          <p:cNvSpPr>
            <a:spLocks noGrp="1"/>
          </p:cNvSpPr>
          <p:nvPr>
            <p:ph type="title"/>
          </p:nvPr>
        </p:nvSpPr>
        <p:spPr>
          <a:xfrm>
            <a:off x="-1" y="74766"/>
            <a:ext cx="12191999" cy="1325563"/>
          </a:xfrm>
        </p:spPr>
        <p:txBody>
          <a:bodyPr>
            <a:normAutofit/>
          </a:bodyPr>
          <a:lstStyle/>
          <a:p>
            <a:r>
              <a:rPr lang="en-US" sz="4400" dirty="0">
                <a:latin typeface="Arial"/>
                <a:cs typeface="Arial"/>
              </a:rPr>
              <a:t>Implementation of CLASS Environment: Overview</a:t>
            </a:r>
          </a:p>
        </p:txBody>
      </p:sp>
      <p:sp>
        <p:nvSpPr>
          <p:cNvPr id="3" name="Content Placeholder 2">
            <a:extLst>
              <a:ext uri="{FF2B5EF4-FFF2-40B4-BE49-F238E27FC236}">
                <a16:creationId xmlns:a16="http://schemas.microsoft.com/office/drawing/2014/main" id="{BB0A8B6C-B32E-4FBC-F1AC-9B656B9371A6}"/>
              </a:ext>
            </a:extLst>
          </p:cNvPr>
          <p:cNvSpPr>
            <a:spLocks noGrp="1"/>
          </p:cNvSpPr>
          <p:nvPr>
            <p:ph idx="1"/>
          </p:nvPr>
        </p:nvSpPr>
        <p:spPr>
          <a:xfrm>
            <a:off x="390843" y="1472216"/>
            <a:ext cx="10967501" cy="4834143"/>
          </a:xfrm>
        </p:spPr>
        <p:txBody>
          <a:bodyPr vert="horz" lIns="91440" tIns="45720" rIns="91440" bIns="45720" rtlCol="0" anchor="t">
            <a:normAutofit/>
          </a:bodyPr>
          <a:lstStyle/>
          <a:p>
            <a:pPr>
              <a:spcAft>
                <a:spcPts val="1200"/>
              </a:spcAft>
            </a:pPr>
            <a:r>
              <a:rPr lang="en-US" sz="2600" dirty="0">
                <a:solidFill>
                  <a:srgbClr val="002060"/>
                </a:solidFill>
                <a:latin typeface="Arial"/>
                <a:cs typeface="Arial"/>
              </a:rPr>
              <a:t>Beginning July 1, 2024:</a:t>
            </a:r>
          </a:p>
          <a:p>
            <a:pPr lvl="1">
              <a:spcAft>
                <a:spcPts val="1200"/>
              </a:spcAft>
            </a:pPr>
            <a:r>
              <a:rPr lang="en-US" sz="2400" dirty="0">
                <a:solidFill>
                  <a:srgbClr val="002060"/>
                </a:solidFill>
                <a:latin typeface="Arial"/>
                <a:cs typeface="Arial"/>
              </a:rPr>
              <a:t>CSPP contractors will no longer be required to complete an ERS annually, as part of the PSE and as part of a contract monitoring review.</a:t>
            </a:r>
          </a:p>
          <a:p>
            <a:pPr lvl="1">
              <a:spcAft>
                <a:spcPts val="1200"/>
              </a:spcAft>
            </a:pPr>
            <a:r>
              <a:rPr lang="en-US" sz="2400" dirty="0">
                <a:solidFill>
                  <a:srgbClr val="002060"/>
                </a:solidFill>
                <a:latin typeface="Arial"/>
                <a:cs typeface="Arial"/>
              </a:rPr>
              <a:t>All CSPP contractors will be required to implement CLASS® Second Edition Pre-K-3rd and the CLASS Environment.</a:t>
            </a:r>
          </a:p>
          <a:p>
            <a:pPr lvl="1">
              <a:spcAft>
                <a:spcPts val="1200"/>
              </a:spcAft>
            </a:pPr>
            <a:r>
              <a:rPr lang="en-US" sz="2400" dirty="0">
                <a:solidFill>
                  <a:srgbClr val="002060"/>
                </a:solidFill>
                <a:latin typeface="Arial"/>
                <a:cs typeface="Arial"/>
              </a:rPr>
              <a:t>CLASS Environment will be implemented with a graduated phase-in approach for the 2024–25 program year.</a:t>
            </a:r>
          </a:p>
          <a:p>
            <a:pPr>
              <a:spcAft>
                <a:spcPts val="1200"/>
              </a:spcAft>
            </a:pPr>
            <a:r>
              <a:rPr lang="en-US" sz="2600" dirty="0">
                <a:solidFill>
                  <a:srgbClr val="002060"/>
                </a:solidFill>
                <a:latin typeface="Arial"/>
                <a:cs typeface="Arial"/>
              </a:rPr>
              <a:t>Beginning July 1, 2028, all contractors are required to obtain at least one CLASS Environment Observation on each CSPP classroom per program year.</a:t>
            </a:r>
          </a:p>
        </p:txBody>
      </p:sp>
      <p:sp>
        <p:nvSpPr>
          <p:cNvPr id="4" name="Slide Number Placeholder 3">
            <a:extLst>
              <a:ext uri="{FF2B5EF4-FFF2-40B4-BE49-F238E27FC236}">
                <a16:creationId xmlns:a16="http://schemas.microsoft.com/office/drawing/2014/main" id="{059F3774-02FD-3FE0-51F1-C235788E732F}"/>
              </a:ext>
            </a:extLst>
          </p:cNvPr>
          <p:cNvSpPr>
            <a:spLocks noGrp="1"/>
          </p:cNvSpPr>
          <p:nvPr>
            <p:ph type="sldNum" sz="quarter" idx="12"/>
          </p:nvPr>
        </p:nvSpPr>
        <p:spPr/>
        <p:txBody>
          <a:bodyPr/>
          <a:lstStyle/>
          <a:p>
            <a:fld id="{6002B509-C285-4FF6-9C4D-EB34BB9C242E}" type="slidenum">
              <a:rPr lang="en-US" smtClean="0"/>
              <a:t>18</a:t>
            </a:fld>
            <a:endParaRPr lang="en-US"/>
          </a:p>
        </p:txBody>
      </p:sp>
    </p:spTree>
    <p:extLst>
      <p:ext uri="{BB962C8B-B14F-4D97-AF65-F5344CB8AC3E}">
        <p14:creationId xmlns:p14="http://schemas.microsoft.com/office/powerpoint/2010/main" val="4225149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B80A-0F4A-A08A-723E-E156C471BA9D}"/>
              </a:ext>
            </a:extLst>
          </p:cNvPr>
          <p:cNvSpPr>
            <a:spLocks noGrp="1"/>
          </p:cNvSpPr>
          <p:nvPr>
            <p:ph type="title"/>
          </p:nvPr>
        </p:nvSpPr>
        <p:spPr/>
        <p:txBody>
          <a:bodyPr/>
          <a:lstStyle/>
          <a:p>
            <a:r>
              <a:rPr lang="en-US" dirty="0">
                <a:latin typeface="Arial"/>
                <a:cs typeface="Arial"/>
              </a:rPr>
              <a:t>Implementation of CLASS Environment: Timeline</a:t>
            </a:r>
            <a:endParaRPr lang="en-US" dirty="0"/>
          </a:p>
        </p:txBody>
      </p:sp>
      <p:graphicFrame>
        <p:nvGraphicFramePr>
          <p:cNvPr id="5" name="Content Placeholder 4">
            <a:extLst>
              <a:ext uri="{FF2B5EF4-FFF2-40B4-BE49-F238E27FC236}">
                <a16:creationId xmlns:a16="http://schemas.microsoft.com/office/drawing/2014/main" id="{5B9C7684-014A-9DBD-B12F-295003853979}"/>
              </a:ext>
            </a:extLst>
          </p:cNvPr>
          <p:cNvGraphicFramePr>
            <a:graphicFrameLocks noGrp="1"/>
          </p:cNvGraphicFramePr>
          <p:nvPr>
            <p:ph idx="1"/>
            <p:extLst>
              <p:ext uri="{D42A27DB-BD31-4B8C-83A1-F6EECF244321}">
                <p14:modId xmlns:p14="http://schemas.microsoft.com/office/powerpoint/2010/main" val="2068956314"/>
              </p:ext>
            </p:extLst>
          </p:nvPr>
        </p:nvGraphicFramePr>
        <p:xfrm>
          <a:off x="152400" y="1090247"/>
          <a:ext cx="11956773" cy="5029200"/>
        </p:xfrm>
        <a:graphic>
          <a:graphicData uri="http://schemas.openxmlformats.org/drawingml/2006/table">
            <a:tbl>
              <a:tblPr firstRow="1" bandRow="1">
                <a:tableStyleId>{5C22544A-7EE6-4342-B048-85BDC9FD1C3A}</a:tableStyleId>
              </a:tblPr>
              <a:tblGrid>
                <a:gridCol w="845626">
                  <a:extLst>
                    <a:ext uri="{9D8B030D-6E8A-4147-A177-3AD203B41FA5}">
                      <a16:colId xmlns:a16="http://schemas.microsoft.com/office/drawing/2014/main" val="1624098670"/>
                    </a:ext>
                  </a:extLst>
                </a:gridCol>
                <a:gridCol w="2615546">
                  <a:extLst>
                    <a:ext uri="{9D8B030D-6E8A-4147-A177-3AD203B41FA5}">
                      <a16:colId xmlns:a16="http://schemas.microsoft.com/office/drawing/2014/main" val="3434530170"/>
                    </a:ext>
                  </a:extLst>
                </a:gridCol>
                <a:gridCol w="8495601">
                  <a:extLst>
                    <a:ext uri="{9D8B030D-6E8A-4147-A177-3AD203B41FA5}">
                      <a16:colId xmlns:a16="http://schemas.microsoft.com/office/drawing/2014/main" val="1593833889"/>
                    </a:ext>
                  </a:extLst>
                </a:gridCol>
              </a:tblGrid>
              <a:tr h="1183178">
                <a:tc>
                  <a:txBody>
                    <a:bodyPr/>
                    <a:lstStyle/>
                    <a:p>
                      <a:r>
                        <a:rPr lang="en-US" sz="2400" dirty="0"/>
                        <a:t>Year</a:t>
                      </a:r>
                    </a:p>
                  </a:txBody>
                  <a:tcPr/>
                </a:tc>
                <a:tc>
                  <a:txBody>
                    <a:bodyPr/>
                    <a:lstStyle/>
                    <a:p>
                      <a:r>
                        <a:rPr lang="en-US" sz="2400" dirty="0"/>
                        <a:t>Program Year</a:t>
                      </a:r>
                    </a:p>
                  </a:txBody>
                  <a:tcPr/>
                </a:tc>
                <a:tc>
                  <a:txBody>
                    <a:bodyPr/>
                    <a:lstStyle/>
                    <a:p>
                      <a:r>
                        <a:rPr lang="en-US" sz="2400" dirty="0"/>
                        <a:t>% of CSPP classrooms within the contract that must have an annual CLASS Environment Observation completed</a:t>
                      </a:r>
                    </a:p>
                  </a:txBody>
                  <a:tcPr/>
                </a:tc>
                <a:extLst>
                  <a:ext uri="{0D108BD9-81ED-4DB2-BD59-A6C34878D82A}">
                    <a16:rowId xmlns:a16="http://schemas.microsoft.com/office/drawing/2014/main" val="3260070826"/>
                  </a:ext>
                </a:extLst>
              </a:tr>
              <a:tr h="1183178">
                <a:tc>
                  <a:txBody>
                    <a:bodyPr/>
                    <a:lstStyle/>
                    <a:p>
                      <a:r>
                        <a:rPr lang="en-US" sz="2400" dirty="0"/>
                        <a:t>1</a:t>
                      </a:r>
                    </a:p>
                  </a:txBody>
                  <a:tcPr/>
                </a:tc>
                <a:tc>
                  <a:txBody>
                    <a:bodyPr/>
                    <a:lstStyle/>
                    <a:p>
                      <a:pPr lvl="0">
                        <a:buNone/>
                      </a:pPr>
                      <a:r>
                        <a:rPr lang="en-US" sz="2400" dirty="0"/>
                        <a:t>2023</a:t>
                      </a:r>
                      <a:r>
                        <a:rPr lang="en-US" sz="2400" b="0" i="0" u="none" strike="noStrike" noProof="0" dirty="0">
                          <a:solidFill>
                            <a:srgbClr val="000000"/>
                          </a:solidFill>
                          <a:latin typeface="Arial"/>
                        </a:rPr>
                        <a:t>–24</a:t>
                      </a:r>
                      <a:endParaRPr lang="en-US" sz="2400" dirty="0"/>
                    </a:p>
                  </a:txBody>
                  <a:tcPr/>
                </a:tc>
                <a:tc>
                  <a:txBody>
                    <a:bodyPr/>
                    <a:lstStyle/>
                    <a:p>
                      <a:pPr lvl="0">
                        <a:buNone/>
                      </a:pPr>
                      <a:r>
                        <a:rPr lang="en-US" sz="2400" b="0" i="0" u="none" strike="noStrike" noProof="0" dirty="0">
                          <a:solidFill>
                            <a:srgbClr val="000000"/>
                          </a:solidFill>
                          <a:latin typeface="Arial"/>
                        </a:rPr>
                        <a:t>No requirement; however, contractors should use 2023–24 to begin developing an agency plan for CLASS Environment implementation. (Note: Final year ERS is in effect.)</a:t>
                      </a:r>
                      <a:endParaRPr lang="en-US" dirty="0"/>
                    </a:p>
                  </a:txBody>
                  <a:tcPr/>
                </a:tc>
                <a:extLst>
                  <a:ext uri="{0D108BD9-81ED-4DB2-BD59-A6C34878D82A}">
                    <a16:rowId xmlns:a16="http://schemas.microsoft.com/office/drawing/2014/main" val="2750925730"/>
                  </a:ext>
                </a:extLst>
              </a:tr>
              <a:tr h="455069">
                <a:tc>
                  <a:txBody>
                    <a:bodyPr/>
                    <a:lstStyle/>
                    <a:p>
                      <a:r>
                        <a:rPr lang="en-US" sz="2400" dirty="0"/>
                        <a:t>2</a:t>
                      </a:r>
                    </a:p>
                  </a:txBody>
                  <a:tcPr/>
                </a:tc>
                <a:tc>
                  <a:txBody>
                    <a:bodyPr/>
                    <a:lstStyle/>
                    <a:p>
                      <a:pPr lvl="0">
                        <a:buNone/>
                      </a:pPr>
                      <a:r>
                        <a:rPr lang="en-US" sz="2400" dirty="0"/>
                        <a:t>2024</a:t>
                      </a:r>
                      <a:r>
                        <a:rPr lang="en-US" sz="2400" b="0" i="0" u="none" strike="noStrike" noProof="0" dirty="0">
                          <a:solidFill>
                            <a:srgbClr val="000000"/>
                          </a:solidFill>
                          <a:latin typeface="Arial"/>
                        </a:rPr>
                        <a:t>–25</a:t>
                      </a:r>
                      <a:endParaRPr lang="en-US" sz="2400" dirty="0"/>
                    </a:p>
                  </a:txBody>
                  <a:tcPr/>
                </a:tc>
                <a:tc>
                  <a:txBody>
                    <a:bodyPr/>
                    <a:lstStyle/>
                    <a:p>
                      <a:r>
                        <a:rPr lang="en-US" sz="2400" dirty="0"/>
                        <a:t>15%</a:t>
                      </a:r>
                    </a:p>
                  </a:txBody>
                  <a:tcPr/>
                </a:tc>
                <a:extLst>
                  <a:ext uri="{0D108BD9-81ED-4DB2-BD59-A6C34878D82A}">
                    <a16:rowId xmlns:a16="http://schemas.microsoft.com/office/drawing/2014/main" val="1361944027"/>
                  </a:ext>
                </a:extLst>
              </a:tr>
              <a:tr h="455069">
                <a:tc>
                  <a:txBody>
                    <a:bodyPr/>
                    <a:lstStyle/>
                    <a:p>
                      <a:r>
                        <a:rPr lang="en-US" sz="2400" dirty="0"/>
                        <a:t>3</a:t>
                      </a:r>
                    </a:p>
                  </a:txBody>
                  <a:tcPr/>
                </a:tc>
                <a:tc>
                  <a:txBody>
                    <a:bodyPr/>
                    <a:lstStyle/>
                    <a:p>
                      <a:pPr lvl="0">
                        <a:buNone/>
                      </a:pPr>
                      <a:r>
                        <a:rPr lang="en-US" sz="2400" dirty="0"/>
                        <a:t>2025</a:t>
                      </a:r>
                      <a:r>
                        <a:rPr lang="en-US" sz="2400" b="0" i="0" u="none" strike="noStrike" noProof="0" dirty="0">
                          <a:solidFill>
                            <a:srgbClr val="000000"/>
                          </a:solidFill>
                          <a:latin typeface="Arial"/>
                        </a:rPr>
                        <a:t>–26</a:t>
                      </a:r>
                      <a:endParaRPr lang="en-US" sz="2400" dirty="0"/>
                    </a:p>
                  </a:txBody>
                  <a:tcPr/>
                </a:tc>
                <a:tc>
                  <a:txBody>
                    <a:bodyPr/>
                    <a:lstStyle/>
                    <a:p>
                      <a:r>
                        <a:rPr lang="en-US" sz="2400" dirty="0"/>
                        <a:t>30%</a:t>
                      </a:r>
                    </a:p>
                  </a:txBody>
                  <a:tcPr/>
                </a:tc>
                <a:extLst>
                  <a:ext uri="{0D108BD9-81ED-4DB2-BD59-A6C34878D82A}">
                    <a16:rowId xmlns:a16="http://schemas.microsoft.com/office/drawing/2014/main" val="370375379"/>
                  </a:ext>
                </a:extLst>
              </a:tr>
              <a:tr h="455069">
                <a:tc>
                  <a:txBody>
                    <a:bodyPr/>
                    <a:lstStyle/>
                    <a:p>
                      <a:r>
                        <a:rPr lang="en-US" sz="2400" dirty="0"/>
                        <a:t>4</a:t>
                      </a:r>
                    </a:p>
                  </a:txBody>
                  <a:tcPr/>
                </a:tc>
                <a:tc>
                  <a:txBody>
                    <a:bodyPr/>
                    <a:lstStyle/>
                    <a:p>
                      <a:pPr lvl="0">
                        <a:buNone/>
                      </a:pPr>
                      <a:r>
                        <a:rPr lang="en-US" sz="2400" dirty="0"/>
                        <a:t>2026</a:t>
                      </a:r>
                      <a:r>
                        <a:rPr lang="en-US" sz="2400" b="0" i="0" u="none" strike="noStrike" noProof="0" dirty="0">
                          <a:solidFill>
                            <a:srgbClr val="000000"/>
                          </a:solidFill>
                          <a:latin typeface="Arial"/>
                        </a:rPr>
                        <a:t>–27</a:t>
                      </a:r>
                      <a:endParaRPr lang="en-US" sz="2400" dirty="0"/>
                    </a:p>
                  </a:txBody>
                  <a:tcPr/>
                </a:tc>
                <a:tc>
                  <a:txBody>
                    <a:bodyPr/>
                    <a:lstStyle/>
                    <a:p>
                      <a:r>
                        <a:rPr lang="en-US" sz="2400" dirty="0"/>
                        <a:t>60%</a:t>
                      </a:r>
                    </a:p>
                  </a:txBody>
                  <a:tcPr/>
                </a:tc>
                <a:extLst>
                  <a:ext uri="{0D108BD9-81ED-4DB2-BD59-A6C34878D82A}">
                    <a16:rowId xmlns:a16="http://schemas.microsoft.com/office/drawing/2014/main" val="3205278137"/>
                  </a:ext>
                </a:extLst>
              </a:tr>
              <a:tr h="455069">
                <a:tc>
                  <a:txBody>
                    <a:bodyPr/>
                    <a:lstStyle/>
                    <a:p>
                      <a:r>
                        <a:rPr lang="en-US" sz="2400" dirty="0"/>
                        <a:t>5</a:t>
                      </a:r>
                    </a:p>
                  </a:txBody>
                  <a:tcPr/>
                </a:tc>
                <a:tc>
                  <a:txBody>
                    <a:bodyPr/>
                    <a:lstStyle/>
                    <a:p>
                      <a:pPr lvl="0">
                        <a:buNone/>
                      </a:pPr>
                      <a:r>
                        <a:rPr lang="en-US" sz="2400" dirty="0"/>
                        <a:t>2027</a:t>
                      </a:r>
                      <a:r>
                        <a:rPr lang="en-US" sz="2400" b="0" i="0" u="none" strike="noStrike" noProof="0" dirty="0">
                          <a:solidFill>
                            <a:srgbClr val="000000"/>
                          </a:solidFill>
                          <a:latin typeface="Arial"/>
                        </a:rPr>
                        <a:t>–28</a:t>
                      </a:r>
                      <a:endParaRPr lang="en-US" sz="2400" dirty="0"/>
                    </a:p>
                  </a:txBody>
                  <a:tcPr/>
                </a:tc>
                <a:tc>
                  <a:txBody>
                    <a:bodyPr/>
                    <a:lstStyle/>
                    <a:p>
                      <a:r>
                        <a:rPr lang="en-US" sz="2400" dirty="0"/>
                        <a:t>90%</a:t>
                      </a:r>
                    </a:p>
                  </a:txBody>
                  <a:tcPr/>
                </a:tc>
                <a:extLst>
                  <a:ext uri="{0D108BD9-81ED-4DB2-BD59-A6C34878D82A}">
                    <a16:rowId xmlns:a16="http://schemas.microsoft.com/office/drawing/2014/main" val="1873798103"/>
                  </a:ext>
                </a:extLst>
              </a:tr>
              <a:tr h="819123">
                <a:tc>
                  <a:txBody>
                    <a:bodyPr/>
                    <a:lstStyle/>
                    <a:p>
                      <a:r>
                        <a:rPr lang="en-US" sz="2400" dirty="0"/>
                        <a:t>6</a:t>
                      </a:r>
                    </a:p>
                  </a:txBody>
                  <a:tcPr/>
                </a:tc>
                <a:tc>
                  <a:txBody>
                    <a:bodyPr/>
                    <a:lstStyle/>
                    <a:p>
                      <a:pPr lvl="0">
                        <a:buNone/>
                      </a:pPr>
                      <a:r>
                        <a:rPr lang="en-US" sz="2400" dirty="0"/>
                        <a:t>2028</a:t>
                      </a:r>
                      <a:r>
                        <a:rPr lang="en-US" sz="2400" b="0" i="0" u="none" strike="noStrike" noProof="0" dirty="0">
                          <a:solidFill>
                            <a:srgbClr val="000000"/>
                          </a:solidFill>
                          <a:latin typeface="Arial"/>
                        </a:rPr>
                        <a:t>–29 and beyond</a:t>
                      </a:r>
                      <a:endParaRPr lang="en-US" sz="2400" dirty="0"/>
                    </a:p>
                  </a:txBody>
                  <a:tcPr/>
                </a:tc>
                <a:tc>
                  <a:txBody>
                    <a:bodyPr/>
                    <a:lstStyle/>
                    <a:p>
                      <a:r>
                        <a:rPr lang="en-US" sz="2400" dirty="0"/>
                        <a:t>100%</a:t>
                      </a:r>
                    </a:p>
                  </a:txBody>
                  <a:tcPr/>
                </a:tc>
                <a:extLst>
                  <a:ext uri="{0D108BD9-81ED-4DB2-BD59-A6C34878D82A}">
                    <a16:rowId xmlns:a16="http://schemas.microsoft.com/office/drawing/2014/main" val="2433007762"/>
                  </a:ext>
                </a:extLst>
              </a:tr>
            </a:tbl>
          </a:graphicData>
        </a:graphic>
      </p:graphicFrame>
      <p:sp>
        <p:nvSpPr>
          <p:cNvPr id="4" name="Slide Number Placeholder 3">
            <a:extLst>
              <a:ext uri="{FF2B5EF4-FFF2-40B4-BE49-F238E27FC236}">
                <a16:creationId xmlns:a16="http://schemas.microsoft.com/office/drawing/2014/main" id="{9C0C1369-A459-04B0-AC73-4F7C262B0E79}"/>
              </a:ext>
            </a:extLst>
          </p:cNvPr>
          <p:cNvSpPr>
            <a:spLocks noGrp="1"/>
          </p:cNvSpPr>
          <p:nvPr>
            <p:ph type="sldNum" sz="quarter" idx="12"/>
          </p:nvPr>
        </p:nvSpPr>
        <p:spPr/>
        <p:txBody>
          <a:bodyPr/>
          <a:lstStyle/>
          <a:p>
            <a:fld id="{6002B509-C285-4FF6-9C4D-EB34BB9C242E}" type="slidenum">
              <a:rPr lang="en-US" smtClean="0"/>
              <a:t>19</a:t>
            </a:fld>
            <a:endParaRPr lang="en-US"/>
          </a:p>
        </p:txBody>
      </p:sp>
    </p:spTree>
    <p:extLst>
      <p:ext uri="{BB962C8B-B14F-4D97-AF65-F5344CB8AC3E}">
        <p14:creationId xmlns:p14="http://schemas.microsoft.com/office/powerpoint/2010/main" val="49026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B64F-5C8A-EF1B-0755-44AF3FDFDB98}"/>
              </a:ext>
            </a:extLst>
          </p:cNvPr>
          <p:cNvSpPr>
            <a:spLocks noGrp="1"/>
          </p:cNvSpPr>
          <p:nvPr>
            <p:ph type="title"/>
          </p:nvPr>
        </p:nvSpPr>
        <p:spPr/>
        <p:txBody>
          <a:bodyPr/>
          <a:lstStyle/>
          <a:p>
            <a:r>
              <a:rPr lang="en-US" dirty="0"/>
              <a:t>CLASS Webinar Series</a:t>
            </a:r>
          </a:p>
        </p:txBody>
      </p:sp>
      <p:sp>
        <p:nvSpPr>
          <p:cNvPr id="3" name="Content Placeholder 2">
            <a:extLst>
              <a:ext uri="{FF2B5EF4-FFF2-40B4-BE49-F238E27FC236}">
                <a16:creationId xmlns:a16="http://schemas.microsoft.com/office/drawing/2014/main" id="{F77B4143-427E-F59C-B230-5D87D142778E}"/>
              </a:ext>
            </a:extLst>
          </p:cNvPr>
          <p:cNvSpPr>
            <a:spLocks noGrp="1"/>
          </p:cNvSpPr>
          <p:nvPr>
            <p:ph idx="1"/>
          </p:nvPr>
        </p:nvSpPr>
        <p:spPr>
          <a:xfrm>
            <a:off x="1489166" y="1342820"/>
            <a:ext cx="9553303" cy="4834143"/>
          </a:xfrm>
        </p:spPr>
        <p:txBody>
          <a:bodyPr>
            <a:normAutofit/>
          </a:bodyPr>
          <a:lstStyle/>
          <a:p>
            <a:pPr marL="0" marR="0" lvl="0" indent="0" algn="ctr" fontAlgn="auto">
              <a:spcBef>
                <a:spcPct val="0"/>
              </a:spcBef>
              <a:spcAft>
                <a:spcPts val="0"/>
              </a:spcAft>
              <a:buClrTx/>
              <a:buSzTx/>
              <a:buNone/>
              <a:tabLst/>
              <a:defRPr/>
            </a:pPr>
            <a:r>
              <a:rPr lang="en-US" sz="3200" b="1" dirty="0">
                <a:ea typeface="+mj-ea"/>
              </a:rPr>
              <a:t>Webinar 1: Today</a:t>
            </a:r>
          </a:p>
          <a:p>
            <a:pPr marL="0" marR="0" lvl="0" indent="0" algn="ctr" fontAlgn="auto">
              <a:spcBef>
                <a:spcPct val="0"/>
              </a:spcBef>
              <a:spcAft>
                <a:spcPts val="0"/>
              </a:spcAft>
              <a:buClrTx/>
              <a:buSzTx/>
              <a:buNone/>
              <a:tabLst/>
              <a:defRPr/>
            </a:pPr>
            <a:r>
              <a:rPr lang="en-US" sz="3200" dirty="0">
                <a:ea typeface="+mj-ea"/>
              </a:rPr>
              <a:t>Overview of Management Bulletin (MB) 23-10: Walking Through the Requirements </a:t>
            </a:r>
          </a:p>
          <a:p>
            <a:pPr marL="0" marR="0" lvl="0" indent="0" algn="ctr" fontAlgn="auto">
              <a:spcBef>
                <a:spcPct val="0"/>
              </a:spcBef>
              <a:spcAft>
                <a:spcPts val="0"/>
              </a:spcAft>
              <a:buClrTx/>
              <a:buSzTx/>
              <a:buNone/>
              <a:tabLst/>
              <a:defRPr/>
            </a:pPr>
            <a:endParaRPr lang="en-US" sz="3200" dirty="0">
              <a:ea typeface="+mj-ea"/>
            </a:endParaRPr>
          </a:p>
          <a:p>
            <a:pPr marL="0" marR="0" lvl="0" indent="0" algn="ctr" fontAlgn="auto">
              <a:spcBef>
                <a:spcPct val="0"/>
              </a:spcBef>
              <a:spcAft>
                <a:spcPts val="0"/>
              </a:spcAft>
              <a:buClrTx/>
              <a:buSzTx/>
              <a:buNone/>
              <a:tabLst/>
              <a:defRPr/>
            </a:pPr>
            <a:endParaRPr lang="en-US" sz="3200" dirty="0">
              <a:ea typeface="+mj-ea"/>
            </a:endParaRPr>
          </a:p>
          <a:p>
            <a:pPr marL="0" marR="0" lvl="0" indent="0" algn="ctr" fontAlgn="auto">
              <a:spcBef>
                <a:spcPct val="0"/>
              </a:spcBef>
              <a:spcAft>
                <a:spcPts val="0"/>
              </a:spcAft>
              <a:buClrTx/>
              <a:buSzTx/>
              <a:buNone/>
              <a:tabLst/>
              <a:defRPr/>
            </a:pPr>
            <a:r>
              <a:rPr lang="en-US" sz="3200" b="1" dirty="0">
                <a:ea typeface="+mj-ea"/>
              </a:rPr>
              <a:t>Webinar 2: April 18, 2024</a:t>
            </a:r>
          </a:p>
          <a:p>
            <a:pPr marL="0" marR="0" lvl="0" indent="0" algn="ctr" fontAlgn="auto">
              <a:spcBef>
                <a:spcPct val="0"/>
              </a:spcBef>
              <a:spcAft>
                <a:spcPts val="0"/>
              </a:spcAft>
              <a:buClrTx/>
              <a:buSzTx/>
              <a:buNone/>
              <a:tabLst/>
              <a:defRPr/>
            </a:pPr>
            <a:r>
              <a:rPr lang="en-US" sz="3200" dirty="0">
                <a:ea typeface="+mj-ea"/>
              </a:rPr>
              <a:t>What is CLASS 2.0 and CLASS Environment? How can it help? </a:t>
            </a:r>
          </a:p>
        </p:txBody>
      </p:sp>
      <p:sp>
        <p:nvSpPr>
          <p:cNvPr id="4" name="Slide Number Placeholder 3">
            <a:extLst>
              <a:ext uri="{FF2B5EF4-FFF2-40B4-BE49-F238E27FC236}">
                <a16:creationId xmlns:a16="http://schemas.microsoft.com/office/drawing/2014/main" id="{87FE3C04-3003-5D10-2693-954092CE3F5A}"/>
              </a:ext>
            </a:extLst>
          </p:cNvPr>
          <p:cNvSpPr>
            <a:spLocks noGrp="1"/>
          </p:cNvSpPr>
          <p:nvPr>
            <p:ph type="sldNum" sz="quarter" idx="12"/>
          </p:nvPr>
        </p:nvSpPr>
        <p:spPr/>
        <p:txBody>
          <a:bodyPr/>
          <a:lstStyle/>
          <a:p>
            <a:fld id="{6002B509-C285-4FF6-9C4D-EB34BB9C242E}" type="slidenum">
              <a:rPr lang="en-US" smtClean="0"/>
              <a:t>2</a:t>
            </a:fld>
            <a:endParaRPr lang="en-US"/>
          </a:p>
        </p:txBody>
      </p:sp>
    </p:spTree>
    <p:extLst>
      <p:ext uri="{BB962C8B-B14F-4D97-AF65-F5344CB8AC3E}">
        <p14:creationId xmlns:p14="http://schemas.microsoft.com/office/powerpoint/2010/main" val="353400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1555-B9C2-2CB1-5A8D-F95A79DAD96D}"/>
              </a:ext>
            </a:extLst>
          </p:cNvPr>
          <p:cNvSpPr>
            <a:spLocks noGrp="1"/>
          </p:cNvSpPr>
          <p:nvPr>
            <p:ph type="title"/>
          </p:nvPr>
        </p:nvSpPr>
        <p:spPr/>
        <p:txBody>
          <a:bodyPr>
            <a:normAutofit fontScale="90000"/>
          </a:bodyPr>
          <a:lstStyle/>
          <a:p>
            <a:br>
              <a:rPr lang="en-US" b="1" i="0" dirty="0">
                <a:solidFill>
                  <a:srgbClr val="006699"/>
                </a:solidFill>
                <a:effectLst/>
                <a:latin typeface="Arial" panose="020B0604020202020204" pitchFamily="34" charset="0"/>
              </a:rPr>
            </a:br>
            <a:r>
              <a:rPr lang="en-US" b="1" i="0" dirty="0">
                <a:solidFill>
                  <a:srgbClr val="0C4A6D"/>
                </a:solidFill>
                <a:effectLst/>
                <a:latin typeface="Arial" panose="020B0604020202020204" pitchFamily="34" charset="0"/>
              </a:rPr>
              <a:t>Requirements for Individuals Conducting CLASS Environment Observations</a:t>
            </a:r>
            <a:br>
              <a:rPr lang="en-US" b="1" i="0" dirty="0">
                <a:solidFill>
                  <a:srgbClr val="006699"/>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E15939C-CE87-3D3A-9C66-189ECD0F3A13}"/>
              </a:ext>
            </a:extLst>
          </p:cNvPr>
          <p:cNvSpPr>
            <a:spLocks noGrp="1"/>
          </p:cNvSpPr>
          <p:nvPr>
            <p:ph idx="1"/>
          </p:nvPr>
        </p:nvSpPr>
        <p:spPr>
          <a:xfrm>
            <a:off x="0" y="1477108"/>
            <a:ext cx="12192000" cy="4699855"/>
          </a:xfrm>
        </p:spPr>
        <p:txBody>
          <a:bodyPr vert="horz" lIns="91440" tIns="45720" rIns="91440" bIns="45720" rtlCol="0" anchor="t">
            <a:normAutofit fontScale="92500" lnSpcReduction="10000"/>
          </a:bodyPr>
          <a:lstStyle/>
          <a:p>
            <a:pPr algn="l"/>
            <a:r>
              <a:rPr lang="en-US" sz="3000" b="0" i="0" dirty="0">
                <a:solidFill>
                  <a:srgbClr val="002060"/>
                </a:solidFill>
                <a:effectLst/>
                <a:latin typeface="+mn-lt"/>
              </a:rPr>
              <a:t>CLASS Environment Observations must be completed by a Certified CLASS Observer who has also completed training on CLASS Environment.</a:t>
            </a:r>
            <a:br>
              <a:rPr lang="en-US" sz="3000" b="0" i="0" dirty="0">
                <a:solidFill>
                  <a:srgbClr val="002060"/>
                </a:solidFill>
                <a:effectLst/>
                <a:latin typeface="+mn-lt"/>
              </a:rPr>
            </a:br>
            <a:endParaRPr lang="en-US" sz="3000" b="0" i="0" dirty="0">
              <a:solidFill>
                <a:srgbClr val="002060"/>
              </a:solidFill>
              <a:effectLst/>
              <a:latin typeface="+mn-lt"/>
            </a:endParaRPr>
          </a:p>
          <a:p>
            <a:pPr algn="l"/>
            <a:r>
              <a:rPr lang="en-US" sz="3000" b="0" i="0" dirty="0">
                <a:solidFill>
                  <a:srgbClr val="002060"/>
                </a:solidFill>
                <a:effectLst/>
                <a:latin typeface="+mn-lt"/>
                <a:cs typeface="Arial"/>
              </a:rPr>
              <a:t>Additionally, any Certified CLASS Observer who is conducting a CLASS Environment Observation in a CSPP classroom must also have completed the CLASS Observer Support Series</a:t>
            </a:r>
            <a:r>
              <a:rPr lang="en-US" sz="3000" dirty="0">
                <a:solidFill>
                  <a:srgbClr val="002060"/>
                </a:solidFill>
                <a:latin typeface="+mn-lt"/>
                <a:cs typeface="Arial"/>
              </a:rPr>
              <a:t>.</a:t>
            </a:r>
            <a:br>
              <a:rPr lang="en-US" sz="3000" b="0" i="0" dirty="0">
                <a:solidFill>
                  <a:srgbClr val="002060"/>
                </a:solidFill>
                <a:effectLst/>
                <a:latin typeface="+mn-lt"/>
              </a:rPr>
            </a:br>
            <a:endParaRPr lang="en-US" sz="3000" b="0" i="0" dirty="0">
              <a:solidFill>
                <a:srgbClr val="002060"/>
              </a:solidFill>
              <a:effectLst/>
              <a:latin typeface="+mn-lt"/>
            </a:endParaRPr>
          </a:p>
          <a:p>
            <a:pPr algn="l"/>
            <a:r>
              <a:rPr lang="en-US" sz="3000" b="0" i="0" dirty="0">
                <a:solidFill>
                  <a:srgbClr val="002060"/>
                </a:solidFill>
                <a:effectLst/>
                <a:latin typeface="+mn-lt"/>
              </a:rPr>
              <a:t>The purpose of this additional training requirement is to ensure California is centering diversity, equity, inclusion, and belonging in CLASS Environment implementation.</a:t>
            </a:r>
            <a:br>
              <a:rPr lang="en-US" b="0" i="0" dirty="0">
                <a:solidFill>
                  <a:srgbClr val="002060"/>
                </a:solidFill>
                <a:effectLst/>
                <a:latin typeface="+mn-lt"/>
              </a:rPr>
            </a:br>
            <a:endParaRPr lang="en-US" b="0" i="0" dirty="0">
              <a:solidFill>
                <a:srgbClr val="002060"/>
              </a:solidFill>
              <a:effectLst/>
              <a:latin typeface="+mn-lt"/>
            </a:endParaRPr>
          </a:p>
          <a:p>
            <a:endParaRPr lang="en-US" dirty="0"/>
          </a:p>
        </p:txBody>
      </p:sp>
      <p:sp>
        <p:nvSpPr>
          <p:cNvPr id="4" name="Slide Number Placeholder 3">
            <a:extLst>
              <a:ext uri="{FF2B5EF4-FFF2-40B4-BE49-F238E27FC236}">
                <a16:creationId xmlns:a16="http://schemas.microsoft.com/office/drawing/2014/main" id="{91A8BDBC-0C44-B488-4970-751A5CF83A2D}"/>
              </a:ext>
            </a:extLst>
          </p:cNvPr>
          <p:cNvSpPr>
            <a:spLocks noGrp="1"/>
          </p:cNvSpPr>
          <p:nvPr>
            <p:ph type="sldNum" sz="quarter" idx="12"/>
          </p:nvPr>
        </p:nvSpPr>
        <p:spPr/>
        <p:txBody>
          <a:bodyPr/>
          <a:lstStyle/>
          <a:p>
            <a:fld id="{6002B509-C285-4FF6-9C4D-EB34BB9C242E}" type="slidenum">
              <a:rPr lang="en-US" smtClean="0"/>
              <a:t>20</a:t>
            </a:fld>
            <a:endParaRPr lang="en-US"/>
          </a:p>
        </p:txBody>
      </p:sp>
    </p:spTree>
    <p:extLst>
      <p:ext uri="{BB962C8B-B14F-4D97-AF65-F5344CB8AC3E}">
        <p14:creationId xmlns:p14="http://schemas.microsoft.com/office/powerpoint/2010/main" val="202844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97B6-E568-4218-6CA5-634CAD3AF5FE}"/>
              </a:ext>
            </a:extLst>
          </p:cNvPr>
          <p:cNvSpPr>
            <a:spLocks noGrp="1"/>
          </p:cNvSpPr>
          <p:nvPr>
            <p:ph type="title"/>
          </p:nvPr>
        </p:nvSpPr>
        <p:spPr/>
        <p:txBody>
          <a:bodyPr/>
          <a:lstStyle/>
          <a:p>
            <a:r>
              <a:rPr lang="en-US" dirty="0"/>
              <a:t>Commingling and CLASS Environment Observations</a:t>
            </a:r>
          </a:p>
        </p:txBody>
      </p:sp>
      <p:sp>
        <p:nvSpPr>
          <p:cNvPr id="3" name="Content Placeholder 2">
            <a:extLst>
              <a:ext uri="{FF2B5EF4-FFF2-40B4-BE49-F238E27FC236}">
                <a16:creationId xmlns:a16="http://schemas.microsoft.com/office/drawing/2014/main" id="{0BCB84D3-DF2B-47D6-6A54-322B91A119F5}"/>
              </a:ext>
            </a:extLst>
          </p:cNvPr>
          <p:cNvSpPr>
            <a:spLocks noGrp="1"/>
          </p:cNvSpPr>
          <p:nvPr>
            <p:ph idx="1"/>
          </p:nvPr>
        </p:nvSpPr>
        <p:spPr>
          <a:xfrm>
            <a:off x="0" y="1228520"/>
            <a:ext cx="12191998" cy="4771686"/>
          </a:xfrm>
        </p:spPr>
        <p:txBody>
          <a:bodyPr vert="horz" lIns="91440" tIns="45720" rIns="91440" bIns="45720" rtlCol="0" anchor="t">
            <a:normAutofit fontScale="55000" lnSpcReduction="20000"/>
          </a:bodyPr>
          <a:lstStyle/>
          <a:p>
            <a:pPr>
              <a:lnSpc>
                <a:spcPct val="120000"/>
              </a:lnSpc>
            </a:pPr>
            <a:r>
              <a:rPr lang="en-US" sz="4400" b="0" i="0" dirty="0">
                <a:solidFill>
                  <a:srgbClr val="002060"/>
                </a:solidFill>
                <a:effectLst/>
                <a:latin typeface="+mn-lt"/>
                <a:cs typeface="Arial"/>
              </a:rPr>
              <a:t>Each classroom that includes one or more children enrolled in CSPP must conduct CLASS Environment with respect to all children in the classroom, regardless of funding source.</a:t>
            </a:r>
            <a:r>
              <a:rPr lang="en-US" sz="4400" dirty="0">
                <a:solidFill>
                  <a:srgbClr val="002060"/>
                </a:solidFill>
                <a:latin typeface="+mn-lt"/>
                <a:cs typeface="Arial"/>
              </a:rPr>
              <a:t> </a:t>
            </a:r>
            <a:endParaRPr lang="en-US" sz="4400" b="0" i="0" dirty="0">
              <a:solidFill>
                <a:srgbClr val="002060"/>
              </a:solidFill>
              <a:effectLst/>
              <a:latin typeface="+mn-lt"/>
              <a:cs typeface="Arial"/>
            </a:endParaRPr>
          </a:p>
          <a:p>
            <a:pPr algn="l">
              <a:lnSpc>
                <a:spcPct val="120000"/>
              </a:lnSpc>
              <a:buFont typeface="Arial" panose="020B0604020202020204" pitchFamily="34" charset="0"/>
              <a:buChar char="•"/>
            </a:pPr>
            <a:r>
              <a:rPr lang="en-US" sz="4400" b="0" i="0" dirty="0">
                <a:solidFill>
                  <a:srgbClr val="002060"/>
                </a:solidFill>
                <a:effectLst/>
                <a:latin typeface="+mn-lt"/>
              </a:rPr>
              <a:t>When conducting a CLASS Environment Observation in a mixed-age setting or classroom, including in family childcare homes operating as part of a FCCHEN, contractors must observe using CLASS Environment.</a:t>
            </a:r>
          </a:p>
          <a:p>
            <a:pPr algn="l">
              <a:lnSpc>
                <a:spcPct val="120000"/>
              </a:lnSpc>
              <a:buFont typeface="Arial" panose="020B0604020202020204" pitchFamily="34" charset="0"/>
              <a:buChar char="•"/>
            </a:pPr>
            <a:r>
              <a:rPr lang="en-US" sz="4400" b="0" i="0" dirty="0">
                <a:solidFill>
                  <a:srgbClr val="002060"/>
                </a:solidFill>
                <a:effectLst/>
                <a:latin typeface="+mn-lt"/>
                <a:cs typeface="Arial"/>
              </a:rPr>
              <a:t>When contractors commingle CSPP children (certified children) with children being served through different funding sources (non-certified children), contractors must observe using CLASS Environment.</a:t>
            </a:r>
          </a:p>
          <a:p>
            <a:pPr algn="l">
              <a:lnSpc>
                <a:spcPct val="120000"/>
              </a:lnSpc>
              <a:spcAft>
                <a:spcPts val="1200"/>
              </a:spcAft>
            </a:pPr>
            <a:r>
              <a:rPr lang="en-US" sz="4400" b="0" i="0" dirty="0">
                <a:solidFill>
                  <a:srgbClr val="002060"/>
                </a:solidFill>
                <a:effectLst/>
                <a:latin typeface="+mn-lt"/>
              </a:rPr>
              <a:t>In all commingling situations, the observers must make environmental observations for all children in the classroom, not just children enrolled in CSPP.</a:t>
            </a:r>
          </a:p>
        </p:txBody>
      </p:sp>
      <p:sp>
        <p:nvSpPr>
          <p:cNvPr id="4" name="Slide Number Placeholder 3">
            <a:extLst>
              <a:ext uri="{FF2B5EF4-FFF2-40B4-BE49-F238E27FC236}">
                <a16:creationId xmlns:a16="http://schemas.microsoft.com/office/drawing/2014/main" id="{0C64E7DA-8B1D-1C4A-2EF9-1BC8185DBD3F}"/>
              </a:ext>
            </a:extLst>
          </p:cNvPr>
          <p:cNvSpPr>
            <a:spLocks noGrp="1"/>
          </p:cNvSpPr>
          <p:nvPr>
            <p:ph type="sldNum" sz="quarter" idx="12"/>
          </p:nvPr>
        </p:nvSpPr>
        <p:spPr/>
        <p:txBody>
          <a:bodyPr/>
          <a:lstStyle/>
          <a:p>
            <a:fld id="{6002B509-C285-4FF6-9C4D-EB34BB9C242E}" type="slidenum">
              <a:rPr lang="en-US" smtClean="0"/>
              <a:t>21</a:t>
            </a:fld>
            <a:endParaRPr lang="en-US"/>
          </a:p>
        </p:txBody>
      </p:sp>
    </p:spTree>
    <p:extLst>
      <p:ext uri="{BB962C8B-B14F-4D97-AF65-F5344CB8AC3E}">
        <p14:creationId xmlns:p14="http://schemas.microsoft.com/office/powerpoint/2010/main" val="149066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276E-D525-E380-FE51-7463F1E5C4ED}"/>
              </a:ext>
            </a:extLst>
          </p:cNvPr>
          <p:cNvSpPr>
            <a:spLocks noGrp="1"/>
          </p:cNvSpPr>
          <p:nvPr>
            <p:ph type="title"/>
          </p:nvPr>
        </p:nvSpPr>
        <p:spPr/>
        <p:txBody>
          <a:bodyPr/>
          <a:lstStyle/>
          <a:p>
            <a:r>
              <a:rPr lang="en-US" dirty="0">
                <a:latin typeface="Arial"/>
                <a:cs typeface="Arial"/>
              </a:rPr>
              <a:t>Local Educational Agencies (LEAs) </a:t>
            </a:r>
            <a:br>
              <a:rPr lang="en-US" dirty="0">
                <a:latin typeface="Arial"/>
                <a:cs typeface="Arial"/>
              </a:rPr>
            </a:br>
            <a:r>
              <a:rPr lang="en-US" dirty="0">
                <a:latin typeface="Arial"/>
                <a:cs typeface="Arial"/>
              </a:rPr>
              <a:t>With License Exempt Classrooms</a:t>
            </a:r>
            <a:endParaRPr lang="en-US" dirty="0"/>
          </a:p>
        </p:txBody>
      </p:sp>
      <p:sp>
        <p:nvSpPr>
          <p:cNvPr id="3" name="Content Placeholder 2">
            <a:extLst>
              <a:ext uri="{FF2B5EF4-FFF2-40B4-BE49-F238E27FC236}">
                <a16:creationId xmlns:a16="http://schemas.microsoft.com/office/drawing/2014/main" id="{FAC673EE-4398-C906-937C-C53F6079616E}"/>
              </a:ext>
            </a:extLst>
          </p:cNvPr>
          <p:cNvSpPr>
            <a:spLocks noGrp="1"/>
          </p:cNvSpPr>
          <p:nvPr>
            <p:ph idx="1"/>
          </p:nvPr>
        </p:nvSpPr>
        <p:spPr>
          <a:xfrm>
            <a:off x="517585" y="1432319"/>
            <a:ext cx="11322736" cy="4834143"/>
          </a:xfrm>
        </p:spPr>
        <p:txBody>
          <a:bodyPr vert="horz" lIns="91440" tIns="45720" rIns="91440" bIns="45720" rtlCol="0" anchor="t">
            <a:normAutofit/>
          </a:bodyPr>
          <a:lstStyle/>
          <a:p>
            <a:pPr>
              <a:spcAft>
                <a:spcPts val="1200"/>
              </a:spcAft>
            </a:pPr>
            <a:r>
              <a:rPr lang="en-US" sz="3000" dirty="0">
                <a:solidFill>
                  <a:srgbClr val="002060"/>
                </a:solidFill>
                <a:latin typeface="Arial"/>
                <a:cs typeface="Arial"/>
              </a:rPr>
              <a:t>Prior to full implementation of the CLASS Environment in program year 2028–29, CSPP contractors must:</a:t>
            </a:r>
          </a:p>
          <a:p>
            <a:pPr lvl="1">
              <a:spcAft>
                <a:spcPts val="1200"/>
              </a:spcAft>
            </a:pPr>
            <a:r>
              <a:rPr lang="en-US" sz="2800" dirty="0">
                <a:solidFill>
                  <a:srgbClr val="002060"/>
                </a:solidFill>
                <a:latin typeface="Arial"/>
                <a:cs typeface="Arial"/>
              </a:rPr>
              <a:t>Prioritize all CSPP license-exempt classrooms for CLASS Environment observations. </a:t>
            </a:r>
          </a:p>
          <a:p>
            <a:pPr lvl="1">
              <a:spcAft>
                <a:spcPts val="1200"/>
              </a:spcAft>
            </a:pPr>
            <a:r>
              <a:rPr lang="en-US" sz="2800" dirty="0">
                <a:solidFill>
                  <a:srgbClr val="002060"/>
                </a:solidFill>
                <a:latin typeface="Arial"/>
                <a:cs typeface="Arial"/>
              </a:rPr>
              <a:t>Ensure CLASS Environment observations are completed for all license-exempt classrooms before CLASS Environment Observations for licensed classrooms are started.</a:t>
            </a:r>
          </a:p>
        </p:txBody>
      </p:sp>
      <p:sp>
        <p:nvSpPr>
          <p:cNvPr id="4" name="Slide Number Placeholder 3">
            <a:extLst>
              <a:ext uri="{FF2B5EF4-FFF2-40B4-BE49-F238E27FC236}">
                <a16:creationId xmlns:a16="http://schemas.microsoft.com/office/drawing/2014/main" id="{CC632BF5-BA25-7414-1DEA-2B9E9CD2375E}"/>
              </a:ext>
            </a:extLst>
          </p:cNvPr>
          <p:cNvSpPr>
            <a:spLocks noGrp="1"/>
          </p:cNvSpPr>
          <p:nvPr>
            <p:ph type="sldNum" sz="quarter" idx="12"/>
          </p:nvPr>
        </p:nvSpPr>
        <p:spPr/>
        <p:txBody>
          <a:bodyPr/>
          <a:lstStyle/>
          <a:p>
            <a:fld id="{6002B509-C285-4FF6-9C4D-EB34BB9C242E}" type="slidenum">
              <a:rPr lang="en-US" smtClean="0"/>
              <a:t>22</a:t>
            </a:fld>
            <a:endParaRPr lang="en-US"/>
          </a:p>
        </p:txBody>
      </p:sp>
    </p:spTree>
    <p:extLst>
      <p:ext uri="{BB962C8B-B14F-4D97-AF65-F5344CB8AC3E}">
        <p14:creationId xmlns:p14="http://schemas.microsoft.com/office/powerpoint/2010/main" val="802542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C4216-5C9E-C9D7-D692-529E061ABCB1}"/>
              </a:ext>
            </a:extLst>
          </p:cNvPr>
          <p:cNvSpPr>
            <a:spLocks noGrp="1"/>
          </p:cNvSpPr>
          <p:nvPr>
            <p:ph type="title" idx="4294967295"/>
          </p:nvPr>
        </p:nvSpPr>
        <p:spPr>
          <a:xfrm>
            <a:off x="1544638" y="1023938"/>
            <a:ext cx="9102725" cy="4557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bg1"/>
                </a:solidFill>
                <a:effectLst/>
                <a:uLnTx/>
                <a:uFillTx/>
                <a:latin typeface="Arial"/>
                <a:ea typeface="+mn-ea"/>
                <a:cs typeface="Arial"/>
              </a:rPr>
              <a:t>Additional Environment Requirements</a:t>
            </a:r>
            <a:endPar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713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1240-5A80-BF2B-6360-E1C8EAB35C9A}"/>
              </a:ext>
            </a:extLst>
          </p:cNvPr>
          <p:cNvSpPr>
            <a:spLocks noGrp="1"/>
          </p:cNvSpPr>
          <p:nvPr>
            <p:ph type="title"/>
          </p:nvPr>
        </p:nvSpPr>
        <p:spPr/>
        <p:txBody>
          <a:bodyPr/>
          <a:lstStyle/>
          <a:p>
            <a:r>
              <a:rPr lang="en-US" dirty="0">
                <a:latin typeface="Arial"/>
                <a:cs typeface="Arial"/>
              </a:rPr>
              <a:t>Additional Requirements (1)</a:t>
            </a:r>
            <a:endParaRPr lang="en-US" dirty="0"/>
          </a:p>
        </p:txBody>
      </p:sp>
      <p:sp>
        <p:nvSpPr>
          <p:cNvPr id="3" name="Content Placeholder 2">
            <a:extLst>
              <a:ext uri="{FF2B5EF4-FFF2-40B4-BE49-F238E27FC236}">
                <a16:creationId xmlns:a16="http://schemas.microsoft.com/office/drawing/2014/main" id="{809EDD70-6F67-C524-F566-BBC320C4CA5B}"/>
              </a:ext>
            </a:extLst>
          </p:cNvPr>
          <p:cNvSpPr>
            <a:spLocks noGrp="1"/>
          </p:cNvSpPr>
          <p:nvPr>
            <p:ph idx="1"/>
          </p:nvPr>
        </p:nvSpPr>
        <p:spPr/>
        <p:txBody>
          <a:bodyPr vert="horz" lIns="91440" tIns="45720" rIns="91440" bIns="45720" rtlCol="0" anchor="t">
            <a:normAutofit/>
          </a:bodyPr>
          <a:lstStyle/>
          <a:p>
            <a:pPr>
              <a:spcAft>
                <a:spcPts val="1200"/>
              </a:spcAft>
            </a:pPr>
            <a:r>
              <a:rPr lang="en-US" sz="2600" dirty="0">
                <a:solidFill>
                  <a:srgbClr val="002060"/>
                </a:solidFill>
                <a:latin typeface="Arial"/>
                <a:cs typeface="Arial"/>
              </a:rPr>
              <a:t>Certain requirements that were included in the ERS remain necessary to support quality improvement. Therefore, contractors must meet the following requirements, which are preserved from the ERS:</a:t>
            </a:r>
            <a:endParaRPr lang="en-US" sz="2400" dirty="0">
              <a:solidFill>
                <a:srgbClr val="002060"/>
              </a:solidFill>
            </a:endParaRPr>
          </a:p>
          <a:p>
            <a:pPr lvl="1">
              <a:spcAft>
                <a:spcPts val="1200"/>
              </a:spcAft>
            </a:pPr>
            <a:r>
              <a:rPr lang="en-US" sz="2400" dirty="0">
                <a:solidFill>
                  <a:srgbClr val="002060"/>
                </a:solidFill>
                <a:latin typeface="Arial"/>
                <a:cs typeface="Arial"/>
              </a:rPr>
              <a:t>Provide children enrolled in full-day CSPP for over four hours with regularly scheduled time to nap or rest</a:t>
            </a:r>
          </a:p>
          <a:p>
            <a:pPr lvl="1">
              <a:spcAft>
                <a:spcPts val="1200"/>
              </a:spcAft>
            </a:pPr>
            <a:r>
              <a:rPr lang="en-US" sz="2400" dirty="0">
                <a:solidFill>
                  <a:srgbClr val="002060"/>
                </a:solidFill>
                <a:latin typeface="Arial"/>
                <a:cs typeface="Arial"/>
              </a:rPr>
              <a:t>Cots or mats must be at least 18 inches apart</a:t>
            </a:r>
          </a:p>
          <a:p>
            <a:pPr lvl="1">
              <a:spcAft>
                <a:spcPts val="1200"/>
              </a:spcAft>
            </a:pPr>
            <a:r>
              <a:rPr lang="en-US" sz="2400" dirty="0">
                <a:solidFill>
                  <a:srgbClr val="002060"/>
                </a:solidFill>
                <a:latin typeface="Arial"/>
                <a:cs typeface="Arial"/>
              </a:rPr>
              <a:t>Napping and rest activities must be provided in a clean and sanitary manner</a:t>
            </a:r>
          </a:p>
          <a:p>
            <a:pPr lvl="1">
              <a:spcAft>
                <a:spcPts val="1200"/>
              </a:spcAft>
            </a:pPr>
            <a:r>
              <a:rPr lang="en-US" sz="2400" dirty="0">
                <a:solidFill>
                  <a:srgbClr val="002060"/>
                </a:solidFill>
                <a:latin typeface="Arial"/>
                <a:cs typeface="Arial"/>
              </a:rPr>
              <a:t>Space must be conducive to resting</a:t>
            </a:r>
          </a:p>
        </p:txBody>
      </p:sp>
      <p:sp>
        <p:nvSpPr>
          <p:cNvPr id="4" name="Slide Number Placeholder 3">
            <a:extLst>
              <a:ext uri="{FF2B5EF4-FFF2-40B4-BE49-F238E27FC236}">
                <a16:creationId xmlns:a16="http://schemas.microsoft.com/office/drawing/2014/main" id="{DEFE331C-1531-8A61-715E-359A4E3C43DB}"/>
              </a:ext>
            </a:extLst>
          </p:cNvPr>
          <p:cNvSpPr>
            <a:spLocks noGrp="1"/>
          </p:cNvSpPr>
          <p:nvPr>
            <p:ph type="sldNum" sz="quarter" idx="12"/>
          </p:nvPr>
        </p:nvSpPr>
        <p:spPr/>
        <p:txBody>
          <a:bodyPr/>
          <a:lstStyle/>
          <a:p>
            <a:fld id="{6002B509-C285-4FF6-9C4D-EB34BB9C242E}" type="slidenum">
              <a:rPr lang="en-US" smtClean="0"/>
              <a:t>24</a:t>
            </a:fld>
            <a:endParaRPr lang="en-US"/>
          </a:p>
        </p:txBody>
      </p:sp>
    </p:spTree>
    <p:extLst>
      <p:ext uri="{BB962C8B-B14F-4D97-AF65-F5344CB8AC3E}">
        <p14:creationId xmlns:p14="http://schemas.microsoft.com/office/powerpoint/2010/main" val="44401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E3D3-D5D7-29C2-205B-6B929BD083C6}"/>
              </a:ext>
            </a:extLst>
          </p:cNvPr>
          <p:cNvSpPr>
            <a:spLocks noGrp="1"/>
          </p:cNvSpPr>
          <p:nvPr>
            <p:ph type="title"/>
          </p:nvPr>
        </p:nvSpPr>
        <p:spPr/>
        <p:txBody>
          <a:bodyPr/>
          <a:lstStyle/>
          <a:p>
            <a:r>
              <a:rPr lang="en-US" dirty="0">
                <a:latin typeface="Arial"/>
                <a:cs typeface="Arial"/>
              </a:rPr>
              <a:t>Additional Requirements (2)</a:t>
            </a:r>
            <a:endParaRPr lang="en-US" dirty="0"/>
          </a:p>
        </p:txBody>
      </p:sp>
      <p:sp>
        <p:nvSpPr>
          <p:cNvPr id="3" name="Content Placeholder 2">
            <a:extLst>
              <a:ext uri="{FF2B5EF4-FFF2-40B4-BE49-F238E27FC236}">
                <a16:creationId xmlns:a16="http://schemas.microsoft.com/office/drawing/2014/main" id="{3DEF010C-161D-8288-2387-BD8B3BF6DE22}"/>
              </a:ext>
            </a:extLst>
          </p:cNvPr>
          <p:cNvSpPr>
            <a:spLocks noGrp="1"/>
          </p:cNvSpPr>
          <p:nvPr>
            <p:ph idx="1"/>
          </p:nvPr>
        </p:nvSpPr>
        <p:spPr/>
        <p:txBody>
          <a:bodyPr vert="horz" lIns="91440" tIns="45720" rIns="91440" bIns="45720" rtlCol="0" anchor="t">
            <a:normAutofit/>
          </a:bodyPr>
          <a:lstStyle/>
          <a:p>
            <a:pPr>
              <a:spcAft>
                <a:spcPts val="1200"/>
              </a:spcAft>
            </a:pPr>
            <a:r>
              <a:rPr lang="en-US" sz="2800" dirty="0">
                <a:solidFill>
                  <a:srgbClr val="002060"/>
                </a:solidFill>
                <a:latin typeface="Arial"/>
                <a:cs typeface="Arial"/>
              </a:rPr>
              <a:t>Ensure schedules provide a balance of structure and flexibility. The schedule must include the following each day:</a:t>
            </a:r>
          </a:p>
          <a:p>
            <a:pPr lvl="1">
              <a:spcAft>
                <a:spcPts val="1200"/>
              </a:spcAft>
            </a:pPr>
            <a:r>
              <a:rPr lang="en-US" sz="2600" dirty="0">
                <a:solidFill>
                  <a:srgbClr val="002060"/>
                </a:solidFill>
                <a:latin typeface="Arial"/>
                <a:cs typeface="Arial"/>
              </a:rPr>
              <a:t>A variety of play activities</a:t>
            </a:r>
          </a:p>
          <a:p>
            <a:pPr lvl="1">
              <a:spcAft>
                <a:spcPts val="1200"/>
              </a:spcAft>
            </a:pPr>
            <a:r>
              <a:rPr lang="en-US" sz="2600" dirty="0">
                <a:solidFill>
                  <a:srgbClr val="002060"/>
                </a:solidFill>
                <a:latin typeface="Arial"/>
                <a:cs typeface="Arial"/>
              </a:rPr>
              <a:t>Both gross motor and less active play</a:t>
            </a:r>
          </a:p>
          <a:p>
            <a:pPr lvl="1">
              <a:spcAft>
                <a:spcPts val="1200"/>
              </a:spcAft>
            </a:pPr>
            <a:r>
              <a:rPr lang="en-US" sz="2600" dirty="0">
                <a:solidFill>
                  <a:srgbClr val="002060"/>
                </a:solidFill>
                <a:latin typeface="Arial"/>
                <a:cs typeface="Arial"/>
              </a:rPr>
              <a:t>At least one indoor and one outdoor play period (weather permitting)</a:t>
            </a:r>
          </a:p>
        </p:txBody>
      </p:sp>
      <p:sp>
        <p:nvSpPr>
          <p:cNvPr id="4" name="Slide Number Placeholder 3">
            <a:extLst>
              <a:ext uri="{FF2B5EF4-FFF2-40B4-BE49-F238E27FC236}">
                <a16:creationId xmlns:a16="http://schemas.microsoft.com/office/drawing/2014/main" id="{FC164118-5F21-B4EC-DAB4-E44A2573532E}"/>
              </a:ext>
            </a:extLst>
          </p:cNvPr>
          <p:cNvSpPr>
            <a:spLocks noGrp="1"/>
          </p:cNvSpPr>
          <p:nvPr>
            <p:ph type="sldNum" sz="quarter" idx="12"/>
          </p:nvPr>
        </p:nvSpPr>
        <p:spPr/>
        <p:txBody>
          <a:bodyPr/>
          <a:lstStyle/>
          <a:p>
            <a:fld id="{6002B509-C285-4FF6-9C4D-EB34BB9C242E}" type="slidenum">
              <a:rPr lang="en-US" smtClean="0"/>
              <a:t>25</a:t>
            </a:fld>
            <a:endParaRPr lang="en-US"/>
          </a:p>
        </p:txBody>
      </p:sp>
    </p:spTree>
    <p:extLst>
      <p:ext uri="{BB962C8B-B14F-4D97-AF65-F5344CB8AC3E}">
        <p14:creationId xmlns:p14="http://schemas.microsoft.com/office/powerpoint/2010/main" val="237824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C844-DCD8-C485-E395-D4B7A3CC1511}"/>
              </a:ext>
            </a:extLst>
          </p:cNvPr>
          <p:cNvSpPr>
            <a:spLocks noGrp="1"/>
          </p:cNvSpPr>
          <p:nvPr>
            <p:ph type="title"/>
          </p:nvPr>
        </p:nvSpPr>
        <p:spPr/>
        <p:txBody>
          <a:bodyPr/>
          <a:lstStyle/>
          <a:p>
            <a:r>
              <a:rPr lang="en-US" dirty="0">
                <a:latin typeface="Arial"/>
                <a:cs typeface="Arial"/>
              </a:rPr>
              <a:t>Additional Requirements (3)</a:t>
            </a:r>
            <a:endParaRPr lang="en-US" dirty="0"/>
          </a:p>
        </p:txBody>
      </p:sp>
      <p:sp>
        <p:nvSpPr>
          <p:cNvPr id="3" name="Content Placeholder 2">
            <a:extLst>
              <a:ext uri="{FF2B5EF4-FFF2-40B4-BE49-F238E27FC236}">
                <a16:creationId xmlns:a16="http://schemas.microsoft.com/office/drawing/2014/main" id="{35D72AA6-84C1-8BA3-7218-0D832C35CD54}"/>
              </a:ext>
            </a:extLst>
          </p:cNvPr>
          <p:cNvSpPr>
            <a:spLocks noGrp="1"/>
          </p:cNvSpPr>
          <p:nvPr>
            <p:ph idx="1"/>
          </p:nvPr>
        </p:nvSpPr>
        <p:spPr>
          <a:xfrm>
            <a:off x="-1" y="1342820"/>
            <a:ext cx="11980985" cy="4834143"/>
          </a:xfrm>
        </p:spPr>
        <p:txBody>
          <a:bodyPr vert="horz" lIns="91440" tIns="45720" rIns="91440" bIns="45720" rtlCol="0" anchor="t">
            <a:normAutofit/>
          </a:bodyPr>
          <a:lstStyle/>
          <a:p>
            <a:pPr lvl="1">
              <a:spcAft>
                <a:spcPts val="1200"/>
              </a:spcAft>
            </a:pPr>
            <a:r>
              <a:rPr lang="en-US" sz="2600" dirty="0">
                <a:solidFill>
                  <a:srgbClr val="002060"/>
                </a:solidFill>
                <a:latin typeface="Arial"/>
                <a:cs typeface="Arial"/>
              </a:rPr>
              <a:t>Post written handwashing procedures in a place that is visible to children and adults</a:t>
            </a:r>
          </a:p>
          <a:p>
            <a:pPr lvl="1">
              <a:spcAft>
                <a:spcPts val="1200"/>
              </a:spcAft>
            </a:pPr>
            <a:r>
              <a:rPr lang="en-US" sz="2600" dirty="0">
                <a:solidFill>
                  <a:srgbClr val="002060"/>
                </a:solidFill>
                <a:latin typeface="Arial"/>
                <a:cs typeface="Arial"/>
              </a:rPr>
              <a:t>Handwashing procedures must be followed by children and adults</a:t>
            </a:r>
          </a:p>
          <a:p>
            <a:pPr lvl="1">
              <a:spcAft>
                <a:spcPts val="1200"/>
              </a:spcAft>
            </a:pPr>
            <a:r>
              <a:rPr lang="en-US" sz="2600" dirty="0">
                <a:solidFill>
                  <a:srgbClr val="002060"/>
                </a:solidFill>
                <a:latin typeface="Arial"/>
                <a:cs typeface="Arial"/>
              </a:rPr>
              <a:t>Provide storage spaces with security provisions where staff can store their personal belongings</a:t>
            </a:r>
          </a:p>
          <a:p>
            <a:pPr lvl="1">
              <a:spcAft>
                <a:spcPts val="1200"/>
              </a:spcAft>
            </a:pPr>
            <a:r>
              <a:rPr lang="en-US" sz="2600" dirty="0">
                <a:solidFill>
                  <a:srgbClr val="002060"/>
                </a:solidFill>
                <a:latin typeface="Arial"/>
                <a:cs typeface="Arial"/>
              </a:rPr>
              <a:t>Have space and/or policies in place to support staff for work-related tasks such as conferences and meetings and to support staff for personal breaks</a:t>
            </a:r>
          </a:p>
        </p:txBody>
      </p:sp>
      <p:sp>
        <p:nvSpPr>
          <p:cNvPr id="4" name="Slide Number Placeholder 3">
            <a:extLst>
              <a:ext uri="{FF2B5EF4-FFF2-40B4-BE49-F238E27FC236}">
                <a16:creationId xmlns:a16="http://schemas.microsoft.com/office/drawing/2014/main" id="{F8B46C86-4D41-6301-7051-9A44AA363CE4}"/>
              </a:ext>
            </a:extLst>
          </p:cNvPr>
          <p:cNvSpPr>
            <a:spLocks noGrp="1"/>
          </p:cNvSpPr>
          <p:nvPr>
            <p:ph type="sldNum" sz="quarter" idx="12"/>
          </p:nvPr>
        </p:nvSpPr>
        <p:spPr/>
        <p:txBody>
          <a:bodyPr/>
          <a:lstStyle/>
          <a:p>
            <a:fld id="{6002B509-C285-4FF6-9C4D-EB34BB9C242E}" type="slidenum">
              <a:rPr lang="en-US" smtClean="0"/>
              <a:t>26</a:t>
            </a:fld>
            <a:endParaRPr lang="en-US"/>
          </a:p>
        </p:txBody>
      </p:sp>
    </p:spTree>
    <p:extLst>
      <p:ext uri="{BB962C8B-B14F-4D97-AF65-F5344CB8AC3E}">
        <p14:creationId xmlns:p14="http://schemas.microsoft.com/office/powerpoint/2010/main" val="3653909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B369D-4C00-BBF1-F5E5-5340707FD3D3}"/>
              </a:ext>
            </a:extLst>
          </p:cNvPr>
          <p:cNvSpPr>
            <a:spLocks noGrp="1"/>
          </p:cNvSpPr>
          <p:nvPr>
            <p:ph type="title" idx="4294967295"/>
          </p:nvPr>
        </p:nvSpPr>
        <p:spPr>
          <a:xfrm>
            <a:off x="1544638" y="1023938"/>
            <a:ext cx="9102725" cy="4557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bg1"/>
                </a:solidFill>
                <a:effectLst/>
                <a:uLnTx/>
                <a:uFillTx/>
                <a:latin typeface="Arial"/>
                <a:ea typeface="+mn-ea"/>
                <a:cs typeface="Arial"/>
              </a:rPr>
              <a:t>Support for Contractors and Timeline</a:t>
            </a:r>
            <a:endPar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4160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B612-8497-B9BA-D1D7-EB525269D75E}"/>
              </a:ext>
            </a:extLst>
          </p:cNvPr>
          <p:cNvSpPr>
            <a:spLocks noGrp="1"/>
          </p:cNvSpPr>
          <p:nvPr>
            <p:ph type="title"/>
          </p:nvPr>
        </p:nvSpPr>
        <p:spPr>
          <a:xfrm>
            <a:off x="-1" y="-106568"/>
            <a:ext cx="12191999" cy="1325563"/>
          </a:xfrm>
        </p:spPr>
        <p:txBody>
          <a:bodyPr/>
          <a:lstStyle/>
          <a:p>
            <a:r>
              <a:rPr lang="en-US" dirty="0">
                <a:latin typeface="Arial"/>
                <a:cs typeface="Arial"/>
              </a:rPr>
              <a:t>Implementation Support</a:t>
            </a:r>
            <a:endParaRPr lang="en-US" dirty="0"/>
          </a:p>
        </p:txBody>
      </p:sp>
      <p:sp>
        <p:nvSpPr>
          <p:cNvPr id="3" name="Content Placeholder 2">
            <a:extLst>
              <a:ext uri="{FF2B5EF4-FFF2-40B4-BE49-F238E27FC236}">
                <a16:creationId xmlns:a16="http://schemas.microsoft.com/office/drawing/2014/main" id="{BB0A8B6C-B32E-4FBC-F1AC-9B656B9371A6}"/>
              </a:ext>
            </a:extLst>
          </p:cNvPr>
          <p:cNvSpPr>
            <a:spLocks noGrp="1"/>
          </p:cNvSpPr>
          <p:nvPr>
            <p:ph idx="1"/>
          </p:nvPr>
        </p:nvSpPr>
        <p:spPr>
          <a:xfrm>
            <a:off x="84667" y="961820"/>
            <a:ext cx="11986381" cy="5257476"/>
          </a:xfrm>
        </p:spPr>
        <p:txBody>
          <a:bodyPr vert="horz" lIns="91440" tIns="45720" rIns="91440" bIns="45720" rtlCol="0" anchor="t">
            <a:normAutofit/>
          </a:bodyPr>
          <a:lstStyle/>
          <a:p>
            <a:r>
              <a:rPr lang="en-US" sz="2800" dirty="0">
                <a:latin typeface="Arial"/>
                <a:cs typeface="Arial"/>
              </a:rPr>
              <a:t>Achieving Success in Positive Interactions, Relationships, and Environments (ASPIRE) program request for applications was released on February 28, 2024.</a:t>
            </a:r>
            <a:endParaRPr lang="en-US" sz="2800" dirty="0"/>
          </a:p>
          <a:p>
            <a:pPr lvl="1"/>
            <a:r>
              <a:rPr lang="en-US" sz="2600" dirty="0">
                <a:latin typeface="Arial"/>
                <a:cs typeface="Arial"/>
              </a:rPr>
              <a:t>Supporting one Statewide CLASS Lead</a:t>
            </a:r>
            <a:r>
              <a:rPr lang="en-US" dirty="0">
                <a:latin typeface="Arial"/>
                <a:cs typeface="Arial"/>
              </a:rPr>
              <a:t> </a:t>
            </a:r>
          </a:p>
          <a:p>
            <a:pPr lvl="2"/>
            <a:r>
              <a:rPr lang="en-US" sz="2400" dirty="0">
                <a:latin typeface="Arial"/>
                <a:cs typeface="Arial"/>
              </a:rPr>
              <a:t>Coordinating efforts across leads in collaboration with CDE and </a:t>
            </a:r>
            <a:r>
              <a:rPr lang="en-US" sz="2400" dirty="0" err="1">
                <a:latin typeface="Arial"/>
                <a:cs typeface="Arial"/>
              </a:rPr>
              <a:t>Teachstone</a:t>
            </a:r>
            <a:endParaRPr lang="en-US" sz="2400" dirty="0">
              <a:latin typeface="Arial"/>
              <a:cs typeface="Arial"/>
            </a:endParaRPr>
          </a:p>
          <a:p>
            <a:pPr lvl="2"/>
            <a:r>
              <a:rPr lang="en-US" sz="2400" dirty="0">
                <a:latin typeface="Arial"/>
                <a:cs typeface="Arial"/>
              </a:rPr>
              <a:t>Statewide access to resources, training, and data reporting </a:t>
            </a:r>
          </a:p>
          <a:p>
            <a:pPr lvl="1"/>
            <a:r>
              <a:rPr lang="en-US" sz="2600" dirty="0">
                <a:latin typeface="Arial"/>
                <a:cs typeface="Arial"/>
              </a:rPr>
              <a:t>Supporting four Regional Leads</a:t>
            </a:r>
          </a:p>
          <a:p>
            <a:pPr lvl="2"/>
            <a:r>
              <a:rPr lang="en-US" sz="2400" dirty="0">
                <a:latin typeface="Arial"/>
                <a:cs typeface="Arial"/>
              </a:rPr>
              <a:t>Conducting regional needs assessment to identify capacity for observations and coaching </a:t>
            </a:r>
          </a:p>
          <a:p>
            <a:pPr lvl="2"/>
            <a:r>
              <a:rPr lang="en-US" sz="2400" dirty="0">
                <a:latin typeface="Arial"/>
                <a:cs typeface="Arial"/>
              </a:rPr>
              <a:t>Developing regional coordination plan</a:t>
            </a:r>
          </a:p>
          <a:p>
            <a:pPr indent="-342900"/>
            <a:r>
              <a:rPr lang="en-US" sz="2800" dirty="0">
                <a:latin typeface="Arial"/>
                <a:cs typeface="Arial"/>
              </a:rPr>
              <a:t>ASPIRE leads will begin grant duties by June 2024</a:t>
            </a:r>
          </a:p>
        </p:txBody>
      </p:sp>
      <p:sp>
        <p:nvSpPr>
          <p:cNvPr id="4" name="Slide Number Placeholder 3">
            <a:extLst>
              <a:ext uri="{FF2B5EF4-FFF2-40B4-BE49-F238E27FC236}">
                <a16:creationId xmlns:a16="http://schemas.microsoft.com/office/drawing/2014/main" id="{059F3774-02FD-3FE0-51F1-C235788E732F}"/>
              </a:ext>
            </a:extLst>
          </p:cNvPr>
          <p:cNvSpPr>
            <a:spLocks noGrp="1"/>
          </p:cNvSpPr>
          <p:nvPr>
            <p:ph type="sldNum" sz="quarter" idx="12"/>
          </p:nvPr>
        </p:nvSpPr>
        <p:spPr/>
        <p:txBody>
          <a:bodyPr/>
          <a:lstStyle/>
          <a:p>
            <a:fld id="{6002B509-C285-4FF6-9C4D-EB34BB9C242E}" type="slidenum">
              <a:rPr lang="en-US" smtClean="0"/>
              <a:t>28</a:t>
            </a:fld>
            <a:endParaRPr lang="en-US"/>
          </a:p>
        </p:txBody>
      </p:sp>
    </p:spTree>
    <p:extLst>
      <p:ext uri="{BB962C8B-B14F-4D97-AF65-F5344CB8AC3E}">
        <p14:creationId xmlns:p14="http://schemas.microsoft.com/office/powerpoint/2010/main" val="817537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B612-8497-B9BA-D1D7-EB525269D75E}"/>
              </a:ext>
            </a:extLst>
          </p:cNvPr>
          <p:cNvSpPr>
            <a:spLocks noGrp="1"/>
          </p:cNvSpPr>
          <p:nvPr>
            <p:ph type="title"/>
          </p:nvPr>
        </p:nvSpPr>
        <p:spPr/>
        <p:txBody>
          <a:bodyPr/>
          <a:lstStyle/>
          <a:p>
            <a:r>
              <a:rPr lang="en-US" dirty="0">
                <a:latin typeface="Arial"/>
                <a:cs typeface="Arial"/>
              </a:rPr>
              <a:t>Timeline (1)</a:t>
            </a:r>
            <a:endParaRPr lang="en-US" dirty="0"/>
          </a:p>
        </p:txBody>
      </p:sp>
      <p:sp>
        <p:nvSpPr>
          <p:cNvPr id="3" name="Content Placeholder 2">
            <a:extLst>
              <a:ext uri="{FF2B5EF4-FFF2-40B4-BE49-F238E27FC236}">
                <a16:creationId xmlns:a16="http://schemas.microsoft.com/office/drawing/2014/main" id="{BB0A8B6C-B32E-4FBC-F1AC-9B656B9371A6}"/>
              </a:ext>
            </a:extLst>
          </p:cNvPr>
          <p:cNvSpPr>
            <a:spLocks noGrp="1"/>
          </p:cNvSpPr>
          <p:nvPr>
            <p:ph idx="1"/>
          </p:nvPr>
        </p:nvSpPr>
        <p:spPr>
          <a:xfrm>
            <a:off x="190781" y="1080579"/>
            <a:ext cx="11804373" cy="5035426"/>
          </a:xfrm>
        </p:spPr>
        <p:txBody>
          <a:bodyPr vert="horz" lIns="91440" tIns="45720" rIns="91440" bIns="45720" rtlCol="0" anchor="t">
            <a:normAutofit fontScale="77500" lnSpcReduction="20000"/>
          </a:bodyPr>
          <a:lstStyle/>
          <a:p>
            <a:pPr marL="0" indent="0">
              <a:spcAft>
                <a:spcPts val="1200"/>
              </a:spcAft>
              <a:buNone/>
            </a:pPr>
            <a:r>
              <a:rPr lang="en-US" sz="3500" b="1" dirty="0">
                <a:latin typeface="Arial"/>
                <a:cs typeface="Arial"/>
              </a:rPr>
              <a:t>2023–24 Program Year:</a:t>
            </a:r>
          </a:p>
          <a:p>
            <a:pPr>
              <a:spcAft>
                <a:spcPts val="1200"/>
              </a:spcAft>
            </a:pPr>
            <a:r>
              <a:rPr lang="en-US" sz="3200" dirty="0">
                <a:latin typeface="Arial"/>
                <a:cs typeface="Arial"/>
              </a:rPr>
              <a:t>Introductory training on CLASS and CLASS Environment</a:t>
            </a:r>
          </a:p>
          <a:p>
            <a:pPr>
              <a:spcAft>
                <a:spcPts val="1200"/>
              </a:spcAft>
            </a:pPr>
            <a:r>
              <a:rPr lang="en-US" sz="3200" dirty="0">
                <a:latin typeface="Arial"/>
                <a:cs typeface="Arial"/>
              </a:rPr>
              <a:t>Determining how observations will be obtained</a:t>
            </a:r>
          </a:p>
          <a:p>
            <a:pPr>
              <a:spcAft>
                <a:spcPts val="1200"/>
              </a:spcAft>
            </a:pPr>
            <a:r>
              <a:rPr lang="en-US" sz="3200" dirty="0">
                <a:latin typeface="Arial"/>
                <a:cs typeface="Arial"/>
              </a:rPr>
              <a:t>Attending webinars or office hours hosted by the CDE</a:t>
            </a:r>
          </a:p>
          <a:p>
            <a:pPr>
              <a:spcAft>
                <a:spcPts val="1200"/>
              </a:spcAft>
            </a:pPr>
            <a:r>
              <a:rPr lang="en-US" sz="3200" dirty="0">
                <a:latin typeface="Arial"/>
                <a:cs typeface="Arial"/>
              </a:rPr>
              <a:t>Viewing the CLASS resource page </a:t>
            </a:r>
          </a:p>
          <a:p>
            <a:pPr>
              <a:spcAft>
                <a:spcPts val="1200"/>
              </a:spcAft>
            </a:pPr>
            <a:r>
              <a:rPr lang="en-US" sz="3200" dirty="0">
                <a:latin typeface="Arial"/>
                <a:cs typeface="Arial"/>
              </a:rPr>
              <a:t>Connecting with ASPIRE grant leads, once identified </a:t>
            </a:r>
          </a:p>
          <a:p>
            <a:endParaRPr lang="en-US" sz="3500" dirty="0">
              <a:latin typeface="Arial"/>
              <a:cs typeface="Arial"/>
            </a:endParaRPr>
          </a:p>
          <a:p>
            <a:pPr marL="0" indent="0" algn="ctr">
              <a:lnSpc>
                <a:spcPct val="120000"/>
              </a:lnSpc>
              <a:buNone/>
            </a:pPr>
            <a:r>
              <a:rPr lang="en-US" sz="3500" dirty="0">
                <a:latin typeface="Arial"/>
                <a:cs typeface="Arial"/>
              </a:rPr>
              <a:t>By May 15, 2024, all contractors must provide data to their Regional CLASS leads, per the Data Collection Requirements section in MB 23-10.</a:t>
            </a:r>
            <a:r>
              <a:rPr lang="en-US" dirty="0">
                <a:latin typeface="Arial"/>
                <a:cs typeface="Arial"/>
              </a:rPr>
              <a:t> </a:t>
            </a:r>
          </a:p>
        </p:txBody>
      </p:sp>
      <p:sp>
        <p:nvSpPr>
          <p:cNvPr id="4" name="Slide Number Placeholder 3">
            <a:extLst>
              <a:ext uri="{FF2B5EF4-FFF2-40B4-BE49-F238E27FC236}">
                <a16:creationId xmlns:a16="http://schemas.microsoft.com/office/drawing/2014/main" id="{059F3774-02FD-3FE0-51F1-C235788E732F}"/>
              </a:ext>
            </a:extLst>
          </p:cNvPr>
          <p:cNvSpPr>
            <a:spLocks noGrp="1"/>
          </p:cNvSpPr>
          <p:nvPr>
            <p:ph type="sldNum" sz="quarter" idx="12"/>
          </p:nvPr>
        </p:nvSpPr>
        <p:spPr/>
        <p:txBody>
          <a:bodyPr/>
          <a:lstStyle/>
          <a:p>
            <a:fld id="{6002B509-C285-4FF6-9C4D-EB34BB9C242E}" type="slidenum">
              <a:rPr lang="en-US" smtClean="0"/>
              <a:t>29</a:t>
            </a:fld>
            <a:endParaRPr lang="en-US"/>
          </a:p>
        </p:txBody>
      </p:sp>
    </p:spTree>
    <p:extLst>
      <p:ext uri="{BB962C8B-B14F-4D97-AF65-F5344CB8AC3E}">
        <p14:creationId xmlns:p14="http://schemas.microsoft.com/office/powerpoint/2010/main" val="27635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lstStyle/>
          <a:p>
            <a:r>
              <a:rPr lang="en-US" dirty="0">
                <a:solidFill>
                  <a:srgbClr val="002060"/>
                </a:solidFill>
                <a:latin typeface="Arial"/>
                <a:cs typeface="Arial"/>
              </a:rPr>
              <a:t>Welcome and Introductions</a:t>
            </a:r>
          </a:p>
        </p:txBody>
      </p:sp>
      <p:pic>
        <p:nvPicPr>
          <p:cNvPr id="8" name="Content Placeholder 7" descr="Collage of Children with the words Everyone Belongs Todos Somos Unidos. ">
            <a:extLst>
              <a:ext uri="{FF2B5EF4-FFF2-40B4-BE49-F238E27FC236}">
                <a16:creationId xmlns:a16="http://schemas.microsoft.com/office/drawing/2014/main" id="{C8E5C4FE-FEE0-4F98-97C4-909B36E0B9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3375" y="1012346"/>
            <a:ext cx="6445250" cy="4833938"/>
          </a:xfrm>
        </p:spPr>
      </p:pic>
      <p:sp>
        <p:nvSpPr>
          <p:cNvPr id="4" name="Slide Number Placeholder 3"/>
          <p:cNvSpPr>
            <a:spLocks noGrp="1"/>
          </p:cNvSpPr>
          <p:nvPr>
            <p:ph type="sldNum" sz="quarter" idx="12"/>
          </p:nvPr>
        </p:nvSpPr>
        <p:spPr/>
        <p:txBody>
          <a:bodyPr/>
          <a:lstStyle/>
          <a:p>
            <a:fld id="{B69ECBBE-C740-4DC6-AD12-BF9691A6AD0E}" type="slidenum">
              <a:rPr lang="en-US" dirty="0" smtClean="0"/>
              <a:pPr/>
              <a:t>3</a:t>
            </a:fld>
            <a:endParaRPr lang="en-US"/>
          </a:p>
        </p:txBody>
      </p:sp>
    </p:spTree>
    <p:extLst>
      <p:ext uri="{BB962C8B-B14F-4D97-AF65-F5344CB8AC3E}">
        <p14:creationId xmlns:p14="http://schemas.microsoft.com/office/powerpoint/2010/main" val="1241560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B612-8497-B9BA-D1D7-EB525269D75E}"/>
              </a:ext>
            </a:extLst>
          </p:cNvPr>
          <p:cNvSpPr>
            <a:spLocks noGrp="1"/>
          </p:cNvSpPr>
          <p:nvPr>
            <p:ph type="title"/>
          </p:nvPr>
        </p:nvSpPr>
        <p:spPr>
          <a:xfrm>
            <a:off x="-1" y="6525"/>
            <a:ext cx="12084675" cy="1336295"/>
          </a:xfrm>
        </p:spPr>
        <p:txBody>
          <a:bodyPr/>
          <a:lstStyle/>
          <a:p>
            <a:r>
              <a:rPr lang="en-US" dirty="0">
                <a:latin typeface="Arial"/>
                <a:cs typeface="Arial"/>
              </a:rPr>
              <a:t>Timeline (2)</a:t>
            </a:r>
            <a:endParaRPr lang="en-US" dirty="0"/>
          </a:p>
        </p:txBody>
      </p:sp>
      <p:sp>
        <p:nvSpPr>
          <p:cNvPr id="3" name="Content Placeholder 2">
            <a:extLst>
              <a:ext uri="{FF2B5EF4-FFF2-40B4-BE49-F238E27FC236}">
                <a16:creationId xmlns:a16="http://schemas.microsoft.com/office/drawing/2014/main" id="{BB0A8B6C-B32E-4FBC-F1AC-9B656B9371A6}"/>
              </a:ext>
            </a:extLst>
          </p:cNvPr>
          <p:cNvSpPr>
            <a:spLocks noGrp="1"/>
          </p:cNvSpPr>
          <p:nvPr>
            <p:ph idx="1"/>
          </p:nvPr>
        </p:nvSpPr>
        <p:spPr>
          <a:xfrm>
            <a:off x="575094" y="1141537"/>
            <a:ext cx="10972963" cy="5035426"/>
          </a:xfrm>
        </p:spPr>
        <p:txBody>
          <a:bodyPr vert="horz" lIns="91440" tIns="45720" rIns="91440" bIns="45720" rtlCol="0" anchor="t">
            <a:normAutofit/>
          </a:bodyPr>
          <a:lstStyle/>
          <a:p>
            <a:pPr marL="0" indent="0">
              <a:spcAft>
                <a:spcPts val="1200"/>
              </a:spcAft>
              <a:buNone/>
            </a:pPr>
            <a:r>
              <a:rPr lang="en-US" sz="3200" b="1" dirty="0">
                <a:latin typeface="Arial"/>
                <a:cs typeface="Arial"/>
              </a:rPr>
              <a:t>2024–25 Program Year and Beyond: </a:t>
            </a:r>
          </a:p>
          <a:p>
            <a:pPr>
              <a:spcAft>
                <a:spcPts val="1200"/>
              </a:spcAft>
            </a:pPr>
            <a:r>
              <a:rPr lang="en-US" sz="3200" b="1" dirty="0">
                <a:latin typeface="Arial"/>
                <a:cs typeface="Arial"/>
              </a:rPr>
              <a:t>October 1, 2024</a:t>
            </a:r>
            <a:r>
              <a:rPr lang="en-US" sz="3200" dirty="0">
                <a:latin typeface="Arial"/>
                <a:cs typeface="Arial"/>
              </a:rPr>
              <a:t>, all contractors must develop an agency plan, send a copy to ASPIRE grant leads, and share that plan with their staff </a:t>
            </a:r>
          </a:p>
          <a:p>
            <a:pPr>
              <a:spcAft>
                <a:spcPts val="1200"/>
              </a:spcAft>
            </a:pPr>
            <a:r>
              <a:rPr lang="en-US" sz="3200" dirty="0">
                <a:latin typeface="Arial"/>
                <a:cs typeface="Arial"/>
              </a:rPr>
              <a:t>Beginning with 2024–25 PSE, contractors will be required to report data on CLASS and CLASS Environment Observations completed in their programs</a:t>
            </a:r>
          </a:p>
        </p:txBody>
      </p:sp>
      <p:sp>
        <p:nvSpPr>
          <p:cNvPr id="4" name="Slide Number Placeholder 3">
            <a:extLst>
              <a:ext uri="{FF2B5EF4-FFF2-40B4-BE49-F238E27FC236}">
                <a16:creationId xmlns:a16="http://schemas.microsoft.com/office/drawing/2014/main" id="{059F3774-02FD-3FE0-51F1-C235788E732F}"/>
              </a:ext>
            </a:extLst>
          </p:cNvPr>
          <p:cNvSpPr>
            <a:spLocks noGrp="1"/>
          </p:cNvSpPr>
          <p:nvPr>
            <p:ph type="sldNum" sz="quarter" idx="12"/>
          </p:nvPr>
        </p:nvSpPr>
        <p:spPr/>
        <p:txBody>
          <a:bodyPr/>
          <a:lstStyle/>
          <a:p>
            <a:fld id="{6002B509-C285-4FF6-9C4D-EB34BB9C242E}" type="slidenum">
              <a:rPr lang="en-US" smtClean="0"/>
              <a:t>30</a:t>
            </a:fld>
            <a:endParaRPr lang="en-US"/>
          </a:p>
        </p:txBody>
      </p:sp>
    </p:spTree>
    <p:extLst>
      <p:ext uri="{BB962C8B-B14F-4D97-AF65-F5344CB8AC3E}">
        <p14:creationId xmlns:p14="http://schemas.microsoft.com/office/powerpoint/2010/main" val="935955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B612-8497-B9BA-D1D7-EB525269D75E}"/>
              </a:ext>
            </a:extLst>
          </p:cNvPr>
          <p:cNvSpPr>
            <a:spLocks noGrp="1"/>
          </p:cNvSpPr>
          <p:nvPr>
            <p:ph type="title"/>
          </p:nvPr>
        </p:nvSpPr>
        <p:spPr/>
        <p:txBody>
          <a:bodyPr/>
          <a:lstStyle/>
          <a:p>
            <a:r>
              <a:rPr lang="en-US" dirty="0">
                <a:latin typeface="Arial"/>
                <a:cs typeface="Arial"/>
              </a:rPr>
              <a:t>Obtaining CLASS Observations</a:t>
            </a:r>
            <a:endParaRPr lang="en-US" dirty="0"/>
          </a:p>
        </p:txBody>
      </p:sp>
      <p:sp>
        <p:nvSpPr>
          <p:cNvPr id="3" name="Content Placeholder 2">
            <a:extLst>
              <a:ext uri="{FF2B5EF4-FFF2-40B4-BE49-F238E27FC236}">
                <a16:creationId xmlns:a16="http://schemas.microsoft.com/office/drawing/2014/main" id="{BB0A8B6C-B32E-4FBC-F1AC-9B656B9371A6}"/>
              </a:ext>
            </a:extLst>
          </p:cNvPr>
          <p:cNvSpPr>
            <a:spLocks noGrp="1"/>
          </p:cNvSpPr>
          <p:nvPr>
            <p:ph idx="1"/>
          </p:nvPr>
        </p:nvSpPr>
        <p:spPr/>
        <p:txBody>
          <a:bodyPr vert="horz" lIns="91440" tIns="45720" rIns="91440" bIns="45720" rtlCol="0" anchor="t">
            <a:normAutofit/>
          </a:bodyPr>
          <a:lstStyle/>
          <a:p>
            <a:pPr>
              <a:spcAft>
                <a:spcPts val="1200"/>
              </a:spcAft>
            </a:pPr>
            <a:r>
              <a:rPr lang="en-US" sz="2800" dirty="0">
                <a:latin typeface="Arial"/>
                <a:cs typeface="Arial"/>
              </a:rPr>
              <a:t>Contractors have the following opportunities for CLASS observations: </a:t>
            </a:r>
          </a:p>
          <a:p>
            <a:pPr marL="914400" lvl="1" indent="-457200">
              <a:spcAft>
                <a:spcPts val="1200"/>
              </a:spcAft>
            </a:pPr>
            <a:r>
              <a:rPr lang="en-US" sz="2400" dirty="0">
                <a:latin typeface="Arial"/>
                <a:cs typeface="Arial"/>
              </a:rPr>
              <a:t>If the Regional CLASS Lead offers and the contractor prefers, the contractor may obtain a CLASS and/or CLASS Environment observation from the Regional CLASS Lead</a:t>
            </a:r>
          </a:p>
          <a:p>
            <a:pPr marL="914400" lvl="1" indent="-457200">
              <a:spcAft>
                <a:spcPts val="1200"/>
              </a:spcAft>
            </a:pPr>
            <a:r>
              <a:rPr lang="en-US" sz="2400" dirty="0">
                <a:latin typeface="Arial"/>
                <a:cs typeface="Arial"/>
              </a:rPr>
              <a:t>Contractors can send program staff to certified CLASS Observer training provided through the CSPP Regional CLASS Leads funded with CSPP ASPIRE funding</a:t>
            </a:r>
            <a:endParaRPr lang="en-US" sz="2400">
              <a:latin typeface="Arial"/>
              <a:cs typeface="Arial"/>
            </a:endParaRPr>
          </a:p>
          <a:p>
            <a:pPr marL="914400" lvl="1" indent="-457200">
              <a:spcAft>
                <a:spcPts val="1200"/>
              </a:spcAft>
            </a:pPr>
            <a:r>
              <a:rPr lang="en-US" sz="2400" dirty="0">
                <a:latin typeface="Arial"/>
                <a:cs typeface="Arial"/>
              </a:rPr>
              <a:t>Contractors can have CLASS and/or CLASS Environment Observations completed by a Certified Observer under another auspice</a:t>
            </a:r>
          </a:p>
          <a:p>
            <a:pPr marL="0" indent="0">
              <a:buNone/>
            </a:pPr>
            <a:endParaRPr lang="en-US" sz="2800" u="sng" dirty="0">
              <a:latin typeface="Arial"/>
              <a:cs typeface="Arial"/>
            </a:endParaRPr>
          </a:p>
        </p:txBody>
      </p:sp>
      <p:sp>
        <p:nvSpPr>
          <p:cNvPr id="4" name="Slide Number Placeholder 3">
            <a:extLst>
              <a:ext uri="{FF2B5EF4-FFF2-40B4-BE49-F238E27FC236}">
                <a16:creationId xmlns:a16="http://schemas.microsoft.com/office/drawing/2014/main" id="{059F3774-02FD-3FE0-51F1-C235788E732F}"/>
              </a:ext>
            </a:extLst>
          </p:cNvPr>
          <p:cNvSpPr>
            <a:spLocks noGrp="1"/>
          </p:cNvSpPr>
          <p:nvPr>
            <p:ph type="sldNum" sz="quarter" idx="12"/>
          </p:nvPr>
        </p:nvSpPr>
        <p:spPr/>
        <p:txBody>
          <a:bodyPr/>
          <a:lstStyle/>
          <a:p>
            <a:fld id="{6002B509-C285-4FF6-9C4D-EB34BB9C242E}" type="slidenum">
              <a:rPr lang="en-US" smtClean="0"/>
              <a:t>31</a:t>
            </a:fld>
            <a:endParaRPr lang="en-US"/>
          </a:p>
        </p:txBody>
      </p:sp>
    </p:spTree>
    <p:extLst>
      <p:ext uri="{BB962C8B-B14F-4D97-AF65-F5344CB8AC3E}">
        <p14:creationId xmlns:p14="http://schemas.microsoft.com/office/powerpoint/2010/main" val="3483293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B612-8497-B9BA-D1D7-EB525269D75E}"/>
              </a:ext>
            </a:extLst>
          </p:cNvPr>
          <p:cNvSpPr>
            <a:spLocks noGrp="1"/>
          </p:cNvSpPr>
          <p:nvPr>
            <p:ph type="title"/>
          </p:nvPr>
        </p:nvSpPr>
        <p:spPr/>
        <p:txBody>
          <a:bodyPr>
            <a:normAutofit/>
          </a:bodyPr>
          <a:lstStyle/>
          <a:p>
            <a:r>
              <a:rPr lang="en-US" sz="4400" dirty="0">
                <a:latin typeface="Arial"/>
                <a:cs typeface="Arial"/>
              </a:rPr>
              <a:t>Obtaining CLASS Training</a:t>
            </a:r>
            <a:endParaRPr lang="en-US" sz="4400" dirty="0"/>
          </a:p>
        </p:txBody>
      </p:sp>
      <p:sp>
        <p:nvSpPr>
          <p:cNvPr id="3" name="Content Placeholder 2">
            <a:extLst>
              <a:ext uri="{FF2B5EF4-FFF2-40B4-BE49-F238E27FC236}">
                <a16:creationId xmlns:a16="http://schemas.microsoft.com/office/drawing/2014/main" id="{BB0A8B6C-B32E-4FBC-F1AC-9B656B9371A6}"/>
              </a:ext>
            </a:extLst>
          </p:cNvPr>
          <p:cNvSpPr>
            <a:spLocks noGrp="1"/>
          </p:cNvSpPr>
          <p:nvPr>
            <p:ph idx="1"/>
          </p:nvPr>
        </p:nvSpPr>
        <p:spPr>
          <a:xfrm>
            <a:off x="0" y="1125416"/>
            <a:ext cx="12192000" cy="5051548"/>
          </a:xfrm>
        </p:spPr>
        <p:txBody>
          <a:bodyPr vert="horz" lIns="91440" tIns="45720" rIns="91440" bIns="45720" rtlCol="0" anchor="t">
            <a:normAutofit/>
          </a:bodyPr>
          <a:lstStyle/>
          <a:p>
            <a:pPr>
              <a:spcAft>
                <a:spcPts val="1200"/>
              </a:spcAft>
            </a:pPr>
            <a:r>
              <a:rPr lang="en-US" sz="2600" dirty="0">
                <a:latin typeface="Arial"/>
                <a:cs typeface="Arial"/>
              </a:rPr>
              <a:t>The Statewide CLASS Lead will hold Leader and Educator Launch Events to increase knowledge of:</a:t>
            </a:r>
          </a:p>
          <a:p>
            <a:pPr lvl="1">
              <a:spcAft>
                <a:spcPts val="1200"/>
              </a:spcAft>
            </a:pPr>
            <a:r>
              <a:rPr lang="en-US" sz="2400" dirty="0">
                <a:latin typeface="Arial"/>
                <a:cs typeface="Arial"/>
              </a:rPr>
              <a:t>The importance of teacher-child interactions and classroom settings/environments </a:t>
            </a:r>
          </a:p>
          <a:p>
            <a:pPr lvl="1">
              <a:spcAft>
                <a:spcPts val="1200"/>
              </a:spcAft>
            </a:pPr>
            <a:r>
              <a:rPr lang="en-US" sz="2400" dirty="0">
                <a:latin typeface="Arial"/>
                <a:cs typeface="Arial"/>
              </a:rPr>
              <a:t>How CLASS can inform continuous quality improvement</a:t>
            </a:r>
          </a:p>
          <a:p>
            <a:pPr>
              <a:spcAft>
                <a:spcPts val="1200"/>
              </a:spcAft>
            </a:pPr>
            <a:r>
              <a:rPr lang="en-US" sz="2600" dirty="0">
                <a:latin typeface="Arial"/>
                <a:cs typeface="Arial"/>
              </a:rPr>
              <a:t>The Regional CLASS Leads, in partnership with the Statewide CLASS Lead, will:</a:t>
            </a:r>
          </a:p>
          <a:p>
            <a:pPr lvl="1">
              <a:spcAft>
                <a:spcPts val="1200"/>
              </a:spcAft>
            </a:pPr>
            <a:r>
              <a:rPr lang="en-US" sz="2400" dirty="0">
                <a:latin typeface="Arial"/>
                <a:cs typeface="Arial"/>
              </a:rPr>
              <a:t>Hold in-person regional events to share information with leaders, program administrators and educators</a:t>
            </a:r>
          </a:p>
          <a:p>
            <a:pPr lvl="1">
              <a:spcAft>
                <a:spcPts val="1200"/>
              </a:spcAft>
            </a:pPr>
            <a:r>
              <a:rPr lang="en-US" sz="2400" dirty="0">
                <a:latin typeface="Arial"/>
                <a:cs typeface="Arial"/>
              </a:rPr>
              <a:t>Facilitate regional and local communication about CLASS in the field</a:t>
            </a:r>
          </a:p>
        </p:txBody>
      </p:sp>
      <p:sp>
        <p:nvSpPr>
          <p:cNvPr id="4" name="Slide Number Placeholder 3">
            <a:extLst>
              <a:ext uri="{FF2B5EF4-FFF2-40B4-BE49-F238E27FC236}">
                <a16:creationId xmlns:a16="http://schemas.microsoft.com/office/drawing/2014/main" id="{059F3774-02FD-3FE0-51F1-C235788E732F}"/>
              </a:ext>
            </a:extLst>
          </p:cNvPr>
          <p:cNvSpPr>
            <a:spLocks noGrp="1"/>
          </p:cNvSpPr>
          <p:nvPr>
            <p:ph type="sldNum" sz="quarter" idx="12"/>
          </p:nvPr>
        </p:nvSpPr>
        <p:spPr/>
        <p:txBody>
          <a:bodyPr/>
          <a:lstStyle/>
          <a:p>
            <a:fld id="{6002B509-C285-4FF6-9C4D-EB34BB9C242E}" type="slidenum">
              <a:rPr lang="en-US" smtClean="0"/>
              <a:t>32</a:t>
            </a:fld>
            <a:endParaRPr lang="en-US"/>
          </a:p>
        </p:txBody>
      </p:sp>
    </p:spTree>
    <p:extLst>
      <p:ext uri="{BB962C8B-B14F-4D97-AF65-F5344CB8AC3E}">
        <p14:creationId xmlns:p14="http://schemas.microsoft.com/office/powerpoint/2010/main" val="1930033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4AE4-6996-2FC0-ADF0-3F4ED3BCD015}"/>
              </a:ext>
            </a:extLst>
          </p:cNvPr>
          <p:cNvSpPr>
            <a:spLocks noGrp="1"/>
          </p:cNvSpPr>
          <p:nvPr>
            <p:ph type="title"/>
          </p:nvPr>
        </p:nvSpPr>
        <p:spPr/>
        <p:txBody>
          <a:bodyPr/>
          <a:lstStyle/>
          <a:p>
            <a:r>
              <a:rPr lang="en-US" dirty="0">
                <a:latin typeface="Arial"/>
                <a:cs typeface="Arial"/>
              </a:rPr>
              <a:t>CLASS Scores</a:t>
            </a:r>
            <a:r>
              <a:rPr lang="en-US">
                <a:latin typeface="Arial"/>
                <a:cs typeface="Arial"/>
              </a:rPr>
              <a:t> (1)</a:t>
            </a:r>
            <a:endParaRPr lang="en-US" dirty="0"/>
          </a:p>
        </p:txBody>
      </p:sp>
      <p:sp>
        <p:nvSpPr>
          <p:cNvPr id="3" name="Content Placeholder 2">
            <a:extLst>
              <a:ext uri="{FF2B5EF4-FFF2-40B4-BE49-F238E27FC236}">
                <a16:creationId xmlns:a16="http://schemas.microsoft.com/office/drawing/2014/main" id="{757CB45C-7454-D49E-E8C0-839BECF6CFC8}"/>
              </a:ext>
            </a:extLst>
          </p:cNvPr>
          <p:cNvSpPr>
            <a:spLocks noGrp="1"/>
          </p:cNvSpPr>
          <p:nvPr>
            <p:ph idx="1"/>
          </p:nvPr>
        </p:nvSpPr>
        <p:spPr/>
        <p:txBody>
          <a:bodyPr vert="horz" lIns="91440" tIns="45720" rIns="91440" bIns="45720" rtlCol="0" anchor="t">
            <a:noAutofit/>
          </a:bodyPr>
          <a:lstStyle/>
          <a:p>
            <a:pPr>
              <a:spcAft>
                <a:spcPts val="1200"/>
              </a:spcAft>
            </a:pPr>
            <a:r>
              <a:rPr lang="en-US" sz="2800" dirty="0">
                <a:latin typeface="Arial"/>
                <a:cs typeface="Arial"/>
              </a:rPr>
              <a:t>At this time, the CDE is not setting a required minimum threshold score per domain for the CLASS or the CLASS Environment. </a:t>
            </a:r>
          </a:p>
          <a:p>
            <a:pPr>
              <a:spcAft>
                <a:spcPts val="1200"/>
              </a:spcAft>
            </a:pPr>
            <a:r>
              <a:rPr lang="en-US" sz="2800" dirty="0">
                <a:latin typeface="Arial"/>
                <a:cs typeface="Arial"/>
              </a:rPr>
              <a:t>While there is not a minimum score that contractors need to meet at this time, the CLASS and CLASS Environment scores will still be reported to CDE as part of the annual PSE.</a:t>
            </a:r>
          </a:p>
          <a:p>
            <a:pPr>
              <a:spcAft>
                <a:spcPts val="1200"/>
              </a:spcAft>
            </a:pPr>
            <a:r>
              <a:rPr lang="en-US" sz="2800" dirty="0">
                <a:latin typeface="Arial"/>
                <a:cs typeface="Arial"/>
              </a:rPr>
              <a:t>The CLASS tools, including data generated by the implementation of the CLASS tools, will not be used by CDE to determine a finding during contract monitoring. </a:t>
            </a:r>
          </a:p>
          <a:p>
            <a:pPr lvl="1">
              <a:spcAft>
                <a:spcPts val="1200"/>
              </a:spcAft>
            </a:pPr>
            <a:r>
              <a:rPr lang="en-US" sz="2600" dirty="0">
                <a:latin typeface="Arial"/>
                <a:cs typeface="Arial"/>
              </a:rPr>
              <a:t>CLASS scores will be used to help identify where additional support is needed for continuous quality improvement in CSPP.</a:t>
            </a:r>
          </a:p>
        </p:txBody>
      </p:sp>
      <p:sp>
        <p:nvSpPr>
          <p:cNvPr id="4" name="Slide Number Placeholder 3">
            <a:extLst>
              <a:ext uri="{FF2B5EF4-FFF2-40B4-BE49-F238E27FC236}">
                <a16:creationId xmlns:a16="http://schemas.microsoft.com/office/drawing/2014/main" id="{0985F098-9EB7-A38B-5488-401A1ECF64AB}"/>
              </a:ext>
            </a:extLst>
          </p:cNvPr>
          <p:cNvSpPr>
            <a:spLocks noGrp="1"/>
          </p:cNvSpPr>
          <p:nvPr>
            <p:ph type="sldNum" sz="quarter" idx="12"/>
          </p:nvPr>
        </p:nvSpPr>
        <p:spPr/>
        <p:txBody>
          <a:bodyPr/>
          <a:lstStyle/>
          <a:p>
            <a:fld id="{6002B509-C285-4FF6-9C4D-EB34BB9C242E}" type="slidenum">
              <a:rPr lang="en-US" smtClean="0"/>
              <a:t>33</a:t>
            </a:fld>
            <a:endParaRPr lang="en-US"/>
          </a:p>
        </p:txBody>
      </p:sp>
    </p:spTree>
    <p:extLst>
      <p:ext uri="{BB962C8B-B14F-4D97-AF65-F5344CB8AC3E}">
        <p14:creationId xmlns:p14="http://schemas.microsoft.com/office/powerpoint/2010/main" val="630323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4AE4-6996-2FC0-ADF0-3F4ED3BCD015}"/>
              </a:ext>
            </a:extLst>
          </p:cNvPr>
          <p:cNvSpPr>
            <a:spLocks noGrp="1"/>
          </p:cNvSpPr>
          <p:nvPr>
            <p:ph type="title"/>
          </p:nvPr>
        </p:nvSpPr>
        <p:spPr/>
        <p:txBody>
          <a:bodyPr/>
          <a:lstStyle/>
          <a:p>
            <a:r>
              <a:rPr lang="en-US" dirty="0">
                <a:latin typeface="Arial"/>
                <a:cs typeface="Arial"/>
              </a:rPr>
              <a:t>CLASS Scores (2)</a:t>
            </a:r>
            <a:endParaRPr lang="en-US" dirty="0"/>
          </a:p>
        </p:txBody>
      </p:sp>
      <p:sp>
        <p:nvSpPr>
          <p:cNvPr id="3" name="Content Placeholder 2">
            <a:extLst>
              <a:ext uri="{FF2B5EF4-FFF2-40B4-BE49-F238E27FC236}">
                <a16:creationId xmlns:a16="http://schemas.microsoft.com/office/drawing/2014/main" id="{757CB45C-7454-D49E-E8C0-839BECF6CFC8}"/>
              </a:ext>
            </a:extLst>
          </p:cNvPr>
          <p:cNvSpPr>
            <a:spLocks noGrp="1"/>
          </p:cNvSpPr>
          <p:nvPr>
            <p:ph idx="1"/>
          </p:nvPr>
        </p:nvSpPr>
        <p:spPr/>
        <p:txBody>
          <a:bodyPr vert="horz" lIns="91440" tIns="45720" rIns="91440" bIns="45720" rtlCol="0" anchor="t">
            <a:noAutofit/>
          </a:bodyPr>
          <a:lstStyle/>
          <a:p>
            <a:pPr>
              <a:spcAft>
                <a:spcPts val="1200"/>
              </a:spcAft>
            </a:pPr>
            <a:r>
              <a:rPr lang="en-US" sz="2800" dirty="0">
                <a:latin typeface="Arial"/>
                <a:cs typeface="Arial"/>
              </a:rPr>
              <a:t>Beginning in program year 2024–25, the CDE will:</a:t>
            </a:r>
          </a:p>
          <a:p>
            <a:pPr lvl="1">
              <a:spcAft>
                <a:spcPts val="1200"/>
              </a:spcAft>
            </a:pPr>
            <a:r>
              <a:rPr lang="en-US" sz="2600" dirty="0">
                <a:latin typeface="Arial"/>
                <a:cs typeface="Arial"/>
              </a:rPr>
              <a:t>Review CLASS and CLASS Environment scores as part of the annual PSE </a:t>
            </a:r>
          </a:p>
          <a:p>
            <a:pPr lvl="1">
              <a:spcAft>
                <a:spcPts val="1200"/>
              </a:spcAft>
            </a:pPr>
            <a:r>
              <a:rPr lang="en-US" sz="2600" dirty="0">
                <a:latin typeface="Arial"/>
                <a:cs typeface="Arial"/>
              </a:rPr>
              <a:t>Connect with contractors whose scores indicate a need for more intensive training, support, and technical assistance and/or coaching for program staff.</a:t>
            </a:r>
          </a:p>
          <a:p>
            <a:pPr>
              <a:spcAft>
                <a:spcPts val="1200"/>
              </a:spcAft>
            </a:pPr>
            <a:r>
              <a:rPr lang="en-US" sz="2800" dirty="0">
                <a:latin typeface="Arial"/>
                <a:cs typeface="Arial"/>
              </a:rPr>
              <a:t>The CDE will be closely reviewing data collected on CLASS and CLASS Environment implementation to determine minimum threshold scores that will be implemented through the regulations process.</a:t>
            </a:r>
          </a:p>
        </p:txBody>
      </p:sp>
      <p:sp>
        <p:nvSpPr>
          <p:cNvPr id="4" name="Slide Number Placeholder 3">
            <a:extLst>
              <a:ext uri="{FF2B5EF4-FFF2-40B4-BE49-F238E27FC236}">
                <a16:creationId xmlns:a16="http://schemas.microsoft.com/office/drawing/2014/main" id="{0985F098-9EB7-A38B-5488-401A1ECF64AB}"/>
              </a:ext>
            </a:extLst>
          </p:cNvPr>
          <p:cNvSpPr>
            <a:spLocks noGrp="1"/>
          </p:cNvSpPr>
          <p:nvPr>
            <p:ph type="sldNum" sz="quarter" idx="12"/>
          </p:nvPr>
        </p:nvSpPr>
        <p:spPr/>
        <p:txBody>
          <a:bodyPr/>
          <a:lstStyle/>
          <a:p>
            <a:fld id="{6002B509-C285-4FF6-9C4D-EB34BB9C242E}" type="slidenum">
              <a:rPr lang="en-US" smtClean="0"/>
              <a:t>34</a:t>
            </a:fld>
            <a:endParaRPr lang="en-US"/>
          </a:p>
        </p:txBody>
      </p:sp>
    </p:spTree>
    <p:extLst>
      <p:ext uri="{BB962C8B-B14F-4D97-AF65-F5344CB8AC3E}">
        <p14:creationId xmlns:p14="http://schemas.microsoft.com/office/powerpoint/2010/main" val="1474778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4AE4-6996-2FC0-ADF0-3F4ED3BCD015}"/>
              </a:ext>
            </a:extLst>
          </p:cNvPr>
          <p:cNvSpPr>
            <a:spLocks noGrp="1"/>
          </p:cNvSpPr>
          <p:nvPr>
            <p:ph type="title"/>
          </p:nvPr>
        </p:nvSpPr>
        <p:spPr/>
        <p:txBody>
          <a:bodyPr/>
          <a:lstStyle/>
          <a:p>
            <a:r>
              <a:rPr lang="en-US" dirty="0">
                <a:latin typeface="Arial"/>
                <a:cs typeface="Arial"/>
              </a:rPr>
              <a:t>CLASS Documentation</a:t>
            </a:r>
            <a:r>
              <a:rPr lang="en-US">
                <a:latin typeface="Arial"/>
                <a:cs typeface="Arial"/>
              </a:rPr>
              <a:t> (1)</a:t>
            </a:r>
            <a:endParaRPr lang="en-US" dirty="0"/>
          </a:p>
        </p:txBody>
      </p:sp>
      <p:sp>
        <p:nvSpPr>
          <p:cNvPr id="3" name="Content Placeholder 2">
            <a:extLst>
              <a:ext uri="{FF2B5EF4-FFF2-40B4-BE49-F238E27FC236}">
                <a16:creationId xmlns:a16="http://schemas.microsoft.com/office/drawing/2014/main" id="{757CB45C-7454-D49E-E8C0-839BECF6CFC8}"/>
              </a:ext>
            </a:extLst>
          </p:cNvPr>
          <p:cNvSpPr>
            <a:spLocks noGrp="1"/>
          </p:cNvSpPr>
          <p:nvPr>
            <p:ph idx="1"/>
          </p:nvPr>
        </p:nvSpPr>
        <p:spPr>
          <a:xfrm>
            <a:off x="0" y="1342820"/>
            <a:ext cx="11707091" cy="4695598"/>
          </a:xfrm>
        </p:spPr>
        <p:txBody>
          <a:bodyPr vert="horz" lIns="91440" tIns="45720" rIns="91440" bIns="45720" rtlCol="0" anchor="t">
            <a:noAutofit/>
          </a:bodyPr>
          <a:lstStyle/>
          <a:p>
            <a:r>
              <a:rPr lang="en-US" sz="2800" dirty="0">
                <a:latin typeface="Arial"/>
                <a:cs typeface="Arial"/>
              </a:rPr>
              <a:t>Contractors are required to keep the following documentation at the contractor level to be made available to the CDE as requested:</a:t>
            </a:r>
          </a:p>
          <a:p>
            <a:pPr lvl="1">
              <a:spcAft>
                <a:spcPts val="1200"/>
              </a:spcAft>
            </a:pPr>
            <a:r>
              <a:rPr lang="en-US" sz="2600" dirty="0">
                <a:latin typeface="Arial"/>
                <a:cs typeface="Arial"/>
              </a:rPr>
              <a:t>Current CLASS Observer certifications for all staff employed by the contractor that have completed the CLASS and CLASS Environment Observation Training and passed the certification or recertification test.</a:t>
            </a:r>
          </a:p>
          <a:p>
            <a:pPr lvl="1">
              <a:spcAft>
                <a:spcPts val="1200"/>
              </a:spcAft>
            </a:pPr>
            <a:r>
              <a:rPr lang="en-US" sz="2600" dirty="0">
                <a:latin typeface="Arial"/>
                <a:cs typeface="Arial"/>
              </a:rPr>
              <a:t>All CLASS and CLASS Environment Observation scoresheets for each CSPP classroom, or CSPP classroom scores on an Observation or scoring summary document provided by the Observer that provides some context about the observation.</a:t>
            </a:r>
          </a:p>
        </p:txBody>
      </p:sp>
      <p:sp>
        <p:nvSpPr>
          <p:cNvPr id="4" name="Slide Number Placeholder 3">
            <a:extLst>
              <a:ext uri="{FF2B5EF4-FFF2-40B4-BE49-F238E27FC236}">
                <a16:creationId xmlns:a16="http://schemas.microsoft.com/office/drawing/2014/main" id="{0985F098-9EB7-A38B-5488-401A1ECF64AB}"/>
              </a:ext>
            </a:extLst>
          </p:cNvPr>
          <p:cNvSpPr>
            <a:spLocks noGrp="1"/>
          </p:cNvSpPr>
          <p:nvPr>
            <p:ph type="sldNum" sz="quarter" idx="12"/>
          </p:nvPr>
        </p:nvSpPr>
        <p:spPr/>
        <p:txBody>
          <a:bodyPr/>
          <a:lstStyle/>
          <a:p>
            <a:fld id="{6002B509-C285-4FF6-9C4D-EB34BB9C242E}" type="slidenum">
              <a:rPr lang="en-US" smtClean="0"/>
              <a:t>35</a:t>
            </a:fld>
            <a:endParaRPr lang="en-US"/>
          </a:p>
        </p:txBody>
      </p:sp>
    </p:spTree>
    <p:extLst>
      <p:ext uri="{BB962C8B-B14F-4D97-AF65-F5344CB8AC3E}">
        <p14:creationId xmlns:p14="http://schemas.microsoft.com/office/powerpoint/2010/main" val="1479789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A625-8EDA-BBBB-3076-89D0925AD2D0}"/>
              </a:ext>
            </a:extLst>
          </p:cNvPr>
          <p:cNvSpPr>
            <a:spLocks noGrp="1"/>
          </p:cNvSpPr>
          <p:nvPr>
            <p:ph type="title"/>
          </p:nvPr>
        </p:nvSpPr>
        <p:spPr/>
        <p:txBody>
          <a:bodyPr/>
          <a:lstStyle/>
          <a:p>
            <a:r>
              <a:rPr lang="en-US" dirty="0">
                <a:latin typeface="Arial"/>
                <a:cs typeface="Arial"/>
              </a:rPr>
              <a:t>CLASS Documentation (2)</a:t>
            </a:r>
            <a:endParaRPr lang="en-US" dirty="0"/>
          </a:p>
        </p:txBody>
      </p:sp>
      <p:sp>
        <p:nvSpPr>
          <p:cNvPr id="3" name="Content Placeholder 2">
            <a:extLst>
              <a:ext uri="{FF2B5EF4-FFF2-40B4-BE49-F238E27FC236}">
                <a16:creationId xmlns:a16="http://schemas.microsoft.com/office/drawing/2014/main" id="{ED72860F-CE81-CF51-E6AA-9DF21945167C}"/>
              </a:ext>
            </a:extLst>
          </p:cNvPr>
          <p:cNvSpPr>
            <a:spLocks noGrp="1"/>
          </p:cNvSpPr>
          <p:nvPr>
            <p:ph idx="1"/>
          </p:nvPr>
        </p:nvSpPr>
        <p:spPr/>
        <p:txBody>
          <a:bodyPr vert="horz" lIns="91440" tIns="45720" rIns="91440" bIns="45720" rtlCol="0" anchor="t">
            <a:normAutofit/>
          </a:bodyPr>
          <a:lstStyle/>
          <a:p>
            <a:pPr lvl="1">
              <a:spcAft>
                <a:spcPts val="1200"/>
              </a:spcAft>
            </a:pPr>
            <a:r>
              <a:rPr lang="en-US" sz="2800" dirty="0">
                <a:latin typeface="Arial"/>
                <a:cs typeface="Arial"/>
              </a:rPr>
              <a:t>All coaching and/or training documentation associated with CLASS and CLASS Environment Observations.</a:t>
            </a:r>
          </a:p>
          <a:p>
            <a:pPr lvl="1">
              <a:spcAft>
                <a:spcPts val="1200"/>
              </a:spcAft>
            </a:pPr>
            <a:r>
              <a:rPr lang="en-US" sz="2800" dirty="0">
                <a:latin typeface="Arial"/>
                <a:cs typeface="Arial"/>
              </a:rPr>
              <a:t>Name and agency association for all CLASS Observers that complete CLASS and CLASS Environment observations that are not employed by the CSPP contractor. </a:t>
            </a:r>
          </a:p>
          <a:p>
            <a:pPr lvl="2">
              <a:spcAft>
                <a:spcPts val="1200"/>
              </a:spcAft>
            </a:pPr>
            <a:r>
              <a:rPr lang="en-US" sz="2600" dirty="0">
                <a:latin typeface="Arial"/>
                <a:cs typeface="Arial"/>
              </a:rPr>
              <a:t>Note that this information can be captured informally such as on the scoresheet or scoring summary provided at the end of the observation.</a:t>
            </a:r>
          </a:p>
        </p:txBody>
      </p:sp>
      <p:sp>
        <p:nvSpPr>
          <p:cNvPr id="4" name="Slide Number Placeholder 3">
            <a:extLst>
              <a:ext uri="{FF2B5EF4-FFF2-40B4-BE49-F238E27FC236}">
                <a16:creationId xmlns:a16="http://schemas.microsoft.com/office/drawing/2014/main" id="{1C042DD3-E63A-9789-0B6B-A6F800ACC9F1}"/>
              </a:ext>
            </a:extLst>
          </p:cNvPr>
          <p:cNvSpPr>
            <a:spLocks noGrp="1"/>
          </p:cNvSpPr>
          <p:nvPr>
            <p:ph type="sldNum" sz="quarter" idx="12"/>
          </p:nvPr>
        </p:nvSpPr>
        <p:spPr/>
        <p:txBody>
          <a:bodyPr/>
          <a:lstStyle/>
          <a:p>
            <a:fld id="{6002B509-C285-4FF6-9C4D-EB34BB9C242E}" type="slidenum">
              <a:rPr lang="en-US" smtClean="0"/>
              <a:t>36</a:t>
            </a:fld>
            <a:endParaRPr lang="en-US"/>
          </a:p>
        </p:txBody>
      </p:sp>
    </p:spTree>
    <p:extLst>
      <p:ext uri="{BB962C8B-B14F-4D97-AF65-F5344CB8AC3E}">
        <p14:creationId xmlns:p14="http://schemas.microsoft.com/office/powerpoint/2010/main" val="1835624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6CD0-C8DA-A05A-EB90-522C9DB643F4}"/>
              </a:ext>
            </a:extLst>
          </p:cNvPr>
          <p:cNvSpPr>
            <a:spLocks noGrp="1"/>
          </p:cNvSpPr>
          <p:nvPr>
            <p:ph type="title"/>
          </p:nvPr>
        </p:nvSpPr>
        <p:spPr/>
        <p:txBody>
          <a:bodyPr/>
          <a:lstStyle/>
          <a:p>
            <a:r>
              <a:rPr lang="en-US" dirty="0">
                <a:latin typeface="Arial"/>
                <a:cs typeface="Arial"/>
              </a:rPr>
              <a:t>CLASS Data (1)</a:t>
            </a:r>
            <a:endParaRPr lang="en-US" dirty="0"/>
          </a:p>
        </p:txBody>
      </p:sp>
      <p:sp>
        <p:nvSpPr>
          <p:cNvPr id="3" name="Content Placeholder 2">
            <a:extLst>
              <a:ext uri="{FF2B5EF4-FFF2-40B4-BE49-F238E27FC236}">
                <a16:creationId xmlns:a16="http://schemas.microsoft.com/office/drawing/2014/main" id="{0CBEFA06-5651-6EEF-A5A1-90B8B0AE5580}"/>
              </a:ext>
            </a:extLst>
          </p:cNvPr>
          <p:cNvSpPr>
            <a:spLocks noGrp="1"/>
          </p:cNvSpPr>
          <p:nvPr>
            <p:ph idx="1"/>
          </p:nvPr>
        </p:nvSpPr>
        <p:spPr>
          <a:xfrm>
            <a:off x="246184" y="1342820"/>
            <a:ext cx="11758247" cy="4834143"/>
          </a:xfrm>
        </p:spPr>
        <p:txBody>
          <a:bodyPr vert="horz" lIns="91440" tIns="45720" rIns="91440" bIns="45720" rtlCol="0" anchor="t">
            <a:normAutofit/>
          </a:bodyPr>
          <a:lstStyle/>
          <a:p>
            <a:pPr>
              <a:spcAft>
                <a:spcPts val="1200"/>
              </a:spcAft>
            </a:pPr>
            <a:r>
              <a:rPr lang="en-US" sz="2800" dirty="0">
                <a:latin typeface="Arial"/>
                <a:cs typeface="Arial"/>
              </a:rPr>
              <a:t>CSPP contractors must provide data and information requested by the Regional and Statewide CLASS Leads funded through ASPIRE</a:t>
            </a:r>
          </a:p>
          <a:p>
            <a:pPr>
              <a:spcAft>
                <a:spcPts val="1200"/>
              </a:spcAft>
            </a:pPr>
            <a:r>
              <a:rPr lang="en-US" sz="2800" dirty="0">
                <a:latin typeface="Arial"/>
                <a:cs typeface="Arial"/>
              </a:rPr>
              <a:t>CSPP contractors must provide the following data to their CSPP Regional CLASS Leads by May 15:</a:t>
            </a:r>
          </a:p>
          <a:p>
            <a:pPr lvl="1">
              <a:spcAft>
                <a:spcPts val="1200"/>
              </a:spcAft>
            </a:pPr>
            <a:r>
              <a:rPr lang="en-US" sz="2400" dirty="0">
                <a:latin typeface="Arial"/>
                <a:cs typeface="Arial"/>
              </a:rPr>
              <a:t>Data on the number and location(s) of the CSPP classrooms</a:t>
            </a:r>
          </a:p>
          <a:p>
            <a:pPr lvl="1">
              <a:spcAft>
                <a:spcPts val="1200"/>
              </a:spcAft>
            </a:pPr>
            <a:r>
              <a:rPr lang="en-US" sz="2400" dirty="0">
                <a:latin typeface="Arial"/>
                <a:cs typeface="Arial"/>
              </a:rPr>
              <a:t>The date(s) of the last CLASS Observation for each CSPP classroom</a:t>
            </a:r>
          </a:p>
          <a:p>
            <a:pPr lvl="1">
              <a:spcAft>
                <a:spcPts val="1200"/>
              </a:spcAft>
            </a:pPr>
            <a:r>
              <a:rPr lang="en-US" sz="2400" dirty="0">
                <a:latin typeface="Arial"/>
                <a:cs typeface="Arial"/>
              </a:rPr>
              <a:t>The date(s) of the last CLASS Environment Observation for each CSPP classroom</a:t>
            </a:r>
          </a:p>
          <a:p>
            <a:endParaRPr lang="en-US" dirty="0"/>
          </a:p>
        </p:txBody>
      </p:sp>
      <p:sp>
        <p:nvSpPr>
          <p:cNvPr id="4" name="Slide Number Placeholder 3">
            <a:extLst>
              <a:ext uri="{FF2B5EF4-FFF2-40B4-BE49-F238E27FC236}">
                <a16:creationId xmlns:a16="http://schemas.microsoft.com/office/drawing/2014/main" id="{47CF6476-FEE2-5C15-5408-00260D4AEC07}"/>
              </a:ext>
            </a:extLst>
          </p:cNvPr>
          <p:cNvSpPr>
            <a:spLocks noGrp="1"/>
          </p:cNvSpPr>
          <p:nvPr>
            <p:ph type="sldNum" sz="quarter" idx="12"/>
          </p:nvPr>
        </p:nvSpPr>
        <p:spPr/>
        <p:txBody>
          <a:bodyPr/>
          <a:lstStyle/>
          <a:p>
            <a:fld id="{6002B509-C285-4FF6-9C4D-EB34BB9C242E}" type="slidenum">
              <a:rPr lang="en-US" smtClean="0"/>
              <a:t>37</a:t>
            </a:fld>
            <a:endParaRPr lang="en-US"/>
          </a:p>
        </p:txBody>
      </p:sp>
    </p:spTree>
    <p:extLst>
      <p:ext uri="{BB962C8B-B14F-4D97-AF65-F5344CB8AC3E}">
        <p14:creationId xmlns:p14="http://schemas.microsoft.com/office/powerpoint/2010/main" val="1419825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30C4-C01B-5F30-85B8-A026D448F783}"/>
              </a:ext>
            </a:extLst>
          </p:cNvPr>
          <p:cNvSpPr>
            <a:spLocks noGrp="1"/>
          </p:cNvSpPr>
          <p:nvPr>
            <p:ph type="title"/>
          </p:nvPr>
        </p:nvSpPr>
        <p:spPr/>
        <p:txBody>
          <a:bodyPr/>
          <a:lstStyle/>
          <a:p>
            <a:r>
              <a:rPr lang="en-US" dirty="0">
                <a:latin typeface="Arial"/>
                <a:cs typeface="Arial"/>
              </a:rPr>
              <a:t>CLASS Data (2)</a:t>
            </a:r>
            <a:endParaRPr lang="en-US" dirty="0"/>
          </a:p>
        </p:txBody>
      </p:sp>
      <p:sp>
        <p:nvSpPr>
          <p:cNvPr id="3" name="Content Placeholder 2">
            <a:extLst>
              <a:ext uri="{FF2B5EF4-FFF2-40B4-BE49-F238E27FC236}">
                <a16:creationId xmlns:a16="http://schemas.microsoft.com/office/drawing/2014/main" id="{74C7A34F-31B1-ADD3-FD38-0A248F42880D}"/>
              </a:ext>
            </a:extLst>
          </p:cNvPr>
          <p:cNvSpPr>
            <a:spLocks noGrp="1"/>
          </p:cNvSpPr>
          <p:nvPr>
            <p:ph idx="1"/>
          </p:nvPr>
        </p:nvSpPr>
        <p:spPr>
          <a:xfrm>
            <a:off x="152400" y="1342820"/>
            <a:ext cx="11805138" cy="4834143"/>
          </a:xfrm>
        </p:spPr>
        <p:txBody>
          <a:bodyPr vert="horz" lIns="91440" tIns="45720" rIns="91440" bIns="45720" rtlCol="0" anchor="t">
            <a:normAutofit/>
          </a:bodyPr>
          <a:lstStyle/>
          <a:p>
            <a:pPr>
              <a:spcAft>
                <a:spcPts val="1200"/>
              </a:spcAft>
            </a:pPr>
            <a:r>
              <a:rPr lang="en-US" sz="2800" dirty="0">
                <a:latin typeface="Arial"/>
                <a:cs typeface="Arial"/>
              </a:rPr>
              <a:t>For contractors operating in multiple counties, information at the county level must be provided to the appropriate Regional Lead(s).</a:t>
            </a:r>
          </a:p>
          <a:p>
            <a:pPr>
              <a:spcAft>
                <a:spcPts val="1200"/>
              </a:spcAft>
            </a:pPr>
            <a:r>
              <a:rPr lang="en-US" sz="2800" dirty="0">
                <a:latin typeface="Arial"/>
                <a:cs typeface="Arial"/>
              </a:rPr>
              <a:t>For contractors operating an approved CSPP FCCHEN, the contractor will need to collect and share with their CSPP Regional CLASS Leads data relating to the individual providers, including:</a:t>
            </a:r>
          </a:p>
          <a:p>
            <a:pPr lvl="2">
              <a:spcAft>
                <a:spcPts val="1200"/>
              </a:spcAft>
            </a:pPr>
            <a:r>
              <a:rPr lang="en-US" sz="2400" dirty="0">
                <a:latin typeface="Arial"/>
                <a:cs typeface="Arial"/>
              </a:rPr>
              <a:t>The number of providers </a:t>
            </a:r>
          </a:p>
          <a:p>
            <a:pPr lvl="2">
              <a:spcAft>
                <a:spcPts val="1200"/>
              </a:spcAft>
            </a:pPr>
            <a:r>
              <a:rPr lang="en-US" sz="2400" dirty="0">
                <a:latin typeface="Arial"/>
                <a:cs typeface="Arial"/>
              </a:rPr>
              <a:t>The location of those providers, and </a:t>
            </a:r>
          </a:p>
          <a:p>
            <a:pPr lvl="2">
              <a:spcAft>
                <a:spcPts val="1200"/>
              </a:spcAft>
            </a:pPr>
            <a:r>
              <a:rPr lang="en-US" sz="2400" dirty="0">
                <a:latin typeface="Arial"/>
                <a:cs typeface="Arial"/>
              </a:rPr>
              <a:t>Information on the date of last CLASS and CLASS Environment Observation for each provider</a:t>
            </a:r>
          </a:p>
          <a:p>
            <a:endParaRPr lang="en-US" dirty="0"/>
          </a:p>
        </p:txBody>
      </p:sp>
      <p:sp>
        <p:nvSpPr>
          <p:cNvPr id="4" name="Slide Number Placeholder 3">
            <a:extLst>
              <a:ext uri="{FF2B5EF4-FFF2-40B4-BE49-F238E27FC236}">
                <a16:creationId xmlns:a16="http://schemas.microsoft.com/office/drawing/2014/main" id="{E08FFA46-56B3-BBA8-DAF9-CB78E88D83D9}"/>
              </a:ext>
            </a:extLst>
          </p:cNvPr>
          <p:cNvSpPr>
            <a:spLocks noGrp="1"/>
          </p:cNvSpPr>
          <p:nvPr>
            <p:ph type="sldNum" sz="quarter" idx="12"/>
          </p:nvPr>
        </p:nvSpPr>
        <p:spPr/>
        <p:txBody>
          <a:bodyPr/>
          <a:lstStyle/>
          <a:p>
            <a:fld id="{6002B509-C285-4FF6-9C4D-EB34BB9C242E}" type="slidenum">
              <a:rPr lang="en-US" smtClean="0"/>
              <a:t>38</a:t>
            </a:fld>
            <a:endParaRPr lang="en-US"/>
          </a:p>
        </p:txBody>
      </p:sp>
    </p:spTree>
    <p:extLst>
      <p:ext uri="{BB962C8B-B14F-4D97-AF65-F5344CB8AC3E}">
        <p14:creationId xmlns:p14="http://schemas.microsoft.com/office/powerpoint/2010/main" val="3177355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30C4-C01B-5F30-85B8-A026D448F783}"/>
              </a:ext>
            </a:extLst>
          </p:cNvPr>
          <p:cNvSpPr>
            <a:spLocks noGrp="1"/>
          </p:cNvSpPr>
          <p:nvPr>
            <p:ph type="title"/>
          </p:nvPr>
        </p:nvSpPr>
        <p:spPr/>
        <p:txBody>
          <a:bodyPr/>
          <a:lstStyle/>
          <a:p>
            <a:r>
              <a:rPr lang="en-US" dirty="0">
                <a:latin typeface="Arial"/>
                <a:cs typeface="Arial"/>
              </a:rPr>
              <a:t>CLASS Data (3)</a:t>
            </a:r>
            <a:endParaRPr lang="en-US" dirty="0"/>
          </a:p>
        </p:txBody>
      </p:sp>
      <p:sp>
        <p:nvSpPr>
          <p:cNvPr id="3" name="Content Placeholder 2">
            <a:extLst>
              <a:ext uri="{FF2B5EF4-FFF2-40B4-BE49-F238E27FC236}">
                <a16:creationId xmlns:a16="http://schemas.microsoft.com/office/drawing/2014/main" id="{74C7A34F-31B1-ADD3-FD38-0A248F42880D}"/>
              </a:ext>
            </a:extLst>
          </p:cNvPr>
          <p:cNvSpPr>
            <a:spLocks noGrp="1"/>
          </p:cNvSpPr>
          <p:nvPr>
            <p:ph idx="1"/>
          </p:nvPr>
        </p:nvSpPr>
        <p:spPr/>
        <p:txBody>
          <a:bodyPr vert="horz" lIns="91440" tIns="45720" rIns="91440" bIns="45720" rtlCol="0" anchor="t">
            <a:normAutofit/>
          </a:bodyPr>
          <a:lstStyle/>
          <a:p>
            <a:pPr marL="457200" lvl="1" indent="0">
              <a:spcAft>
                <a:spcPts val="1200"/>
              </a:spcAft>
              <a:buNone/>
            </a:pPr>
            <a:endParaRPr lang="en-US" sz="2600" dirty="0">
              <a:solidFill>
                <a:srgbClr val="000000"/>
              </a:solidFill>
              <a:latin typeface="Arial"/>
              <a:cs typeface="Arial"/>
            </a:endParaRPr>
          </a:p>
          <a:p>
            <a:pPr lvl="1">
              <a:spcAft>
                <a:spcPts val="1200"/>
              </a:spcAft>
            </a:pPr>
            <a:r>
              <a:rPr lang="en-US" sz="2800" dirty="0">
                <a:latin typeface="Arial"/>
                <a:cs typeface="Arial"/>
              </a:rPr>
              <a:t>CSPP contractors will also be required to report more specific data on CLASS and CLASS Environment scores</a:t>
            </a:r>
          </a:p>
          <a:p>
            <a:pPr lvl="2">
              <a:spcAft>
                <a:spcPts val="1200"/>
              </a:spcAft>
            </a:pPr>
            <a:r>
              <a:rPr lang="en-US" sz="2600" dirty="0">
                <a:latin typeface="Arial"/>
                <a:cs typeface="Arial"/>
              </a:rPr>
              <a:t>The CDE is still in the process of finalizing the CLASS and CLASS Environment Data Reporting Instructions</a:t>
            </a:r>
          </a:p>
          <a:p>
            <a:pPr lvl="2">
              <a:spcAft>
                <a:spcPts val="1200"/>
              </a:spcAft>
            </a:pPr>
            <a:r>
              <a:rPr lang="en-US" sz="2600" dirty="0">
                <a:latin typeface="Arial"/>
                <a:cs typeface="Arial"/>
              </a:rPr>
              <a:t>Once finalized, the data reporting instructions will be posted on the CLASS Resources page</a:t>
            </a:r>
          </a:p>
        </p:txBody>
      </p:sp>
      <p:sp>
        <p:nvSpPr>
          <p:cNvPr id="4" name="Slide Number Placeholder 3">
            <a:extLst>
              <a:ext uri="{FF2B5EF4-FFF2-40B4-BE49-F238E27FC236}">
                <a16:creationId xmlns:a16="http://schemas.microsoft.com/office/drawing/2014/main" id="{E08FFA46-56B3-BBA8-DAF9-CB78E88D83D9}"/>
              </a:ext>
            </a:extLst>
          </p:cNvPr>
          <p:cNvSpPr>
            <a:spLocks noGrp="1"/>
          </p:cNvSpPr>
          <p:nvPr>
            <p:ph type="sldNum" sz="quarter" idx="12"/>
          </p:nvPr>
        </p:nvSpPr>
        <p:spPr/>
        <p:txBody>
          <a:bodyPr/>
          <a:lstStyle/>
          <a:p>
            <a:fld id="{6002B509-C285-4FF6-9C4D-EB34BB9C242E}" type="slidenum">
              <a:rPr lang="en-US" smtClean="0"/>
              <a:t>39</a:t>
            </a:fld>
            <a:endParaRPr lang="en-US"/>
          </a:p>
        </p:txBody>
      </p:sp>
    </p:spTree>
    <p:extLst>
      <p:ext uri="{BB962C8B-B14F-4D97-AF65-F5344CB8AC3E}">
        <p14:creationId xmlns:p14="http://schemas.microsoft.com/office/powerpoint/2010/main" val="109037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FDF717-5F55-4F5C-9A95-90F3DB58375A}"/>
              </a:ext>
            </a:extLst>
          </p:cNvPr>
          <p:cNvSpPr>
            <a:spLocks noGrp="1"/>
          </p:cNvSpPr>
          <p:nvPr>
            <p:ph type="title"/>
          </p:nvPr>
        </p:nvSpPr>
        <p:spPr>
          <a:xfrm>
            <a:off x="-1" y="-198126"/>
            <a:ext cx="12191999" cy="1325563"/>
          </a:xfrm>
        </p:spPr>
        <p:txBody>
          <a:bodyPr>
            <a:normAutofit/>
          </a:bodyPr>
          <a:lstStyle/>
          <a:p>
            <a:r>
              <a:rPr lang="en-US" dirty="0">
                <a:solidFill>
                  <a:srgbClr val="002060"/>
                </a:solidFill>
                <a:latin typeface="Arial"/>
                <a:cs typeface="Arial"/>
              </a:rPr>
              <a:t>Agenda (1)</a:t>
            </a:r>
            <a:endParaRPr lang="en-US" sz="4000" dirty="0">
              <a:solidFill>
                <a:srgbClr val="002060"/>
              </a:solidFill>
              <a:latin typeface="Arial"/>
              <a:cs typeface="Arial"/>
            </a:endParaRPr>
          </a:p>
        </p:txBody>
      </p:sp>
      <p:sp>
        <p:nvSpPr>
          <p:cNvPr id="7" name="Content Placeholder 6">
            <a:extLst>
              <a:ext uri="{FF2B5EF4-FFF2-40B4-BE49-F238E27FC236}">
                <a16:creationId xmlns:a16="http://schemas.microsoft.com/office/drawing/2014/main" id="{91473AF4-009C-42E7-A284-A29CD58D3895}"/>
              </a:ext>
            </a:extLst>
          </p:cNvPr>
          <p:cNvSpPr>
            <a:spLocks noGrp="1"/>
          </p:cNvSpPr>
          <p:nvPr>
            <p:ph idx="1"/>
          </p:nvPr>
        </p:nvSpPr>
        <p:spPr>
          <a:xfrm>
            <a:off x="869526" y="1024464"/>
            <a:ext cx="10642891" cy="5151726"/>
          </a:xfrm>
        </p:spPr>
        <p:txBody>
          <a:bodyPr vert="horz" lIns="91440" tIns="45720" rIns="91440" bIns="45720" rtlCol="0" anchor="t">
            <a:normAutofit/>
          </a:bodyPr>
          <a:lstStyle/>
          <a:p>
            <a:pPr>
              <a:spcAft>
                <a:spcPts val="1200"/>
              </a:spcAft>
            </a:pPr>
            <a:r>
              <a:rPr lang="en-US" sz="3000" dirty="0">
                <a:latin typeface="Arial"/>
                <a:cs typeface="Arial"/>
              </a:rPr>
              <a:t>Overview of the Policy and Purpose </a:t>
            </a:r>
            <a:endParaRPr lang="en-US" sz="3000" i="1" dirty="0">
              <a:latin typeface="Arial"/>
              <a:cs typeface="Arial"/>
            </a:endParaRPr>
          </a:p>
          <a:p>
            <a:pPr>
              <a:spcAft>
                <a:spcPts val="1200"/>
              </a:spcAft>
            </a:pPr>
            <a:r>
              <a:rPr lang="en-US" sz="3000" dirty="0">
                <a:latin typeface="Arial"/>
                <a:cs typeface="Arial"/>
              </a:rPr>
              <a:t>Why the Classroom Assessment Scoring System (CLASS) and CLASS Environment</a:t>
            </a:r>
          </a:p>
          <a:p>
            <a:pPr>
              <a:spcAft>
                <a:spcPts val="1200"/>
              </a:spcAft>
            </a:pPr>
            <a:r>
              <a:rPr lang="en-US" sz="3000" dirty="0">
                <a:latin typeface="Arial"/>
                <a:cs typeface="Arial"/>
              </a:rPr>
              <a:t>Implementation of CLASS</a:t>
            </a:r>
            <a:endParaRPr lang="en-US" sz="3000" i="1" dirty="0">
              <a:latin typeface="Arial"/>
              <a:cs typeface="Arial"/>
            </a:endParaRPr>
          </a:p>
          <a:p>
            <a:pPr>
              <a:spcAft>
                <a:spcPts val="1200"/>
              </a:spcAft>
            </a:pPr>
            <a:r>
              <a:rPr lang="en-US" sz="3000" dirty="0">
                <a:latin typeface="Arial"/>
                <a:cs typeface="Arial"/>
              </a:rPr>
              <a:t>Implementation of the CLASS Environment </a:t>
            </a:r>
            <a:endParaRPr lang="en-US" sz="3000" i="1" dirty="0">
              <a:latin typeface="Arial"/>
              <a:cs typeface="Arial"/>
            </a:endParaRPr>
          </a:p>
          <a:p>
            <a:pPr lvl="1">
              <a:spcAft>
                <a:spcPts val="1200"/>
              </a:spcAft>
            </a:pPr>
            <a:r>
              <a:rPr lang="en-US" sz="2800" dirty="0">
                <a:latin typeface="Arial"/>
                <a:cs typeface="Arial"/>
              </a:rPr>
              <a:t>Changes Related to the Environment Rating Scale (ERS)</a:t>
            </a:r>
          </a:p>
          <a:p>
            <a:pPr lvl="1"/>
            <a:r>
              <a:rPr lang="en-US" sz="2800" dirty="0">
                <a:latin typeface="Arial"/>
                <a:cs typeface="Arial"/>
              </a:rPr>
              <a:t>Additional Requirements</a:t>
            </a:r>
          </a:p>
          <a:p>
            <a:pPr marL="0" indent="0">
              <a:buNone/>
            </a:pPr>
            <a:endParaRPr lang="en-US" sz="2500" dirty="0">
              <a:latin typeface="Arial"/>
              <a:cs typeface="Arial"/>
            </a:endParaRPr>
          </a:p>
        </p:txBody>
      </p:sp>
      <p:sp>
        <p:nvSpPr>
          <p:cNvPr id="4" name="Slide Number Placeholder 3">
            <a:extLst>
              <a:ext uri="{FF2B5EF4-FFF2-40B4-BE49-F238E27FC236}">
                <a16:creationId xmlns:a16="http://schemas.microsoft.com/office/drawing/2014/main" id="{00A4BBF1-0835-47EA-9AB1-EEC4AEDED64A}"/>
              </a:ext>
            </a:extLst>
          </p:cNvPr>
          <p:cNvSpPr>
            <a:spLocks noGrp="1"/>
          </p:cNvSpPr>
          <p:nvPr>
            <p:ph type="sldNum" sz="quarter" idx="12"/>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3909120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AEA5-E074-88A5-F777-42EB6B9FFE8D}"/>
              </a:ext>
            </a:extLst>
          </p:cNvPr>
          <p:cNvSpPr>
            <a:spLocks noGrp="1"/>
          </p:cNvSpPr>
          <p:nvPr>
            <p:ph type="title"/>
          </p:nvPr>
        </p:nvSpPr>
        <p:spPr/>
        <p:txBody>
          <a:bodyPr/>
          <a:lstStyle/>
          <a:p>
            <a:r>
              <a:rPr lang="en-US" dirty="0">
                <a:latin typeface="Arial"/>
                <a:cs typeface="Arial"/>
              </a:rPr>
              <a:t>CLASS Data and the Program Self Evaluation</a:t>
            </a:r>
            <a:endParaRPr lang="en-US" dirty="0"/>
          </a:p>
        </p:txBody>
      </p:sp>
      <p:sp>
        <p:nvSpPr>
          <p:cNvPr id="3" name="Content Placeholder 2">
            <a:extLst>
              <a:ext uri="{FF2B5EF4-FFF2-40B4-BE49-F238E27FC236}">
                <a16:creationId xmlns:a16="http://schemas.microsoft.com/office/drawing/2014/main" id="{095A3EF0-3312-690D-032A-7ED824500CC0}"/>
              </a:ext>
            </a:extLst>
          </p:cNvPr>
          <p:cNvSpPr>
            <a:spLocks noGrp="1"/>
          </p:cNvSpPr>
          <p:nvPr>
            <p:ph idx="1"/>
          </p:nvPr>
        </p:nvSpPr>
        <p:spPr>
          <a:xfrm>
            <a:off x="410308" y="1342820"/>
            <a:ext cx="10914917" cy="4834143"/>
          </a:xfrm>
        </p:spPr>
        <p:txBody>
          <a:bodyPr vert="horz" lIns="91440" tIns="45720" rIns="91440" bIns="45720" rtlCol="0" anchor="t">
            <a:normAutofit/>
          </a:bodyPr>
          <a:lstStyle/>
          <a:p>
            <a:pPr>
              <a:spcAft>
                <a:spcPts val="1200"/>
              </a:spcAft>
            </a:pPr>
            <a:r>
              <a:rPr lang="en-US" sz="2800" dirty="0">
                <a:latin typeface="Arial"/>
                <a:cs typeface="Arial"/>
              </a:rPr>
              <a:t>As part of the submission of the annual PSE, CSPP contractors will be required to review all data and provide information related to: </a:t>
            </a:r>
          </a:p>
          <a:p>
            <a:pPr lvl="1">
              <a:spcAft>
                <a:spcPts val="1200"/>
              </a:spcAft>
            </a:pPr>
            <a:r>
              <a:rPr lang="en-US" sz="2600" dirty="0">
                <a:latin typeface="Arial"/>
                <a:cs typeface="Arial"/>
              </a:rPr>
              <a:t>CLASS and CLASS environment scores</a:t>
            </a:r>
          </a:p>
          <a:p>
            <a:pPr lvl="1">
              <a:spcAft>
                <a:spcPts val="1200"/>
              </a:spcAft>
            </a:pPr>
            <a:r>
              <a:rPr lang="en-US" sz="2600" dirty="0">
                <a:latin typeface="Arial"/>
                <a:cs typeface="Arial"/>
              </a:rPr>
              <a:t>Coaching or training provided as a result of those scores </a:t>
            </a:r>
          </a:p>
          <a:p>
            <a:pPr>
              <a:spcAft>
                <a:spcPts val="1200"/>
              </a:spcAft>
            </a:pPr>
            <a:r>
              <a:rPr lang="en-US" sz="2800" dirty="0">
                <a:latin typeface="Arial"/>
                <a:cs typeface="Arial"/>
              </a:rPr>
              <a:t>The annual PSE will include a section where contractors will be asked to reflect on their scores and identify a plan for how they will use the information from their scores to improve their practice as they work on continuous quality improvement.</a:t>
            </a:r>
          </a:p>
        </p:txBody>
      </p:sp>
      <p:sp>
        <p:nvSpPr>
          <p:cNvPr id="4" name="Slide Number Placeholder 3">
            <a:extLst>
              <a:ext uri="{FF2B5EF4-FFF2-40B4-BE49-F238E27FC236}">
                <a16:creationId xmlns:a16="http://schemas.microsoft.com/office/drawing/2014/main" id="{2B5EE432-3D4E-2992-B13F-CAFF7A4564C8}"/>
              </a:ext>
            </a:extLst>
          </p:cNvPr>
          <p:cNvSpPr>
            <a:spLocks noGrp="1"/>
          </p:cNvSpPr>
          <p:nvPr>
            <p:ph type="sldNum" sz="quarter" idx="12"/>
          </p:nvPr>
        </p:nvSpPr>
        <p:spPr/>
        <p:txBody>
          <a:bodyPr/>
          <a:lstStyle/>
          <a:p>
            <a:fld id="{6002B509-C285-4FF6-9C4D-EB34BB9C242E}" type="slidenum">
              <a:rPr lang="en-US" smtClean="0"/>
              <a:t>40</a:t>
            </a:fld>
            <a:endParaRPr lang="en-US"/>
          </a:p>
        </p:txBody>
      </p:sp>
    </p:spTree>
    <p:extLst>
      <p:ext uri="{BB962C8B-B14F-4D97-AF65-F5344CB8AC3E}">
        <p14:creationId xmlns:p14="http://schemas.microsoft.com/office/powerpoint/2010/main" val="4140432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4AE4-6996-2FC0-ADF0-3F4ED3BCD015}"/>
              </a:ext>
            </a:extLst>
          </p:cNvPr>
          <p:cNvSpPr>
            <a:spLocks noGrp="1"/>
          </p:cNvSpPr>
          <p:nvPr>
            <p:ph type="title"/>
          </p:nvPr>
        </p:nvSpPr>
        <p:spPr/>
        <p:txBody>
          <a:bodyPr/>
          <a:lstStyle/>
          <a:p>
            <a:r>
              <a:rPr lang="en-US" dirty="0">
                <a:latin typeface="Arial"/>
                <a:cs typeface="Arial"/>
              </a:rPr>
              <a:t>Using CLASS Data at the Contractor Level</a:t>
            </a:r>
            <a:endParaRPr lang="en-US" dirty="0"/>
          </a:p>
        </p:txBody>
      </p:sp>
      <p:sp>
        <p:nvSpPr>
          <p:cNvPr id="3" name="Content Placeholder 2">
            <a:extLst>
              <a:ext uri="{FF2B5EF4-FFF2-40B4-BE49-F238E27FC236}">
                <a16:creationId xmlns:a16="http://schemas.microsoft.com/office/drawing/2014/main" id="{757CB45C-7454-D49E-E8C0-839BECF6CFC8}"/>
              </a:ext>
            </a:extLst>
          </p:cNvPr>
          <p:cNvSpPr>
            <a:spLocks noGrp="1"/>
          </p:cNvSpPr>
          <p:nvPr>
            <p:ph idx="1"/>
          </p:nvPr>
        </p:nvSpPr>
        <p:spPr>
          <a:xfrm>
            <a:off x="316522" y="1342820"/>
            <a:ext cx="11875477" cy="4834143"/>
          </a:xfrm>
        </p:spPr>
        <p:txBody>
          <a:bodyPr vert="horz" lIns="91440" tIns="45720" rIns="91440" bIns="45720" rtlCol="0" anchor="t">
            <a:normAutofit/>
          </a:bodyPr>
          <a:lstStyle/>
          <a:p>
            <a:pPr>
              <a:spcAft>
                <a:spcPts val="1200"/>
              </a:spcAft>
            </a:pPr>
            <a:r>
              <a:rPr lang="en-US" sz="2800" dirty="0">
                <a:latin typeface="Arial"/>
                <a:cs typeface="Arial"/>
              </a:rPr>
              <a:t>CLASS data should be used by CSPP contractors to inform professional development, coaching, and other continuous quality improvement efforts. </a:t>
            </a:r>
          </a:p>
          <a:p>
            <a:r>
              <a:rPr lang="en-US" sz="2800" b="1" dirty="0">
                <a:latin typeface="Arial"/>
                <a:cs typeface="Arial"/>
              </a:rPr>
              <a:t>Contractors shall not use CLASS scores to evaluate staff competency. If violations of state or federal law are observed during a CLASS or CLASS Environment Observation, the person observing shall continue to follow all applicable laws.</a:t>
            </a:r>
          </a:p>
        </p:txBody>
      </p:sp>
      <p:sp>
        <p:nvSpPr>
          <p:cNvPr id="4" name="Slide Number Placeholder 3">
            <a:extLst>
              <a:ext uri="{FF2B5EF4-FFF2-40B4-BE49-F238E27FC236}">
                <a16:creationId xmlns:a16="http://schemas.microsoft.com/office/drawing/2014/main" id="{0985F098-9EB7-A38B-5488-401A1ECF64AB}"/>
              </a:ext>
            </a:extLst>
          </p:cNvPr>
          <p:cNvSpPr>
            <a:spLocks noGrp="1"/>
          </p:cNvSpPr>
          <p:nvPr>
            <p:ph type="sldNum" sz="quarter" idx="12"/>
          </p:nvPr>
        </p:nvSpPr>
        <p:spPr/>
        <p:txBody>
          <a:bodyPr/>
          <a:lstStyle/>
          <a:p>
            <a:fld id="{6002B509-C285-4FF6-9C4D-EB34BB9C242E}" type="slidenum">
              <a:rPr lang="en-US" smtClean="0"/>
              <a:t>41</a:t>
            </a:fld>
            <a:endParaRPr lang="en-US"/>
          </a:p>
        </p:txBody>
      </p:sp>
    </p:spTree>
    <p:extLst>
      <p:ext uri="{BB962C8B-B14F-4D97-AF65-F5344CB8AC3E}">
        <p14:creationId xmlns:p14="http://schemas.microsoft.com/office/powerpoint/2010/main" val="3623839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9627-CA87-BEC8-9330-03CCB540F193}"/>
              </a:ext>
            </a:extLst>
          </p:cNvPr>
          <p:cNvSpPr>
            <a:spLocks noGrp="1"/>
          </p:cNvSpPr>
          <p:nvPr>
            <p:ph type="title"/>
          </p:nvPr>
        </p:nvSpPr>
        <p:spPr/>
        <p:txBody>
          <a:bodyPr/>
          <a:lstStyle/>
          <a:p>
            <a:r>
              <a:rPr lang="en-US" dirty="0">
                <a:latin typeface="Arial"/>
                <a:cs typeface="Arial"/>
              </a:rPr>
              <a:t>CLASS Resources</a:t>
            </a:r>
            <a:endParaRPr lang="en-US" dirty="0"/>
          </a:p>
        </p:txBody>
      </p:sp>
      <p:pic>
        <p:nvPicPr>
          <p:cNvPr id="6" name="Content Placeholder 5" descr="A QR code which links to the California Department of Education's Classroom Assessment Resources web page. The URL is included in the text underneath the QR code.">
            <a:extLst>
              <a:ext uri="{FF2B5EF4-FFF2-40B4-BE49-F238E27FC236}">
                <a16:creationId xmlns:a16="http://schemas.microsoft.com/office/drawing/2014/main" id="{AB28FE4C-37EC-410B-6536-0380E7596324}"/>
              </a:ext>
            </a:extLst>
          </p:cNvPr>
          <p:cNvPicPr>
            <a:picLocks noGrp="1" noChangeAspect="1"/>
          </p:cNvPicPr>
          <p:nvPr>
            <p:ph sz="half" idx="1"/>
          </p:nvPr>
        </p:nvPicPr>
        <p:blipFill>
          <a:blip r:embed="rId3"/>
          <a:stretch>
            <a:fillRect/>
          </a:stretch>
        </p:blipFill>
        <p:spPr>
          <a:xfrm>
            <a:off x="4515174" y="1326396"/>
            <a:ext cx="3161651" cy="3161651"/>
          </a:xfrm>
        </p:spPr>
      </p:pic>
      <p:sp>
        <p:nvSpPr>
          <p:cNvPr id="4" name="Content Placeholder 3">
            <a:extLst>
              <a:ext uri="{FF2B5EF4-FFF2-40B4-BE49-F238E27FC236}">
                <a16:creationId xmlns:a16="http://schemas.microsoft.com/office/drawing/2014/main" id="{9DDBBEA3-5C26-762D-1096-3B402C91D9C4}"/>
              </a:ext>
            </a:extLst>
          </p:cNvPr>
          <p:cNvSpPr>
            <a:spLocks noGrp="1"/>
          </p:cNvSpPr>
          <p:nvPr>
            <p:ph sz="half" idx="2"/>
          </p:nvPr>
        </p:nvSpPr>
        <p:spPr>
          <a:xfrm>
            <a:off x="1049608" y="4740670"/>
            <a:ext cx="10092782" cy="1140199"/>
          </a:xfrm>
        </p:spPr>
        <p:txBody>
          <a:bodyPr vert="horz" lIns="91440" tIns="45720" rIns="91440" bIns="45720" rtlCol="0" anchor="t">
            <a:normAutofit fontScale="77500" lnSpcReduction="20000"/>
          </a:bodyPr>
          <a:lstStyle/>
          <a:p>
            <a:pPr marL="0" indent="0" algn="ctr">
              <a:buNone/>
            </a:pPr>
            <a:r>
              <a:rPr lang="en-US" dirty="0">
                <a:latin typeface="Arial"/>
                <a:cs typeface="Arial"/>
              </a:rPr>
              <a:t>Scan the code above to access the</a:t>
            </a:r>
          </a:p>
          <a:p>
            <a:pPr marL="0" indent="0" algn="ctr">
              <a:buNone/>
            </a:pPr>
            <a:r>
              <a:rPr lang="en-US" dirty="0">
                <a:latin typeface="Arial"/>
                <a:cs typeface="Arial"/>
              </a:rPr>
              <a:t> CDE CLASS Resources web page: </a:t>
            </a:r>
            <a:r>
              <a:rPr lang="en-US" dirty="0">
                <a:hlinkClick r:id="rId4" tooltip="CDE Classroom Assessment Resources web page"/>
              </a:rPr>
              <a:t>https://www.cde.ca.gov/sp/cd/ci/classrmassessmtresource.asp</a:t>
            </a:r>
            <a:endParaRPr lang="en-US" dirty="0"/>
          </a:p>
        </p:txBody>
      </p:sp>
      <p:sp>
        <p:nvSpPr>
          <p:cNvPr id="5" name="Slide Number Placeholder 4">
            <a:extLst>
              <a:ext uri="{FF2B5EF4-FFF2-40B4-BE49-F238E27FC236}">
                <a16:creationId xmlns:a16="http://schemas.microsoft.com/office/drawing/2014/main" id="{1CA20F94-881E-CA9E-576C-6833CFF241A9}"/>
              </a:ext>
            </a:extLst>
          </p:cNvPr>
          <p:cNvSpPr>
            <a:spLocks noGrp="1"/>
          </p:cNvSpPr>
          <p:nvPr>
            <p:ph type="sldNum" sz="quarter" idx="12"/>
          </p:nvPr>
        </p:nvSpPr>
        <p:spPr/>
        <p:txBody>
          <a:bodyPr/>
          <a:lstStyle/>
          <a:p>
            <a:fld id="{6002B509-C285-4FF6-9C4D-EB34BB9C242E}" type="slidenum">
              <a:rPr lang="en-US" smtClean="0"/>
              <a:t>42</a:t>
            </a:fld>
            <a:endParaRPr lang="en-US"/>
          </a:p>
        </p:txBody>
      </p:sp>
    </p:spTree>
    <p:extLst>
      <p:ext uri="{BB962C8B-B14F-4D97-AF65-F5344CB8AC3E}">
        <p14:creationId xmlns:p14="http://schemas.microsoft.com/office/powerpoint/2010/main" val="2949963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CC51B6-5354-4B5B-8AA9-219BA7034D40}"/>
              </a:ext>
            </a:extLst>
          </p:cNvPr>
          <p:cNvSpPr>
            <a:spLocks noGrp="1"/>
          </p:cNvSpPr>
          <p:nvPr>
            <p:ph type="title" idx="4294967295"/>
          </p:nvPr>
        </p:nvSpPr>
        <p:spPr>
          <a:xfrm>
            <a:off x="1544638" y="1023938"/>
            <a:ext cx="9102725" cy="4557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bg1"/>
                </a:solidFill>
                <a:effectLst/>
                <a:uLnTx/>
                <a:uFillTx/>
                <a:latin typeface="Arial"/>
                <a:ea typeface="+mn-ea"/>
                <a:cs typeface="Arial"/>
              </a:rPr>
              <a:t>Questions and Answers</a:t>
            </a:r>
            <a:endPar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2401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8506-DEB2-1361-10BF-A1ED9D93BCD6}"/>
              </a:ext>
            </a:extLst>
          </p:cNvPr>
          <p:cNvSpPr>
            <a:spLocks noGrp="1"/>
          </p:cNvSpPr>
          <p:nvPr>
            <p:ph type="title"/>
          </p:nvPr>
        </p:nvSpPr>
        <p:spPr>
          <a:xfrm>
            <a:off x="131379" y="2447775"/>
            <a:ext cx="6385036" cy="1085986"/>
          </a:xfrm>
        </p:spPr>
        <p:txBody>
          <a:bodyPr/>
          <a:lstStyle/>
          <a:p>
            <a:r>
              <a:rPr lang="en-US">
                <a:solidFill>
                  <a:srgbClr val="0C4A6D"/>
                </a:solidFill>
                <a:latin typeface="Arial"/>
                <a:cs typeface="Arial"/>
              </a:rPr>
              <a:t>Closing</a:t>
            </a:r>
          </a:p>
        </p:txBody>
      </p:sp>
      <p:sp>
        <p:nvSpPr>
          <p:cNvPr id="3" name="Content Placeholder 2">
            <a:extLst>
              <a:ext uri="{FF2B5EF4-FFF2-40B4-BE49-F238E27FC236}">
                <a16:creationId xmlns:a16="http://schemas.microsoft.com/office/drawing/2014/main" id="{274C4696-AD76-A34B-7EEF-A6101BD352FA}"/>
              </a:ext>
            </a:extLst>
          </p:cNvPr>
          <p:cNvSpPr>
            <a:spLocks noGrp="1"/>
          </p:cNvSpPr>
          <p:nvPr>
            <p:ph sz="half" idx="1"/>
          </p:nvPr>
        </p:nvSpPr>
        <p:spPr>
          <a:xfrm>
            <a:off x="248478" y="5223174"/>
            <a:ext cx="5771322" cy="1629525"/>
          </a:xfrm>
        </p:spPr>
        <p:txBody>
          <a:bodyPr vert="horz" lIns="91440" tIns="45720" rIns="91440" bIns="45720" rtlCol="0" anchor="t">
            <a:normAutofit/>
          </a:bodyPr>
          <a:lstStyle/>
          <a:p>
            <a:pPr marL="0" indent="0">
              <a:buNone/>
            </a:pPr>
            <a:r>
              <a:rPr lang="en-US" sz="2400">
                <a:solidFill>
                  <a:srgbClr val="0C4A6D"/>
                </a:solidFill>
                <a:latin typeface="Arial"/>
                <a:cs typeface="Arial"/>
              </a:rPr>
              <a:t>Photo Credit: Debra Manrique Family Child Care; Oxnard, CA</a:t>
            </a:r>
          </a:p>
        </p:txBody>
      </p:sp>
      <p:pic>
        <p:nvPicPr>
          <p:cNvPr id="6" name="Picture 6" descr="A picture of a young boy blowing bubbles.">
            <a:extLst>
              <a:ext uri="{FF2B5EF4-FFF2-40B4-BE49-F238E27FC236}">
                <a16:creationId xmlns:a16="http://schemas.microsoft.com/office/drawing/2014/main" id="{B935C7FC-1471-2173-37F6-978C8CCE1B71}"/>
              </a:ext>
            </a:extLst>
          </p:cNvPr>
          <p:cNvPicPr>
            <a:picLocks noChangeAspect="1"/>
          </p:cNvPicPr>
          <p:nvPr/>
        </p:nvPicPr>
        <p:blipFill>
          <a:blip r:embed="rId3"/>
          <a:stretch>
            <a:fillRect/>
          </a:stretch>
        </p:blipFill>
        <p:spPr>
          <a:xfrm>
            <a:off x="7536810" y="128678"/>
            <a:ext cx="3915421" cy="5847539"/>
          </a:xfrm>
          <a:prstGeom prst="rect">
            <a:avLst/>
          </a:prstGeom>
        </p:spPr>
      </p:pic>
      <p:sp>
        <p:nvSpPr>
          <p:cNvPr id="5" name="Slide Number Placeholder 3">
            <a:extLst>
              <a:ext uri="{FF2B5EF4-FFF2-40B4-BE49-F238E27FC236}">
                <a16:creationId xmlns:a16="http://schemas.microsoft.com/office/drawing/2014/main" id="{221A6048-2B36-ABF2-7363-0A64567C3018}"/>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44</a:t>
            </a:fld>
            <a:endParaRPr lang="en-US" sz="2400">
              <a:latin typeface="Arial"/>
            </a:endParaRPr>
          </a:p>
        </p:txBody>
      </p:sp>
    </p:spTree>
    <p:extLst>
      <p:ext uri="{BB962C8B-B14F-4D97-AF65-F5344CB8AC3E}">
        <p14:creationId xmlns:p14="http://schemas.microsoft.com/office/powerpoint/2010/main" val="392340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A9247-3E29-3444-D562-97767730A7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838CFC6-A454-26F4-1034-578E607A5B1B}"/>
              </a:ext>
            </a:extLst>
          </p:cNvPr>
          <p:cNvSpPr>
            <a:spLocks noGrp="1"/>
          </p:cNvSpPr>
          <p:nvPr>
            <p:ph type="title"/>
          </p:nvPr>
        </p:nvSpPr>
        <p:spPr>
          <a:xfrm>
            <a:off x="-1" y="-301099"/>
            <a:ext cx="12191999" cy="1325563"/>
          </a:xfrm>
        </p:spPr>
        <p:txBody>
          <a:bodyPr>
            <a:normAutofit/>
          </a:bodyPr>
          <a:lstStyle/>
          <a:p>
            <a:r>
              <a:rPr lang="en-US" dirty="0">
                <a:solidFill>
                  <a:srgbClr val="002060"/>
                </a:solidFill>
                <a:latin typeface="Arial"/>
                <a:cs typeface="Arial"/>
              </a:rPr>
              <a:t>Agenda (2)</a:t>
            </a:r>
            <a:endParaRPr lang="en-US" sz="4000" dirty="0">
              <a:solidFill>
                <a:srgbClr val="002060"/>
              </a:solidFill>
              <a:latin typeface="Arial"/>
              <a:cs typeface="Arial"/>
            </a:endParaRPr>
          </a:p>
        </p:txBody>
      </p:sp>
      <p:sp>
        <p:nvSpPr>
          <p:cNvPr id="7" name="Content Placeholder 6">
            <a:extLst>
              <a:ext uri="{FF2B5EF4-FFF2-40B4-BE49-F238E27FC236}">
                <a16:creationId xmlns:a16="http://schemas.microsoft.com/office/drawing/2014/main" id="{E735A01E-50C1-7A23-8587-72B8DA6BB343}"/>
              </a:ext>
            </a:extLst>
          </p:cNvPr>
          <p:cNvSpPr>
            <a:spLocks noGrp="1"/>
          </p:cNvSpPr>
          <p:nvPr>
            <p:ph idx="1"/>
          </p:nvPr>
        </p:nvSpPr>
        <p:spPr>
          <a:xfrm>
            <a:off x="522520" y="719431"/>
            <a:ext cx="11353230" cy="5700199"/>
          </a:xfrm>
        </p:spPr>
        <p:txBody>
          <a:bodyPr vert="horz" lIns="91440" tIns="45720" rIns="91440" bIns="45720" rtlCol="0" anchor="t">
            <a:normAutofit/>
          </a:bodyPr>
          <a:lstStyle/>
          <a:p>
            <a:pPr marL="457200" indent="-457200">
              <a:spcAft>
                <a:spcPts val="1200"/>
              </a:spcAft>
            </a:pPr>
            <a:r>
              <a:rPr lang="en-US" sz="3000" dirty="0">
                <a:latin typeface="Arial"/>
                <a:cs typeface="Arial"/>
              </a:rPr>
              <a:t>Implementation Support </a:t>
            </a:r>
            <a:endParaRPr lang="en-US" sz="3000" i="1" dirty="0">
              <a:latin typeface="Arial"/>
              <a:cs typeface="Arial"/>
            </a:endParaRPr>
          </a:p>
          <a:p>
            <a:pPr marL="457200" indent="-457200">
              <a:spcAft>
                <a:spcPts val="1200"/>
              </a:spcAft>
            </a:pPr>
            <a:r>
              <a:rPr lang="en-US" sz="3000" dirty="0">
                <a:latin typeface="Arial"/>
                <a:cs typeface="Arial"/>
              </a:rPr>
              <a:t>Timelines </a:t>
            </a:r>
            <a:endParaRPr lang="en-US" sz="3000" i="1" dirty="0">
              <a:latin typeface="Arial"/>
              <a:cs typeface="Arial"/>
            </a:endParaRPr>
          </a:p>
          <a:p>
            <a:pPr marL="457200" indent="-457200">
              <a:spcAft>
                <a:spcPts val="1200"/>
              </a:spcAft>
            </a:pPr>
            <a:r>
              <a:rPr lang="en-US" sz="3000" dirty="0">
                <a:latin typeface="Arial"/>
                <a:cs typeface="Arial"/>
              </a:rPr>
              <a:t>Obtaining Observations and Trainings</a:t>
            </a:r>
            <a:endParaRPr lang="en-US" sz="3000" i="1" dirty="0">
              <a:latin typeface="Arial"/>
              <a:cs typeface="Arial"/>
            </a:endParaRPr>
          </a:p>
          <a:p>
            <a:pPr marL="457200" indent="-457200">
              <a:spcAft>
                <a:spcPts val="1200"/>
              </a:spcAft>
            </a:pPr>
            <a:r>
              <a:rPr lang="en-US" sz="3000" dirty="0">
                <a:latin typeface="Arial"/>
                <a:cs typeface="Arial"/>
              </a:rPr>
              <a:t>CLASS Scores </a:t>
            </a:r>
            <a:endParaRPr lang="en-US" sz="3000" i="1" dirty="0">
              <a:latin typeface="Arial"/>
              <a:cs typeface="Arial"/>
            </a:endParaRPr>
          </a:p>
          <a:p>
            <a:pPr marL="457200" indent="-457200">
              <a:spcAft>
                <a:spcPts val="1200"/>
              </a:spcAft>
            </a:pPr>
            <a:r>
              <a:rPr lang="en-US" sz="3000" dirty="0">
                <a:latin typeface="Arial"/>
                <a:cs typeface="Arial"/>
              </a:rPr>
              <a:t>Documentation </a:t>
            </a:r>
            <a:endParaRPr lang="en-US" sz="3000" i="1" dirty="0">
              <a:latin typeface="Arial"/>
              <a:cs typeface="Arial"/>
            </a:endParaRPr>
          </a:p>
          <a:p>
            <a:pPr marL="457200" indent="-457200">
              <a:spcAft>
                <a:spcPts val="1200"/>
              </a:spcAft>
            </a:pPr>
            <a:r>
              <a:rPr lang="en-US" sz="3000" dirty="0">
                <a:latin typeface="Arial"/>
                <a:cs typeface="Arial"/>
              </a:rPr>
              <a:t>Data Requirements</a:t>
            </a:r>
            <a:endParaRPr lang="en-US" sz="3000" i="1" dirty="0">
              <a:latin typeface="Arial"/>
              <a:cs typeface="Arial"/>
            </a:endParaRPr>
          </a:p>
          <a:p>
            <a:pPr marL="0" indent="0" algn="ctr">
              <a:spcAft>
                <a:spcPts val="1200"/>
              </a:spcAft>
              <a:buNone/>
            </a:pPr>
            <a:r>
              <a:rPr lang="en-US" sz="3000" b="1" dirty="0">
                <a:latin typeface="Arial"/>
                <a:cs typeface="Arial"/>
              </a:rPr>
              <a:t>We will hold a Question and Answer (Q&amp;A) session at the end of the webinar. Please use the Q&amp;A feature to send your questions, not the chat box. </a:t>
            </a:r>
            <a:endParaRPr lang="en-US" dirty="0"/>
          </a:p>
        </p:txBody>
      </p:sp>
      <p:sp>
        <p:nvSpPr>
          <p:cNvPr id="4" name="Slide Number Placeholder 3">
            <a:extLst>
              <a:ext uri="{FF2B5EF4-FFF2-40B4-BE49-F238E27FC236}">
                <a16:creationId xmlns:a16="http://schemas.microsoft.com/office/drawing/2014/main" id="{B3CABE6F-BA1E-4346-DAD3-33D022FFA4C1}"/>
              </a:ext>
            </a:extLst>
          </p:cNvPr>
          <p:cNvSpPr>
            <a:spLocks noGrp="1"/>
          </p:cNvSpPr>
          <p:nvPr>
            <p:ph type="sldNum" sz="quarter" idx="12"/>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129320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83DA-EF54-0006-3A2E-6A4C139FB881}"/>
              </a:ext>
            </a:extLst>
          </p:cNvPr>
          <p:cNvSpPr>
            <a:spLocks noGrp="1"/>
          </p:cNvSpPr>
          <p:nvPr>
            <p:ph type="title"/>
          </p:nvPr>
        </p:nvSpPr>
        <p:spPr/>
        <p:txBody>
          <a:bodyPr>
            <a:normAutofit/>
          </a:bodyPr>
          <a:lstStyle/>
          <a:p>
            <a:r>
              <a:rPr lang="en-US" sz="4400" dirty="0">
                <a:latin typeface="Arial"/>
                <a:cs typeface="Arial"/>
              </a:rPr>
              <a:t>Policy and Purpose (1)</a:t>
            </a:r>
            <a:endParaRPr lang="en-US" sz="4400" dirty="0"/>
          </a:p>
        </p:txBody>
      </p:sp>
      <p:sp>
        <p:nvSpPr>
          <p:cNvPr id="3" name="Content Placeholder 2">
            <a:extLst>
              <a:ext uri="{FF2B5EF4-FFF2-40B4-BE49-F238E27FC236}">
                <a16:creationId xmlns:a16="http://schemas.microsoft.com/office/drawing/2014/main" id="{C988D225-E99E-9F76-0327-C055FE8ADE2F}"/>
              </a:ext>
            </a:extLst>
          </p:cNvPr>
          <p:cNvSpPr>
            <a:spLocks noGrp="1"/>
          </p:cNvSpPr>
          <p:nvPr>
            <p:ph idx="1"/>
          </p:nvPr>
        </p:nvSpPr>
        <p:spPr/>
        <p:txBody>
          <a:bodyPr vert="horz" lIns="91440" tIns="45720" rIns="91440" bIns="45720" rtlCol="0" anchor="t">
            <a:normAutofit fontScale="85000" lnSpcReduction="10000"/>
          </a:bodyPr>
          <a:lstStyle/>
          <a:p>
            <a:pPr>
              <a:spcAft>
                <a:spcPts val="1200"/>
              </a:spcAft>
              <a:buFont typeface="Arial"/>
              <a:buChar char="•"/>
            </a:pPr>
            <a:r>
              <a:rPr lang="en-US" sz="3000" dirty="0"/>
              <a:t>Management Bulletin (MB) 23-10 notifies and provides guidance on:</a:t>
            </a:r>
            <a:endParaRPr lang="en-US" sz="3000" dirty="0">
              <a:solidFill>
                <a:srgbClr val="000000"/>
              </a:solidFill>
            </a:endParaRPr>
          </a:p>
          <a:p>
            <a:pPr marL="971550" lvl="1" indent="-285750">
              <a:spcAft>
                <a:spcPts val="1200"/>
              </a:spcAft>
              <a:buFont typeface="Arial"/>
              <a:buChar char="•"/>
            </a:pPr>
            <a:r>
              <a:rPr lang="en-US" sz="2800" dirty="0">
                <a:latin typeface="Arial"/>
                <a:cs typeface="Arial"/>
              </a:rPr>
              <a:t>Requirements to phase in implementation of the CLASS, the CLASS Environment tool, and additional requirements</a:t>
            </a:r>
            <a:endParaRPr lang="en-US" sz="2800" dirty="0">
              <a:solidFill>
                <a:srgbClr val="000000"/>
              </a:solidFill>
              <a:latin typeface="Arial"/>
              <a:cs typeface="Arial"/>
            </a:endParaRPr>
          </a:p>
          <a:p>
            <a:pPr marL="971550" lvl="1" indent="-285750">
              <a:spcAft>
                <a:spcPts val="1200"/>
              </a:spcAft>
              <a:buFont typeface="Arial"/>
              <a:buChar char="•"/>
            </a:pPr>
            <a:r>
              <a:rPr lang="en-US" sz="2800" dirty="0">
                <a:latin typeface="Arial"/>
                <a:cs typeface="Arial"/>
              </a:rPr>
              <a:t>Removal of current requirements for contractors to complete the ERS</a:t>
            </a:r>
            <a:endParaRPr lang="en-US" sz="2800" dirty="0">
              <a:solidFill>
                <a:srgbClr val="000000"/>
              </a:solidFill>
              <a:latin typeface="Arial"/>
              <a:cs typeface="Arial"/>
            </a:endParaRPr>
          </a:p>
          <a:p>
            <a:pPr>
              <a:lnSpc>
                <a:spcPct val="120000"/>
              </a:lnSpc>
              <a:spcAft>
                <a:spcPts val="1200"/>
              </a:spcAft>
              <a:buFont typeface="Arial,Sans-Serif"/>
              <a:buChar char="•"/>
            </a:pPr>
            <a:r>
              <a:rPr lang="en-US" sz="3000" dirty="0">
                <a:latin typeface="Arial"/>
                <a:cs typeface="Arial"/>
              </a:rPr>
              <a:t>Changes to Title 5 regulations in order to implement Section 106 of Senate Bill (SB) 114 (Chapter 48, Statutes of 2023):</a:t>
            </a:r>
            <a:endParaRPr lang="en-US" sz="3000" dirty="0">
              <a:solidFill>
                <a:srgbClr val="000000"/>
              </a:solidFill>
              <a:latin typeface="Arial"/>
              <a:cs typeface="Arial"/>
            </a:endParaRPr>
          </a:p>
          <a:p>
            <a:pPr marL="971550" lvl="1" indent="-285750">
              <a:spcAft>
                <a:spcPts val="1200"/>
              </a:spcAft>
              <a:buFont typeface="Arial,Sans-Serif"/>
              <a:buChar char="•"/>
            </a:pPr>
            <a:r>
              <a:rPr lang="en-US" sz="2800" dirty="0">
                <a:latin typeface="Arial"/>
                <a:cs typeface="Arial"/>
              </a:rPr>
              <a:t>As of July 1, 2024, contractors will no longer be required to complete an ERS annually, as a part of their Program Self Evaluation (PSE) and as part of a contract monitoring review. </a:t>
            </a:r>
            <a:endParaRPr lang="en-US" sz="2800" dirty="0">
              <a:solidFill>
                <a:srgbClr val="000000"/>
              </a:solidFill>
              <a:latin typeface="Arial"/>
              <a:cs typeface="Arial"/>
            </a:endParaRPr>
          </a:p>
          <a:p>
            <a:pPr marL="971550" lvl="1" indent="-285750">
              <a:spcAft>
                <a:spcPts val="1200"/>
              </a:spcAft>
              <a:buFont typeface="Arial,Sans-Serif"/>
              <a:buChar char="•"/>
            </a:pPr>
            <a:r>
              <a:rPr lang="en-US" sz="2800" dirty="0">
                <a:latin typeface="Arial"/>
                <a:cs typeface="Arial"/>
              </a:rPr>
              <a:t>Instead, contractors will be required to implement CLASS Second Edition Pre-K-3rd, the CLASS Environment, and additional requirements as specified</a:t>
            </a:r>
            <a:endParaRPr lang="en-US" dirty="0"/>
          </a:p>
        </p:txBody>
      </p:sp>
      <p:sp>
        <p:nvSpPr>
          <p:cNvPr id="4" name="Slide Number Placeholder 3">
            <a:extLst>
              <a:ext uri="{FF2B5EF4-FFF2-40B4-BE49-F238E27FC236}">
                <a16:creationId xmlns:a16="http://schemas.microsoft.com/office/drawing/2014/main" id="{C8607898-8CC5-20F6-CDFA-39B5B729D0F9}"/>
              </a:ext>
            </a:extLst>
          </p:cNvPr>
          <p:cNvSpPr>
            <a:spLocks noGrp="1"/>
          </p:cNvSpPr>
          <p:nvPr>
            <p:ph type="sldNum" sz="quarter" idx="12"/>
          </p:nvPr>
        </p:nvSpPr>
        <p:spPr/>
        <p:txBody>
          <a:bodyPr/>
          <a:lstStyle/>
          <a:p>
            <a:fld id="{6002B509-C285-4FF6-9C4D-EB34BB9C242E}" type="slidenum">
              <a:rPr lang="en-US" smtClean="0"/>
              <a:t>6</a:t>
            </a:fld>
            <a:endParaRPr lang="en-US"/>
          </a:p>
        </p:txBody>
      </p:sp>
    </p:spTree>
    <p:extLst>
      <p:ext uri="{BB962C8B-B14F-4D97-AF65-F5344CB8AC3E}">
        <p14:creationId xmlns:p14="http://schemas.microsoft.com/office/powerpoint/2010/main" val="259226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68DEA-9637-165D-6B72-EFC35FBD3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F1D91-E413-E99C-482F-FF63B2022EEF}"/>
              </a:ext>
            </a:extLst>
          </p:cNvPr>
          <p:cNvSpPr>
            <a:spLocks noGrp="1"/>
          </p:cNvSpPr>
          <p:nvPr>
            <p:ph type="title"/>
          </p:nvPr>
        </p:nvSpPr>
        <p:spPr>
          <a:xfrm>
            <a:off x="-1" y="60389"/>
            <a:ext cx="12191999" cy="1325563"/>
          </a:xfrm>
        </p:spPr>
        <p:txBody>
          <a:bodyPr>
            <a:normAutofit/>
          </a:bodyPr>
          <a:lstStyle/>
          <a:p>
            <a:r>
              <a:rPr lang="en-US" sz="4400" dirty="0">
                <a:latin typeface="Arial"/>
                <a:cs typeface="Arial"/>
              </a:rPr>
              <a:t>Policy and Purpose (2)</a:t>
            </a:r>
            <a:endParaRPr lang="en-US" sz="4400" dirty="0"/>
          </a:p>
        </p:txBody>
      </p:sp>
      <p:sp>
        <p:nvSpPr>
          <p:cNvPr id="3" name="Content Placeholder 2">
            <a:extLst>
              <a:ext uri="{FF2B5EF4-FFF2-40B4-BE49-F238E27FC236}">
                <a16:creationId xmlns:a16="http://schemas.microsoft.com/office/drawing/2014/main" id="{63C2FC32-888F-29F8-DDD7-03F8B81B4B93}"/>
              </a:ext>
            </a:extLst>
          </p:cNvPr>
          <p:cNvSpPr>
            <a:spLocks noGrp="1"/>
          </p:cNvSpPr>
          <p:nvPr>
            <p:ph idx="1"/>
          </p:nvPr>
        </p:nvSpPr>
        <p:spPr>
          <a:xfrm>
            <a:off x="287547" y="1371574"/>
            <a:ext cx="11904453" cy="4805389"/>
          </a:xfrm>
        </p:spPr>
        <p:txBody>
          <a:bodyPr vert="horz" lIns="91440" tIns="45720" rIns="91440" bIns="45720" rtlCol="0" anchor="t">
            <a:normAutofit/>
          </a:bodyPr>
          <a:lstStyle/>
          <a:p>
            <a:pPr>
              <a:buFont typeface="Arial"/>
              <a:buChar char="•"/>
            </a:pPr>
            <a:r>
              <a:rPr lang="en-US" sz="3000" dirty="0">
                <a:latin typeface="Arial"/>
                <a:cs typeface="Arial"/>
              </a:rPr>
              <a:t>At this time, the CLASS tools and data will not be used by the California Department of Education (CDE) to determine a finding, but rather to help identify where additional support is needed for continuous quality improvement in California State Preschool Programs (CSPP). </a:t>
            </a:r>
            <a:endParaRPr lang="en-US" sz="3000" dirty="0"/>
          </a:p>
          <a:p>
            <a:pPr>
              <a:lnSpc>
                <a:spcPct val="100000"/>
              </a:lnSpc>
              <a:buFont typeface="Arial"/>
              <a:buChar char="•"/>
            </a:pPr>
            <a:r>
              <a:rPr lang="en-US" sz="3000" dirty="0">
                <a:latin typeface="Arial"/>
                <a:cs typeface="Arial"/>
              </a:rPr>
              <a:t>CLASS data should be used by CSPP programs to inform professional development, coaching, and other continuous quality improvement efforts. </a:t>
            </a:r>
            <a:endParaRPr lang="en-US" b="1" dirty="0"/>
          </a:p>
          <a:p>
            <a:pPr>
              <a:spcAft>
                <a:spcPts val="1200"/>
              </a:spcAft>
              <a:buFont typeface="Arial"/>
              <a:buChar char="•"/>
            </a:pPr>
            <a:r>
              <a:rPr lang="en-US" sz="3000" b="1" dirty="0">
                <a:latin typeface="Arial"/>
                <a:cs typeface="Arial"/>
              </a:rPr>
              <a:t>Contractors shall not use CLASS scores to evaluate staff competency. </a:t>
            </a:r>
            <a:endParaRPr lang="en-US" sz="3000" b="1" dirty="0"/>
          </a:p>
        </p:txBody>
      </p:sp>
      <p:sp>
        <p:nvSpPr>
          <p:cNvPr id="4" name="Slide Number Placeholder 3">
            <a:extLst>
              <a:ext uri="{FF2B5EF4-FFF2-40B4-BE49-F238E27FC236}">
                <a16:creationId xmlns:a16="http://schemas.microsoft.com/office/drawing/2014/main" id="{58E218C6-3007-4088-4AE2-356C554D9905}"/>
              </a:ext>
            </a:extLst>
          </p:cNvPr>
          <p:cNvSpPr>
            <a:spLocks noGrp="1"/>
          </p:cNvSpPr>
          <p:nvPr>
            <p:ph type="sldNum" sz="quarter" idx="12"/>
          </p:nvPr>
        </p:nvSpPr>
        <p:spPr/>
        <p:txBody>
          <a:bodyPr/>
          <a:lstStyle/>
          <a:p>
            <a:fld id="{6002B509-C285-4FF6-9C4D-EB34BB9C242E}" type="slidenum">
              <a:rPr lang="en-US" smtClean="0"/>
              <a:t>7</a:t>
            </a:fld>
            <a:endParaRPr lang="en-US"/>
          </a:p>
        </p:txBody>
      </p:sp>
    </p:spTree>
    <p:extLst>
      <p:ext uri="{BB962C8B-B14F-4D97-AF65-F5344CB8AC3E}">
        <p14:creationId xmlns:p14="http://schemas.microsoft.com/office/powerpoint/2010/main" val="80573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7BA5-0D57-CC75-1ADB-676722265392}"/>
              </a:ext>
            </a:extLst>
          </p:cNvPr>
          <p:cNvSpPr>
            <a:spLocks noGrp="1"/>
          </p:cNvSpPr>
          <p:nvPr>
            <p:ph type="title"/>
          </p:nvPr>
        </p:nvSpPr>
        <p:spPr/>
        <p:txBody>
          <a:bodyPr/>
          <a:lstStyle/>
          <a:p>
            <a:r>
              <a:rPr lang="en-US" dirty="0">
                <a:latin typeface="Arial"/>
                <a:cs typeface="Arial"/>
              </a:rPr>
              <a:t>Why CLASS and CLASS Environment?</a:t>
            </a:r>
            <a:endParaRPr lang="en-US" dirty="0"/>
          </a:p>
        </p:txBody>
      </p:sp>
      <p:sp>
        <p:nvSpPr>
          <p:cNvPr id="3" name="Content Placeholder 2">
            <a:extLst>
              <a:ext uri="{FF2B5EF4-FFF2-40B4-BE49-F238E27FC236}">
                <a16:creationId xmlns:a16="http://schemas.microsoft.com/office/drawing/2014/main" id="{D73391A6-84D3-1D3A-5DA4-4D6D7CA07E1E}"/>
              </a:ext>
            </a:extLst>
          </p:cNvPr>
          <p:cNvSpPr>
            <a:spLocks noGrp="1"/>
          </p:cNvSpPr>
          <p:nvPr>
            <p:ph idx="1"/>
          </p:nvPr>
        </p:nvSpPr>
        <p:spPr/>
        <p:txBody>
          <a:bodyPr vert="horz" lIns="91440" tIns="45720" rIns="91440" bIns="45720" rtlCol="0" anchor="t">
            <a:normAutofit fontScale="77500" lnSpcReduction="20000"/>
          </a:bodyPr>
          <a:lstStyle/>
          <a:p>
            <a:pPr marL="342900" indent="-342900">
              <a:lnSpc>
                <a:spcPct val="110000"/>
              </a:lnSpc>
              <a:spcBef>
                <a:spcPts val="0"/>
              </a:spcBef>
              <a:spcAft>
                <a:spcPts val="1200"/>
              </a:spcAft>
              <a:buFont typeface="Arial"/>
              <a:buChar char="•"/>
            </a:pPr>
            <a:r>
              <a:rPr lang="en-US" sz="3200" dirty="0">
                <a:latin typeface="Arial"/>
                <a:cs typeface="Arial"/>
              </a:rPr>
              <a:t>The 2023–24 Budget required CDE to issue guidance on use of a tool to strengthen teacher-child interactions and support quality improvement in CSPP</a:t>
            </a:r>
            <a:endParaRPr lang="en-US" dirty="0"/>
          </a:p>
          <a:p>
            <a:pPr marL="342900" indent="-342900">
              <a:lnSpc>
                <a:spcPct val="110000"/>
              </a:lnSpc>
              <a:spcBef>
                <a:spcPts val="0"/>
              </a:spcBef>
              <a:spcAft>
                <a:spcPts val="1200"/>
              </a:spcAft>
              <a:buFont typeface="Arial"/>
              <a:buChar char="•"/>
            </a:pPr>
            <a:r>
              <a:rPr lang="en-US" sz="3200" dirty="0">
                <a:latin typeface="Arial"/>
                <a:cs typeface="Arial"/>
              </a:rPr>
              <a:t>To build an </a:t>
            </a:r>
            <a:r>
              <a:rPr lang="en-US" sz="3200" b="1" dirty="0">
                <a:latin typeface="Arial"/>
                <a:cs typeface="Arial"/>
              </a:rPr>
              <a:t>educator-first system of improving adult-child interactions and enhancing equity</a:t>
            </a:r>
            <a:r>
              <a:rPr lang="en-US" sz="3200" dirty="0">
                <a:latin typeface="Arial"/>
                <a:cs typeface="Arial"/>
              </a:rPr>
              <a:t>, CDE is implementing the Classroom Assessment Scoring System (CLASS) Second Edition® and the CLASS Environment tool across all CSPPs</a:t>
            </a:r>
          </a:p>
          <a:p>
            <a:pPr marL="342900" indent="-342900">
              <a:lnSpc>
                <a:spcPct val="110000"/>
              </a:lnSpc>
              <a:spcBef>
                <a:spcPts val="0"/>
              </a:spcBef>
              <a:spcAft>
                <a:spcPts val="1200"/>
              </a:spcAft>
              <a:buFont typeface="Arial,Sans-Serif"/>
              <a:buChar char="•"/>
            </a:pPr>
            <a:r>
              <a:rPr lang="en-US" sz="3200" dirty="0">
                <a:latin typeface="Arial"/>
                <a:cs typeface="Arial"/>
              </a:rPr>
              <a:t>CLASS Second Edition was updated with the specific intention of </a:t>
            </a:r>
            <a:r>
              <a:rPr lang="en-US" sz="3200" b="1" dirty="0">
                <a:latin typeface="Arial"/>
                <a:cs typeface="Arial"/>
              </a:rPr>
              <a:t>centering equity</a:t>
            </a:r>
            <a:r>
              <a:rPr lang="en-US" sz="3200" dirty="0">
                <a:latin typeface="Arial"/>
                <a:cs typeface="Arial"/>
              </a:rPr>
              <a:t> to ensure CLASS reflects and supports the diverse communities it serves and provides </a:t>
            </a:r>
            <a:r>
              <a:rPr lang="en-US" sz="3200" b="1" dirty="0">
                <a:latin typeface="Arial"/>
                <a:cs typeface="Arial"/>
              </a:rPr>
              <a:t>actionable insights for educators</a:t>
            </a:r>
            <a:r>
              <a:rPr lang="en-US" sz="3200" dirty="0">
                <a:latin typeface="Arial"/>
                <a:cs typeface="Arial"/>
              </a:rPr>
              <a:t> to make improvements in the areas that matter most for children</a:t>
            </a:r>
          </a:p>
          <a:p>
            <a:pPr marL="342900" indent="-342900">
              <a:lnSpc>
                <a:spcPct val="110000"/>
              </a:lnSpc>
              <a:spcBef>
                <a:spcPts val="0"/>
              </a:spcBef>
              <a:spcAft>
                <a:spcPts val="1200"/>
              </a:spcAft>
              <a:buFont typeface="Arial,Sans-Serif"/>
              <a:buChar char="•"/>
            </a:pPr>
            <a:r>
              <a:rPr lang="en-US" sz="3200" dirty="0">
                <a:latin typeface="Arial"/>
                <a:cs typeface="Arial"/>
              </a:rPr>
              <a:t>CDE looks to build on California's existing CLASS capacity throughout the implementation</a:t>
            </a:r>
          </a:p>
        </p:txBody>
      </p:sp>
      <p:sp>
        <p:nvSpPr>
          <p:cNvPr id="4" name="Slide Number Placeholder 3">
            <a:extLst>
              <a:ext uri="{FF2B5EF4-FFF2-40B4-BE49-F238E27FC236}">
                <a16:creationId xmlns:a16="http://schemas.microsoft.com/office/drawing/2014/main" id="{C64B5A3E-C503-AEF7-1DBE-CE575BC57EFD}"/>
              </a:ext>
            </a:extLst>
          </p:cNvPr>
          <p:cNvSpPr>
            <a:spLocks noGrp="1"/>
          </p:cNvSpPr>
          <p:nvPr>
            <p:ph type="sldNum" sz="quarter" idx="12"/>
          </p:nvPr>
        </p:nvSpPr>
        <p:spPr/>
        <p:txBody>
          <a:bodyPr/>
          <a:lstStyle/>
          <a:p>
            <a:fld id="{6002B509-C285-4FF6-9C4D-EB34BB9C242E}" type="slidenum">
              <a:rPr lang="en-US" smtClean="0"/>
              <a:t>8</a:t>
            </a:fld>
            <a:endParaRPr lang="en-US"/>
          </a:p>
        </p:txBody>
      </p:sp>
    </p:spTree>
    <p:extLst>
      <p:ext uri="{BB962C8B-B14F-4D97-AF65-F5344CB8AC3E}">
        <p14:creationId xmlns:p14="http://schemas.microsoft.com/office/powerpoint/2010/main" val="190654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CC766-6BAE-67A3-35E8-A5E4902D32B8}"/>
              </a:ext>
            </a:extLst>
          </p:cNvPr>
          <p:cNvSpPr>
            <a:spLocks noGrp="1"/>
          </p:cNvSpPr>
          <p:nvPr>
            <p:ph type="title" idx="4294967295"/>
          </p:nvPr>
        </p:nvSpPr>
        <p:spPr>
          <a:xfrm>
            <a:off x="1544638" y="1023938"/>
            <a:ext cx="9102725" cy="4557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bg1"/>
                </a:solidFill>
                <a:effectLst/>
                <a:uLnTx/>
                <a:uFillTx/>
                <a:latin typeface="Arial"/>
                <a:ea typeface="+mn-ea"/>
                <a:cs typeface="Arial"/>
              </a:rPr>
              <a:t>Implementation of CLASS</a:t>
            </a:r>
            <a:endPar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8115938"/>
      </p:ext>
    </p:extLst>
  </p:cSld>
  <p:clrMapOvr>
    <a:masterClrMapping/>
  </p:clrMapOvr>
</p:sld>
</file>

<file path=ppt/theme/theme1.xml><?xml version="1.0" encoding="utf-8"?>
<a:theme xmlns:a="http://schemas.openxmlformats.org/drawingml/2006/main" name="White deck with UPK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20" ma:contentTypeDescription="Create a new document." ma:contentTypeScope="" ma:versionID="3ff30188b71c1aecb6ebda518477bdf7">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2d2d32f42e5497eeac3afc515e2db0b4"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LeadOffice" minOccurs="0"/>
                <xsd:element ref="ns2:ProcedureCategory"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LeadOffice" ma:index="24" nillable="true" ma:displayName="Lead Office" ma:description="Name of office with primary responsibility over process/procedure." ma:format="Dropdown" ma:internalName="LeadOffice">
      <xsd:simpleType>
        <xsd:restriction base="dms:Text">
          <xsd:maxLength value="255"/>
        </xsd:restriction>
      </xsd:simpleType>
    </xsd:element>
    <xsd:element name="ProcedureCategory" ma:index="25" nillable="true" ma:displayName="Procedure Category" ma:format="Dropdown" ma:internalName="ProcedureCategory">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82f5b4-51a7-4175-a92b-3646e7a3fcc1}" ma:internalName="TaxCatchAll" ma:showField="CatchAllData" ma:web="6a92aa00-d659-46d6-b4cf-e266ad63a1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92aa00-d659-46d6-b4cf-e266ad63a1ef" xsi:nil="true"/>
    <LeadOffice xmlns="d173ea53-e63a-4839-8c69-aececa15c404" xsi:nil="true"/>
    <lcf76f155ced4ddcb4097134ff3c332f xmlns="d173ea53-e63a-4839-8c69-aececa15c404">
      <Terms xmlns="http://schemas.microsoft.com/office/infopath/2007/PartnerControls"/>
    </lcf76f155ced4ddcb4097134ff3c332f>
    <ProcedureCategory xmlns="d173ea53-e63a-4839-8c69-aececa15c404" xsi:nil="true"/>
    <SharedWithUsers xmlns="6a92aa00-d659-46d6-b4cf-e266ad63a1ef">
      <UserInfo>
        <DisplayName>Yvette Martin</DisplayName>
        <AccountId>1771</AccountId>
        <AccountType/>
      </UserInfo>
      <UserInfo>
        <DisplayName>Johana Cabeza</DisplayName>
        <AccountId>1772</AccountId>
        <AccountType/>
      </UserInfo>
      <UserInfo>
        <DisplayName>Virginia Early</DisplayName>
        <AccountId>115</AccountId>
        <AccountType/>
      </UserInfo>
      <UserInfo>
        <DisplayName>Alana Pinsler</DisplayName>
        <AccountId>25</AccountId>
        <AccountType/>
      </UserInfo>
      <UserInfo>
        <DisplayName>Crystal Devlin</DisplayName>
        <AccountId>38</AccountId>
        <AccountType/>
      </UserInfo>
      <UserInfo>
        <DisplayName>Deborah Wacker</DisplayName>
        <AccountId>1497</AccountId>
        <AccountType/>
      </UserInfo>
      <UserInfo>
        <DisplayName>Amira Elmallah</DisplayName>
        <AccountId>538</AccountId>
        <AccountType/>
      </UserInfo>
      <UserInfo>
        <DisplayName>Angela Data</DisplayName>
        <AccountId>365</AccountId>
        <AccountType/>
      </UserInfo>
      <UserInfo>
        <DisplayName>Alyssia Jorrin</DisplayName>
        <AccountId>1574</AccountId>
        <AccountType/>
      </UserInfo>
      <UserInfo>
        <DisplayName>Stephen Propheter</DisplayName>
        <AccountId>10</AccountId>
        <AccountType/>
      </UserInfo>
    </SharedWithUsers>
  </documentManagement>
</p:properties>
</file>

<file path=customXml/itemProps1.xml><?xml version="1.0" encoding="utf-8"?>
<ds:datastoreItem xmlns:ds="http://schemas.openxmlformats.org/officeDocument/2006/customXml" ds:itemID="{B71D39FC-0B20-470A-A1E9-DD374B0A2DDB}">
  <ds:schemaRefs>
    <ds:schemaRef ds:uri="http://schemas.microsoft.com/sharepoint/v3/contenttype/forms"/>
  </ds:schemaRefs>
</ds:datastoreItem>
</file>

<file path=customXml/itemProps2.xml><?xml version="1.0" encoding="utf-8"?>
<ds:datastoreItem xmlns:ds="http://schemas.openxmlformats.org/officeDocument/2006/customXml" ds:itemID="{6B6B99F1-7CDC-495D-9B82-7540E3525B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73ea53-e63a-4839-8c69-aececa15c404"/>
    <ds:schemaRef ds:uri="6a92aa00-d659-46d6-b4cf-e266ad63a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18AEE0-5436-4A0C-9142-3AC9B8CBA8FA}">
  <ds:schemaRefs>
    <ds:schemaRef ds:uri="http://schemas.microsoft.com/office/2006/metadata/properties"/>
    <ds:schemaRef ds:uri="http://purl.org/dc/terms/"/>
    <ds:schemaRef ds:uri="http://schemas.microsoft.com/office/2006/documentManagement/types"/>
    <ds:schemaRef ds:uri="6a92aa00-d659-46d6-b4cf-e266ad63a1ef"/>
    <ds:schemaRef ds:uri="http://schemas.microsoft.com/office/infopath/2007/PartnerControls"/>
    <ds:schemaRef ds:uri="http://purl.org/dc/elements/1.1/"/>
    <ds:schemaRef ds:uri="http://schemas.openxmlformats.org/package/2006/metadata/core-properties"/>
    <ds:schemaRef ds:uri="d173ea53-e63a-4839-8c69-aececa15c40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3100</Words>
  <Application>Microsoft Office PowerPoint</Application>
  <PresentationFormat>Widescreen</PresentationFormat>
  <Paragraphs>316</Paragraphs>
  <Slides>44</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Arial,Sans-Serif</vt:lpstr>
      <vt:lpstr>Calibri</vt:lpstr>
      <vt:lpstr>Helvetica Neue</vt:lpstr>
      <vt:lpstr>Wingdings,Sans-Serif</vt:lpstr>
      <vt:lpstr>White deck with UPK logo</vt:lpstr>
      <vt:lpstr>Management Bulletin 23-10:  Classroom Assessment Scoring System (CLASS) in California State  Preschool Programs</vt:lpstr>
      <vt:lpstr>CLASS Webinar Series</vt:lpstr>
      <vt:lpstr>Welcome and Introductions</vt:lpstr>
      <vt:lpstr>Agenda (1)</vt:lpstr>
      <vt:lpstr>Agenda (2)</vt:lpstr>
      <vt:lpstr>Policy and Purpose (1)</vt:lpstr>
      <vt:lpstr>Policy and Purpose (2)</vt:lpstr>
      <vt:lpstr>Why CLASS and CLASS Environment?</vt:lpstr>
      <vt:lpstr>Implementation of CLASS</vt:lpstr>
      <vt:lpstr>Implementation of CLASS: Overview</vt:lpstr>
      <vt:lpstr>Implementation of CLASS: Timeline</vt:lpstr>
      <vt:lpstr>Requirements for CLASS Observers</vt:lpstr>
      <vt:lpstr>Commingling and CLASS Observations</vt:lpstr>
      <vt:lpstr>Allowances for Head Start Grantees and Contractors Participating in the Quality Rating Improvement System (1) </vt:lpstr>
      <vt:lpstr>Allowances for Head Start Grantees and Contractors  Participating in the Quality Rating Improvement System (2) </vt:lpstr>
      <vt:lpstr>Allowances for Head Start Grantees and Contractors  Participating in the Quality Rating Improvement System (3) </vt:lpstr>
      <vt:lpstr>Implementation of CLASS Environment</vt:lpstr>
      <vt:lpstr>Implementation of CLASS Environment: Overview</vt:lpstr>
      <vt:lpstr>Implementation of CLASS Environment: Timeline</vt:lpstr>
      <vt:lpstr> Requirements for Individuals Conducting CLASS Environment Observations </vt:lpstr>
      <vt:lpstr>Commingling and CLASS Environment Observations</vt:lpstr>
      <vt:lpstr>Local Educational Agencies (LEAs)  With License Exempt Classrooms</vt:lpstr>
      <vt:lpstr>Additional Environment Requirements</vt:lpstr>
      <vt:lpstr>Additional Requirements (1)</vt:lpstr>
      <vt:lpstr>Additional Requirements (2)</vt:lpstr>
      <vt:lpstr>Additional Requirements (3)</vt:lpstr>
      <vt:lpstr>Support for Contractors and Timeline</vt:lpstr>
      <vt:lpstr>Implementation Support</vt:lpstr>
      <vt:lpstr>Timeline (1)</vt:lpstr>
      <vt:lpstr>Timeline (2)</vt:lpstr>
      <vt:lpstr>Obtaining CLASS Observations</vt:lpstr>
      <vt:lpstr>Obtaining CLASS Training</vt:lpstr>
      <vt:lpstr>CLASS Scores (1)</vt:lpstr>
      <vt:lpstr>CLASS Scores (2)</vt:lpstr>
      <vt:lpstr>CLASS Documentation (1)</vt:lpstr>
      <vt:lpstr>CLASS Documentation (2)</vt:lpstr>
      <vt:lpstr>CLASS Data (1)</vt:lpstr>
      <vt:lpstr>CLASS Data (2)</vt:lpstr>
      <vt:lpstr>CLASS Data (3)</vt:lpstr>
      <vt:lpstr>CLASS Data and the Program Self Evaluation</vt:lpstr>
      <vt:lpstr>Using CLASS Data at the Contractor Level</vt:lpstr>
      <vt:lpstr>CLASS Resources</vt:lpstr>
      <vt:lpstr>Questions and Answers</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Management Bulletin Webinar - Contractor Information (CA Dept of Education)</dc:title>
  <dc:subject>Webinar covering the CLASS guidance from Management Bulletin 23-10.</dc:subject>
  <dc:creator/>
  <cp:lastModifiedBy/>
  <cp:revision>3110</cp:revision>
  <dcterms:created xsi:type="dcterms:W3CDTF">2023-10-10T21:17:02Z</dcterms:created>
  <dcterms:modified xsi:type="dcterms:W3CDTF">2024-04-18T20:16:52Z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y fmtid="{D5CDD505-2E9C-101B-9397-08002B2CF9AE}" pid="3" name="MediaServiceImageTags">
    <vt:lpwstr/>
  </property>
</Properties>
</file>