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52" r:id="rId1"/>
  </p:sldMasterIdLst>
  <p:notesMasterIdLst>
    <p:notesMasterId r:id="rId31"/>
  </p:notesMasterIdLst>
  <p:handoutMasterIdLst>
    <p:handoutMasterId r:id="rId32"/>
  </p:handoutMasterIdLst>
  <p:sldIdLst>
    <p:sldId id="611" r:id="rId2"/>
    <p:sldId id="612" r:id="rId3"/>
    <p:sldId id="613" r:id="rId4"/>
    <p:sldId id="258" r:id="rId5"/>
    <p:sldId id="597" r:id="rId6"/>
    <p:sldId id="632" r:id="rId7"/>
    <p:sldId id="664" r:id="rId8"/>
    <p:sldId id="655" r:id="rId9"/>
    <p:sldId id="626" r:id="rId10"/>
    <p:sldId id="665" r:id="rId11"/>
    <p:sldId id="565" r:id="rId12"/>
    <p:sldId id="633" r:id="rId13"/>
    <p:sldId id="634" r:id="rId14"/>
    <p:sldId id="578" r:id="rId15"/>
    <p:sldId id="629" r:id="rId16"/>
    <p:sldId id="661" r:id="rId17"/>
    <p:sldId id="659" r:id="rId18"/>
    <p:sldId id="663" r:id="rId19"/>
    <p:sldId id="658" r:id="rId20"/>
    <p:sldId id="657" r:id="rId21"/>
    <p:sldId id="656" r:id="rId22"/>
    <p:sldId id="662" r:id="rId23"/>
    <p:sldId id="636" r:id="rId24"/>
    <p:sldId id="587" r:id="rId25"/>
    <p:sldId id="638" r:id="rId26"/>
    <p:sldId id="639" r:id="rId27"/>
    <p:sldId id="569" r:id="rId28"/>
    <p:sldId id="586" r:id="rId29"/>
    <p:sldId id="591" r:id="rId30"/>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99FF33"/>
    <a:srgbClr val="F2C2C9"/>
    <a:srgbClr val="FFE699"/>
    <a:srgbClr val="00FFFF"/>
    <a:srgbClr val="80FF80"/>
    <a:srgbClr val="99FF66"/>
    <a:srgbClr val="66FF33"/>
    <a:srgbClr val="0000F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C30E9A-7DFA-4EC1-81AF-7F247FF578B1}" v="11" dt="2023-10-17T22:30:45.081"/>
    <p1510:client id="{277D580A-BDEF-5070-178B-B548588ACAD6}" v="2" dt="2023-10-17T15:51:01.095"/>
    <p1510:client id="{44C75B1C-532F-B55D-78D1-4E1E1672F213}" v="4" dt="2023-10-17T16:00:46.247"/>
    <p1510:client id="{5AA73FC2-C207-215F-5334-96C9C0AC8C59}" v="61" dt="2023-10-17T03:56:04.905"/>
    <p1510:client id="{B48309AD-5480-0ED1-9DEC-E8319168F826}" v="1" dt="2023-10-16T23:10:29.8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5687" autoAdjust="0"/>
  </p:normalViewPr>
  <p:slideViewPr>
    <p:cSldViewPr snapToGrid="0">
      <p:cViewPr varScale="1">
        <p:scale>
          <a:sx n="75" d="100"/>
          <a:sy n="75" d="100"/>
        </p:scale>
        <p:origin x="1914" y="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2684" y="2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967341" y="0"/>
            <a:ext cx="3035088" cy="466115"/>
          </a:xfrm>
          <a:prstGeom prst="rect">
            <a:avLst/>
          </a:prstGeom>
        </p:spPr>
        <p:txBody>
          <a:bodyPr vert="horz" lIns="93102" tIns="46552" rIns="93102" bIns="46552" rtlCol="0"/>
          <a:lstStyle>
            <a:lvl1pPr algn="r">
              <a:defRPr sz="1200"/>
            </a:lvl1pPr>
          </a:lstStyle>
          <a:p>
            <a:fld id="{8A08BE69-669F-416A-93EF-12E394687B13}" type="datetimeFigureOut">
              <a:rPr lang="en-US" smtClean="0"/>
              <a:t>10/17/2023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967341" y="8823936"/>
            <a:ext cx="3035088" cy="466114"/>
          </a:xfrm>
          <a:prstGeom prst="rect">
            <a:avLst/>
          </a:prstGeom>
        </p:spPr>
        <p:txBody>
          <a:bodyPr vert="horz" lIns="93102" tIns="46552" rIns="93102" bIns="46552"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45110321-FE7C-41D5-A6A6-9361CA1AFD5B}" type="datetimeFigureOut">
              <a:rPr lang="en-US" smtClean="0"/>
              <a:t>10/17/2023</a:t>
            </a:fld>
            <a:endParaRPr lang="en-US"/>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228912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2261269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269859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711723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3293831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1460523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2928110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2407636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Font typeface="Arial"/>
              <a:buNone/>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3391902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Font typeface="Arial"/>
              <a:buNone/>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520370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Font typeface="Arial"/>
              <a:buNone/>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115219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3036873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620126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1092467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4166448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2364189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3443413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1289795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535499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172727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3984227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3481487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391989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322951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2722205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2657010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105131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2741538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306575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6A18-FB92-4317-29A9-8581678D6F03}"/>
              </a:ext>
            </a:extLst>
          </p:cNvPr>
          <p:cNvSpPr>
            <a:spLocks noGrp="1"/>
          </p:cNvSpPr>
          <p:nvPr>
            <p:ph type="title"/>
          </p:nvPr>
        </p:nvSpPr>
        <p:spPr>
          <a:xfrm>
            <a:off x="-1" y="17257"/>
            <a:ext cx="12191999"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B7471BC-2094-ADB4-B3B4-27DDFBC29043}"/>
              </a:ext>
            </a:extLst>
          </p:cNvPr>
          <p:cNvSpPr>
            <a:spLocks noGrp="1"/>
          </p:cNvSpPr>
          <p:nvPr>
            <p:ph idx="1"/>
          </p:nvPr>
        </p:nvSpPr>
        <p:spPr>
          <a:xfrm>
            <a:off x="0" y="1342820"/>
            <a:ext cx="12192000" cy="4834143"/>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9CF585-8EEF-6FD1-F576-91B6814D5FB3}"/>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120965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4242099"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4242099"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sp>
        <p:nvSpPr>
          <p:cNvPr id="7" name="Picture Placeholder 6">
            <a:extLst>
              <a:ext uri="{FF2B5EF4-FFF2-40B4-BE49-F238E27FC236}">
                <a16:creationId xmlns:a16="http://schemas.microsoft.com/office/drawing/2014/main" id="{1BFC9096-ED18-337A-C510-48B9F3758493}"/>
              </a:ext>
            </a:extLst>
          </p:cNvPr>
          <p:cNvSpPr>
            <a:spLocks noGrp="1"/>
          </p:cNvSpPr>
          <p:nvPr>
            <p:ph type="pic" sz="quarter" idx="19"/>
          </p:nvPr>
        </p:nvSpPr>
        <p:spPr>
          <a:xfrm>
            <a:off x="0" y="0"/>
            <a:ext cx="3968750" cy="5554663"/>
          </a:xfrm>
          <a:prstGeom prst="rect">
            <a:avLst/>
          </a:prstGeom>
          <a:solidFill>
            <a:schemeClr val="bg2">
              <a:lumMod val="90000"/>
            </a:schemeClr>
          </a:solidFill>
        </p:spPr>
        <p:txBody>
          <a:bodyPr/>
          <a:lstStyle/>
          <a:p>
            <a:endParaRPr lang="en-US"/>
          </a:p>
        </p:txBody>
      </p:sp>
      <p:sp>
        <p:nvSpPr>
          <p:cNvPr id="3" name="Slide Number Placeholder 5">
            <a:extLst>
              <a:ext uri="{FF2B5EF4-FFF2-40B4-BE49-F238E27FC236}">
                <a16:creationId xmlns:a16="http://schemas.microsoft.com/office/drawing/2014/main" id="{829AB3EC-924A-42A4-8AC3-73BB20C4E74D}"/>
              </a:ext>
            </a:extLst>
          </p:cNvPr>
          <p:cNvSpPr>
            <a:spLocks noGrp="1"/>
          </p:cNvSpPr>
          <p:nvPr>
            <p:ph type="sldNum" sz="quarter" idx="4"/>
          </p:nvPr>
        </p:nvSpPr>
        <p:spPr>
          <a:xfrm>
            <a:off x="9296400" y="6336692"/>
            <a:ext cx="2743200" cy="365125"/>
          </a:xfrm>
          <a:prstGeom prst="rect">
            <a:avLst/>
          </a:prstGeom>
        </p:spPr>
        <p:txBody>
          <a:bodyPr vert="horz" lIns="91440" tIns="45720" rIns="91440" bIns="45720" rtlCol="0" anchor="ctr"/>
          <a:lstStyle>
            <a:lvl1pPr algn="r">
              <a:defRPr sz="2400">
                <a:solidFill>
                  <a:srgbClr val="083958"/>
                </a:solidFill>
                <a:latin typeface="Arial" panose="020B0604020202020204" pitchFamily="34" charset="0"/>
                <a:cs typeface="Arial" panose="020B0604020202020204" pitchFamily="34" charset="0"/>
              </a:defRPr>
            </a:lvl1pPr>
          </a:lstStyle>
          <a:p>
            <a:fld id="{6002B509-C285-4FF6-9C4D-EB34BB9C242E}" type="slidenum">
              <a:rPr lang="en-US" smtClean="0"/>
              <a:pPr/>
              <a:t>‹#›</a:t>
            </a:fld>
            <a:endParaRPr lang="en-US"/>
          </a:p>
        </p:txBody>
      </p:sp>
    </p:spTree>
    <p:extLst>
      <p:ext uri="{BB962C8B-B14F-4D97-AF65-F5344CB8AC3E}">
        <p14:creationId xmlns:p14="http://schemas.microsoft.com/office/powerpoint/2010/main" val="100404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pic>
        <p:nvPicPr>
          <p:cNvPr id="14" name="Picture 13">
            <a:extLst>
              <a:ext uri="{FF2B5EF4-FFF2-40B4-BE49-F238E27FC236}">
                <a16:creationId xmlns:a16="http://schemas.microsoft.com/office/drawing/2014/main" id="{5DD2CAEE-DE22-259A-CAD8-9E308AECE29C}"/>
              </a:ext>
            </a:extLst>
          </p:cNvPr>
          <p:cNvPicPr>
            <a:picLocks noChangeAspect="1"/>
          </p:cNvPicPr>
          <p:nvPr userDrawn="1"/>
        </p:nvPicPr>
        <p:blipFill>
          <a:blip r:embed="rId2"/>
          <a:stretch>
            <a:fillRect/>
          </a:stretch>
        </p:blipFill>
        <p:spPr>
          <a:xfrm>
            <a:off x="9020097" y="254673"/>
            <a:ext cx="2933700" cy="5537200"/>
          </a:xfrm>
          <a:prstGeom prst="rect">
            <a:avLst/>
          </a:prstGeom>
        </p:spPr>
      </p:pic>
      <p:sp>
        <p:nvSpPr>
          <p:cNvPr id="15" name="Picture Placeholder 16">
            <a:extLst>
              <a:ext uri="{FF2B5EF4-FFF2-40B4-BE49-F238E27FC236}">
                <a16:creationId xmlns:a16="http://schemas.microsoft.com/office/drawing/2014/main" id="{AE5ECD63-3767-CAD3-DD2D-3BD3F31BCA62}"/>
              </a:ext>
              <a:ext uri="{C183D7F6-B498-43B3-948B-1728B52AA6E4}">
                <adec:decorative xmlns:adec="http://schemas.microsoft.com/office/drawing/2017/decorative" val="1"/>
              </a:ext>
            </a:extLst>
          </p:cNvPr>
          <p:cNvSpPr>
            <a:spLocks noGrp="1"/>
          </p:cNvSpPr>
          <p:nvPr>
            <p:ph type="pic" sz="quarter" idx="10"/>
          </p:nvPr>
        </p:nvSpPr>
        <p:spPr>
          <a:xfrm>
            <a:off x="8871697" y="1"/>
            <a:ext cx="2451123" cy="1979589"/>
          </a:xfrm>
          <a:custGeom>
            <a:avLst/>
            <a:gdLst>
              <a:gd name="connsiteX0" fmla="*/ 303351 w 2451123"/>
              <a:gd name="connsiteY0" fmla="*/ 0 h 1979589"/>
              <a:gd name="connsiteX1" fmla="*/ 1295609 w 2451123"/>
              <a:gd name="connsiteY1" fmla="*/ 0 h 1979589"/>
              <a:gd name="connsiteX2" fmla="*/ 2395447 w 2451123"/>
              <a:gd name="connsiteY2" fmla="*/ 895350 h 1979589"/>
              <a:gd name="connsiteX3" fmla="*/ 2354946 w 2451123"/>
              <a:gd name="connsiteY3" fmla="*/ 1151890 h 1979589"/>
              <a:gd name="connsiteX4" fmla="*/ 202100 w 2451123"/>
              <a:gd name="connsiteY4" fmla="*/ 1969770 h 1979589"/>
              <a:gd name="connsiteX5" fmla="*/ 2129 w 2451123"/>
              <a:gd name="connsiteY5" fmla="*/ 1804670 h 197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23" h="1979589">
                <a:moveTo>
                  <a:pt x="303351" y="0"/>
                </a:moveTo>
                <a:lnTo>
                  <a:pt x="1295609" y="0"/>
                </a:lnTo>
                <a:lnTo>
                  <a:pt x="2395447" y="895350"/>
                </a:lnTo>
                <a:cubicBezTo>
                  <a:pt x="2485307" y="967740"/>
                  <a:pt x="2462525" y="1111250"/>
                  <a:pt x="2354946" y="1151890"/>
                </a:cubicBezTo>
                <a:lnTo>
                  <a:pt x="202100" y="1969770"/>
                </a:lnTo>
                <a:cubicBezTo>
                  <a:pt x="94521" y="2010410"/>
                  <a:pt x="-16855" y="1918970"/>
                  <a:pt x="2129" y="1804670"/>
                </a:cubicBezTo>
                <a:close/>
              </a:path>
            </a:pathLst>
          </a:custGeom>
        </p:spPr>
        <p:txBody>
          <a:bodyPr wrap="square">
            <a:noAutofit/>
          </a:bodyPr>
          <a:lstStyle/>
          <a:p>
            <a:endParaRPr lang="en-US"/>
          </a:p>
        </p:txBody>
      </p:sp>
      <p:sp>
        <p:nvSpPr>
          <p:cNvPr id="16" name="Picture Placeholder 17">
            <a:extLst>
              <a:ext uri="{FF2B5EF4-FFF2-40B4-BE49-F238E27FC236}">
                <a16:creationId xmlns:a16="http://schemas.microsoft.com/office/drawing/2014/main" id="{FA5D3317-CAC6-7EB1-4ECC-BCD3E3AECE85}"/>
              </a:ext>
              <a:ext uri="{C183D7F6-B498-43B3-948B-1728B52AA6E4}">
                <adec:decorative xmlns:adec="http://schemas.microsoft.com/office/drawing/2017/decorative" val="1"/>
              </a:ext>
            </a:extLst>
          </p:cNvPr>
          <p:cNvSpPr>
            <a:spLocks noGrp="1"/>
          </p:cNvSpPr>
          <p:nvPr>
            <p:ph type="pic" sz="quarter" idx="11"/>
          </p:nvPr>
        </p:nvSpPr>
        <p:spPr>
          <a:xfrm>
            <a:off x="10247453" y="1302340"/>
            <a:ext cx="1937699" cy="2887066"/>
          </a:xfrm>
          <a:custGeom>
            <a:avLst/>
            <a:gdLst>
              <a:gd name="connsiteX0" fmla="*/ 1404794 w 1937699"/>
              <a:gd name="connsiteY0" fmla="*/ 68 h 2887066"/>
              <a:gd name="connsiteX1" fmla="*/ 1538784 w 1937699"/>
              <a:gd name="connsiteY1" fmla="*/ 51104 h 2887066"/>
              <a:gd name="connsiteX2" fmla="*/ 1936412 w 1937699"/>
              <a:gd name="connsiteY2" fmla="*/ 424730 h 2887066"/>
              <a:gd name="connsiteX3" fmla="*/ 1937699 w 1937699"/>
              <a:gd name="connsiteY3" fmla="*/ 424730 h 2887066"/>
              <a:gd name="connsiteX4" fmla="*/ 1937699 w 1937699"/>
              <a:gd name="connsiteY4" fmla="*/ 2493151 h 2887066"/>
              <a:gd name="connsiteX5" fmla="*/ 1619854 w 1937699"/>
              <a:gd name="connsiteY5" fmla="*/ 2828259 h 2887066"/>
              <a:gd name="connsiteX6" fmla="*/ 1354769 w 1937699"/>
              <a:gd name="connsiteY6" fmla="*/ 2835962 h 2887066"/>
              <a:gd name="connsiteX7" fmla="*/ 58940 w 1937699"/>
              <a:gd name="connsiteY7" fmla="*/ 1614939 h 2887066"/>
              <a:gd name="connsiteX8" fmla="*/ 51219 w 1937699"/>
              <a:gd name="connsiteY8" fmla="*/ 1350448 h 2887066"/>
              <a:gd name="connsiteX9" fmla="*/ 1273699 w 1937699"/>
              <a:gd name="connsiteY9" fmla="*/ 58808 h 2887066"/>
              <a:gd name="connsiteX10" fmla="*/ 1404794 w 1937699"/>
              <a:gd name="connsiteY10" fmla="*/ 68 h 288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7699" h="2887066">
                <a:moveTo>
                  <a:pt x="1404794" y="68"/>
                </a:moveTo>
                <a:cubicBezTo>
                  <a:pt x="1452889" y="-1216"/>
                  <a:pt x="1501467" y="15796"/>
                  <a:pt x="1538784" y="51104"/>
                </a:cubicBezTo>
                <a:lnTo>
                  <a:pt x="1936412" y="424730"/>
                </a:lnTo>
                <a:lnTo>
                  <a:pt x="1937699" y="424730"/>
                </a:lnTo>
                <a:lnTo>
                  <a:pt x="1937699" y="2493151"/>
                </a:lnTo>
                <a:lnTo>
                  <a:pt x="1619854" y="2828259"/>
                </a:lnTo>
                <a:cubicBezTo>
                  <a:pt x="1549079" y="2904011"/>
                  <a:pt x="1429404" y="2906579"/>
                  <a:pt x="1354769" y="2835962"/>
                </a:cubicBezTo>
                <a:lnTo>
                  <a:pt x="58940" y="1614939"/>
                </a:lnTo>
                <a:cubicBezTo>
                  <a:pt x="-16983" y="1544322"/>
                  <a:pt x="-19556" y="1424916"/>
                  <a:pt x="51219" y="1350448"/>
                </a:cubicBezTo>
                <a:lnTo>
                  <a:pt x="1273699" y="58808"/>
                </a:lnTo>
                <a:cubicBezTo>
                  <a:pt x="1309087" y="20932"/>
                  <a:pt x="1356699" y="1352"/>
                  <a:pt x="1404794" y="68"/>
                </a:cubicBezTo>
                <a:close/>
              </a:path>
            </a:pathLst>
          </a:custGeom>
        </p:spPr>
        <p:txBody>
          <a:bodyPr wrap="square">
            <a:noAutofit/>
          </a:bodyPr>
          <a:lstStyle/>
          <a:p>
            <a:endParaRPr lang="en-US"/>
          </a:p>
        </p:txBody>
      </p:sp>
      <p:sp>
        <p:nvSpPr>
          <p:cNvPr id="17" name="Picture Placeholder 18">
            <a:extLst>
              <a:ext uri="{FF2B5EF4-FFF2-40B4-BE49-F238E27FC236}">
                <a16:creationId xmlns:a16="http://schemas.microsoft.com/office/drawing/2014/main" id="{3BFB9AF4-C87E-D6BB-A69B-A17330E52EC0}"/>
              </a:ext>
              <a:ext uri="{C183D7F6-B498-43B3-948B-1728B52AA6E4}">
                <adec:decorative xmlns:adec="http://schemas.microsoft.com/office/drawing/2017/decorative" val="1"/>
              </a:ext>
            </a:extLst>
          </p:cNvPr>
          <p:cNvSpPr>
            <a:spLocks noGrp="1"/>
          </p:cNvSpPr>
          <p:nvPr>
            <p:ph type="pic" sz="quarter" idx="12"/>
          </p:nvPr>
        </p:nvSpPr>
        <p:spPr>
          <a:xfrm>
            <a:off x="8674129" y="3479764"/>
            <a:ext cx="2438362" cy="2438362"/>
          </a:xfrm>
          <a:custGeom>
            <a:avLst/>
            <a:gdLst>
              <a:gd name="connsiteX0" fmla="*/ 1219181 w 2438362"/>
              <a:gd name="connsiteY0" fmla="*/ 0 h 2438362"/>
              <a:gd name="connsiteX1" fmla="*/ 2081272 w 2438362"/>
              <a:gd name="connsiteY1" fmla="*/ 357089 h 2438362"/>
              <a:gd name="connsiteX2" fmla="*/ 2081272 w 2438362"/>
              <a:gd name="connsiteY2" fmla="*/ 2081272 h 2438362"/>
              <a:gd name="connsiteX3" fmla="*/ 357090 w 2438362"/>
              <a:gd name="connsiteY3" fmla="*/ 2081272 h 2438362"/>
              <a:gd name="connsiteX4" fmla="*/ 357090 w 2438362"/>
              <a:gd name="connsiteY4" fmla="*/ 357089 h 2438362"/>
              <a:gd name="connsiteX5" fmla="*/ 1219181 w 2438362"/>
              <a:gd name="connsiteY5" fmla="*/ 0 h 243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62" h="2438362">
                <a:moveTo>
                  <a:pt x="1219181" y="0"/>
                </a:moveTo>
                <a:cubicBezTo>
                  <a:pt x="1531197" y="0"/>
                  <a:pt x="1843212" y="119030"/>
                  <a:pt x="2081272" y="357089"/>
                </a:cubicBezTo>
                <a:cubicBezTo>
                  <a:pt x="2557392" y="833209"/>
                  <a:pt x="2557392" y="1605152"/>
                  <a:pt x="2081272" y="2081272"/>
                </a:cubicBezTo>
                <a:cubicBezTo>
                  <a:pt x="1605153" y="2557392"/>
                  <a:pt x="833210" y="2557392"/>
                  <a:pt x="357090" y="2081272"/>
                </a:cubicBezTo>
                <a:cubicBezTo>
                  <a:pt x="-119030" y="1605152"/>
                  <a:pt x="-119030" y="833209"/>
                  <a:pt x="357090" y="357089"/>
                </a:cubicBezTo>
                <a:cubicBezTo>
                  <a:pt x="595150" y="119030"/>
                  <a:pt x="907166" y="0"/>
                  <a:pt x="1219181" y="0"/>
                </a:cubicBezTo>
                <a:close/>
              </a:path>
            </a:pathLst>
          </a:custGeom>
        </p:spPr>
        <p:txBody>
          <a:bodyPr wrap="square">
            <a:noAutofit/>
          </a:bodyPr>
          <a:lstStyle/>
          <a:p>
            <a:endParaRPr lang="en-US"/>
          </a:p>
        </p:txBody>
      </p:sp>
      <p:sp>
        <p:nvSpPr>
          <p:cNvPr id="10" name="Slide Number Placeholder 9">
            <a:extLst>
              <a:ext uri="{FF2B5EF4-FFF2-40B4-BE49-F238E27FC236}">
                <a16:creationId xmlns:a16="http://schemas.microsoft.com/office/drawing/2014/main" id="{3A8ACFC6-3B9E-E88E-4ADA-9D270917BF8E}"/>
              </a:ext>
            </a:extLst>
          </p:cNvPr>
          <p:cNvSpPr>
            <a:spLocks noGrp="1"/>
          </p:cNvSpPr>
          <p:nvPr>
            <p:ph type="sldNum" sz="quarter" idx="21"/>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4242653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pic>
        <p:nvPicPr>
          <p:cNvPr id="7" name="Picture 6">
            <a:extLst>
              <a:ext uri="{FF2B5EF4-FFF2-40B4-BE49-F238E27FC236}">
                <a16:creationId xmlns:a16="http://schemas.microsoft.com/office/drawing/2014/main" id="{A15874AE-7EFF-B83B-FEE8-F565F248A5F1}"/>
              </a:ext>
            </a:extLst>
          </p:cNvPr>
          <p:cNvPicPr>
            <a:picLocks noChangeAspect="1"/>
          </p:cNvPicPr>
          <p:nvPr userDrawn="1"/>
        </p:nvPicPr>
        <p:blipFill>
          <a:blip r:embed="rId2"/>
          <a:stretch>
            <a:fillRect/>
          </a:stretch>
        </p:blipFill>
        <p:spPr>
          <a:xfrm>
            <a:off x="8907242" y="394288"/>
            <a:ext cx="3073400" cy="5461000"/>
          </a:xfrm>
          <a:prstGeom prst="rect">
            <a:avLst/>
          </a:prstGeom>
        </p:spPr>
      </p:pic>
      <p:sp>
        <p:nvSpPr>
          <p:cNvPr id="11" name="Picture Placeholder 8">
            <a:extLst>
              <a:ext uri="{FF2B5EF4-FFF2-40B4-BE49-F238E27FC236}">
                <a16:creationId xmlns:a16="http://schemas.microsoft.com/office/drawing/2014/main" id="{94E4BF22-7F99-DED6-2B4B-D637C8D4EDC0}"/>
              </a:ext>
              <a:ext uri="{C183D7F6-B498-43B3-948B-1728B52AA6E4}">
                <adec:decorative xmlns:adec="http://schemas.microsoft.com/office/drawing/2017/decorative" val="1"/>
              </a:ext>
            </a:extLst>
          </p:cNvPr>
          <p:cNvSpPr>
            <a:spLocks noGrp="1"/>
          </p:cNvSpPr>
          <p:nvPr>
            <p:ph type="pic" sz="quarter" idx="10"/>
          </p:nvPr>
        </p:nvSpPr>
        <p:spPr>
          <a:xfrm>
            <a:off x="8233134" y="-1"/>
            <a:ext cx="2996871" cy="1800859"/>
          </a:xfrm>
          <a:custGeom>
            <a:avLst/>
            <a:gdLst>
              <a:gd name="connsiteX0" fmla="*/ 31855 w 2996871"/>
              <a:gd name="connsiteY0" fmla="*/ 0 h 1800859"/>
              <a:gd name="connsiteX1" fmla="*/ 2965017 w 2996871"/>
              <a:gd name="connsiteY1" fmla="*/ 0 h 1800859"/>
              <a:gd name="connsiteX2" fmla="*/ 2996871 w 2996871"/>
              <a:gd name="connsiteY2" fmla="*/ 307340 h 1800859"/>
              <a:gd name="connsiteX3" fmla="*/ 1498436 w 2996871"/>
              <a:gd name="connsiteY3" fmla="*/ 1800859 h 1800859"/>
              <a:gd name="connsiteX4" fmla="*/ 0 w 2996871"/>
              <a:gd name="connsiteY4" fmla="*/ 307340 h 1800859"/>
              <a:gd name="connsiteX5" fmla="*/ 31855 w 2996871"/>
              <a:gd name="connsiteY5" fmla="*/ 0 h 18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71" h="1800859">
                <a:moveTo>
                  <a:pt x="31855" y="0"/>
                </a:moveTo>
                <a:lnTo>
                  <a:pt x="2965017" y="0"/>
                </a:lnTo>
                <a:cubicBezTo>
                  <a:pt x="2985404" y="99060"/>
                  <a:pt x="2996871" y="201930"/>
                  <a:pt x="2996871" y="307340"/>
                </a:cubicBezTo>
                <a:cubicBezTo>
                  <a:pt x="2996871" y="1132839"/>
                  <a:pt x="2325379" y="1800859"/>
                  <a:pt x="1498436" y="1800859"/>
                </a:cubicBezTo>
                <a:cubicBezTo>
                  <a:pt x="671493" y="1800859"/>
                  <a:pt x="0" y="1132839"/>
                  <a:pt x="0" y="307340"/>
                </a:cubicBezTo>
                <a:cubicBezTo>
                  <a:pt x="0" y="201930"/>
                  <a:pt x="11468" y="99060"/>
                  <a:pt x="31855" y="0"/>
                </a:cubicBezTo>
                <a:close/>
              </a:path>
            </a:pathLst>
          </a:custGeom>
        </p:spPr>
        <p:txBody>
          <a:bodyPr wrap="square">
            <a:noAutofit/>
          </a:bodyPr>
          <a:lstStyle/>
          <a:p>
            <a:endParaRPr lang="en-US"/>
          </a:p>
        </p:txBody>
      </p:sp>
      <p:sp>
        <p:nvSpPr>
          <p:cNvPr id="12" name="Picture Placeholder 11">
            <a:extLst>
              <a:ext uri="{FF2B5EF4-FFF2-40B4-BE49-F238E27FC236}">
                <a16:creationId xmlns:a16="http://schemas.microsoft.com/office/drawing/2014/main" id="{79C8F27F-F56D-14FD-CC77-3D14F286442A}"/>
              </a:ext>
              <a:ext uri="{C183D7F6-B498-43B3-948B-1728B52AA6E4}">
                <adec:decorative xmlns:adec="http://schemas.microsoft.com/office/drawing/2017/decorative" val="1"/>
              </a:ext>
            </a:extLst>
          </p:cNvPr>
          <p:cNvSpPr>
            <a:spLocks noGrp="1"/>
          </p:cNvSpPr>
          <p:nvPr>
            <p:ph type="pic" sz="quarter" idx="11"/>
          </p:nvPr>
        </p:nvSpPr>
        <p:spPr>
          <a:xfrm>
            <a:off x="10225960" y="1217924"/>
            <a:ext cx="1966039" cy="2437631"/>
          </a:xfrm>
          <a:custGeom>
            <a:avLst/>
            <a:gdLst>
              <a:gd name="connsiteX0" fmla="*/ 1966039 w 1966039"/>
              <a:gd name="connsiteY0" fmla="*/ 0 h 2437631"/>
              <a:gd name="connsiteX1" fmla="*/ 1966039 w 1966039"/>
              <a:gd name="connsiteY1" fmla="*/ 2437631 h 2437631"/>
              <a:gd name="connsiteX2" fmla="*/ 72631 w 1966039"/>
              <a:gd name="connsiteY2" fmla="*/ 1300155 h 2437631"/>
              <a:gd name="connsiteX3" fmla="*/ 77704 w 1966039"/>
              <a:gd name="connsiteY3" fmla="*/ 1040886 h 2437631"/>
            </a:gdLst>
            <a:ahLst/>
            <a:cxnLst>
              <a:cxn ang="0">
                <a:pos x="connsiteX0" y="connsiteY0"/>
              </a:cxn>
              <a:cxn ang="0">
                <a:pos x="connsiteX1" y="connsiteY1"/>
              </a:cxn>
              <a:cxn ang="0">
                <a:pos x="connsiteX2" y="connsiteY2"/>
              </a:cxn>
              <a:cxn ang="0">
                <a:pos x="connsiteX3" y="connsiteY3"/>
              </a:cxn>
            </a:cxnLst>
            <a:rect l="l" t="t" r="r" b="b"/>
            <a:pathLst>
              <a:path w="1966039" h="2437631">
                <a:moveTo>
                  <a:pt x="1966039" y="0"/>
                </a:moveTo>
                <a:lnTo>
                  <a:pt x="1966039" y="2437631"/>
                </a:lnTo>
                <a:lnTo>
                  <a:pt x="72631" y="1300155"/>
                </a:lnTo>
                <a:cubicBezTo>
                  <a:pt x="-26288" y="1241692"/>
                  <a:pt x="-23751" y="1096807"/>
                  <a:pt x="77704" y="1040886"/>
                </a:cubicBezTo>
                <a:close/>
              </a:path>
            </a:pathLst>
          </a:custGeom>
        </p:spPr>
        <p:txBody>
          <a:bodyPr wrap="square">
            <a:noAutofit/>
          </a:bodyPr>
          <a:lstStyle/>
          <a:p>
            <a:endParaRPr lang="en-US"/>
          </a:p>
        </p:txBody>
      </p:sp>
      <p:sp>
        <p:nvSpPr>
          <p:cNvPr id="13" name="Picture Placeholder 41">
            <a:extLst>
              <a:ext uri="{FF2B5EF4-FFF2-40B4-BE49-F238E27FC236}">
                <a16:creationId xmlns:a16="http://schemas.microsoft.com/office/drawing/2014/main" id="{CCF787B4-3E01-7444-BEE7-4AECA85BEFEB}"/>
              </a:ext>
              <a:ext uri="{C183D7F6-B498-43B3-948B-1728B52AA6E4}">
                <adec:decorative xmlns:adec="http://schemas.microsoft.com/office/drawing/2017/decorative" val="1"/>
              </a:ext>
            </a:extLst>
          </p:cNvPr>
          <p:cNvSpPr>
            <a:spLocks noGrp="1"/>
          </p:cNvSpPr>
          <p:nvPr>
            <p:ph type="pic" sz="quarter" idx="12"/>
          </p:nvPr>
        </p:nvSpPr>
        <p:spPr>
          <a:xfrm>
            <a:off x="8641986" y="3077973"/>
            <a:ext cx="2785916" cy="2785917"/>
          </a:xfrm>
          <a:custGeom>
            <a:avLst/>
            <a:gdLst>
              <a:gd name="connsiteX0" fmla="*/ 1794247 w 2785916"/>
              <a:gd name="connsiteY0" fmla="*/ 329 h 2785917"/>
              <a:gd name="connsiteX1" fmla="*/ 1958043 w 2785916"/>
              <a:gd name="connsiteY1" fmla="*/ 94930 h 2785917"/>
              <a:gd name="connsiteX2" fmla="*/ 2767869 w 2785916"/>
              <a:gd name="connsiteY2" fmla="*/ 1728678 h 2785917"/>
              <a:gd name="connsiteX3" fmla="*/ 2690987 w 2785916"/>
              <a:gd name="connsiteY3" fmla="*/ 1958044 h 2785917"/>
              <a:gd name="connsiteX4" fmla="*/ 1057239 w 2785916"/>
              <a:gd name="connsiteY4" fmla="*/ 2767870 h 2785917"/>
              <a:gd name="connsiteX5" fmla="*/ 827874 w 2785916"/>
              <a:gd name="connsiteY5" fmla="*/ 2690988 h 2785917"/>
              <a:gd name="connsiteX6" fmla="*/ 18047 w 2785916"/>
              <a:gd name="connsiteY6" fmla="*/ 1057240 h 2785917"/>
              <a:gd name="connsiteX7" fmla="*/ 94929 w 2785916"/>
              <a:gd name="connsiteY7" fmla="*/ 827875 h 2785917"/>
              <a:gd name="connsiteX8" fmla="*/ 1728677 w 2785916"/>
              <a:gd name="connsiteY8" fmla="*/ 18048 h 2785917"/>
              <a:gd name="connsiteX9" fmla="*/ 1794247 w 2785916"/>
              <a:gd name="connsiteY9" fmla="*/ 329 h 278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5916" h="2785917">
                <a:moveTo>
                  <a:pt x="1794247" y="329"/>
                </a:moveTo>
                <a:cubicBezTo>
                  <a:pt x="1860739" y="-3815"/>
                  <a:pt x="1926329" y="31503"/>
                  <a:pt x="1958043" y="94930"/>
                </a:cubicBezTo>
                <a:lnTo>
                  <a:pt x="2767869" y="1728678"/>
                </a:lnTo>
                <a:cubicBezTo>
                  <a:pt x="2810155" y="1813249"/>
                  <a:pt x="2775558" y="1917040"/>
                  <a:pt x="2690987" y="1958044"/>
                </a:cubicBezTo>
                <a:lnTo>
                  <a:pt x="1057239" y="2767870"/>
                </a:lnTo>
                <a:cubicBezTo>
                  <a:pt x="972668" y="2810156"/>
                  <a:pt x="870159" y="2775559"/>
                  <a:pt x="827874" y="2690988"/>
                </a:cubicBezTo>
                <a:lnTo>
                  <a:pt x="18047" y="1057240"/>
                </a:lnTo>
                <a:cubicBezTo>
                  <a:pt x="-24238" y="972669"/>
                  <a:pt x="10359" y="870160"/>
                  <a:pt x="94929" y="827875"/>
                </a:cubicBezTo>
                <a:lnTo>
                  <a:pt x="1728677" y="18048"/>
                </a:lnTo>
                <a:cubicBezTo>
                  <a:pt x="1749820" y="7477"/>
                  <a:pt x="1772084" y="1711"/>
                  <a:pt x="1794247" y="329"/>
                </a:cubicBezTo>
                <a:close/>
              </a:path>
            </a:pathLst>
          </a:custGeom>
        </p:spPr>
        <p:txBody>
          <a:bodyPr wrap="square">
            <a:noAutofit/>
          </a:bodyPr>
          <a:lstStyle/>
          <a:p>
            <a:endParaRPr lang="en-US"/>
          </a:p>
        </p:txBody>
      </p:sp>
      <p:sp>
        <p:nvSpPr>
          <p:cNvPr id="5" name="Slide Number Placeholder 5">
            <a:extLst>
              <a:ext uri="{FF2B5EF4-FFF2-40B4-BE49-F238E27FC236}">
                <a16:creationId xmlns:a16="http://schemas.microsoft.com/office/drawing/2014/main" id="{E3365B84-D4CA-69C0-6280-FCD94981963D}"/>
              </a:ext>
            </a:extLst>
          </p:cNvPr>
          <p:cNvSpPr txBox="1">
            <a:spLocks/>
          </p:cNvSpPr>
          <p:nvPr userDrawn="1"/>
        </p:nvSpPr>
        <p:spPr>
          <a:xfrm>
            <a:off x="9356035" y="63137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410183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2" y="587103"/>
            <a:ext cx="10890405" cy="492302"/>
          </a:xfrm>
          <a:prstGeom prst="rect">
            <a:avLst/>
          </a:prstGeom>
        </p:spPr>
        <p:txBody>
          <a:bodyPr bIns="0" anchor="t">
            <a:noAutofit/>
          </a:bodyPr>
          <a:lstStyle>
            <a:lvl1pPr>
              <a:defRPr sz="3600">
                <a:solidFill>
                  <a:srgbClr val="083958"/>
                </a:solidFill>
              </a:defRPr>
            </a:lvl1pPr>
          </a:lstStyle>
          <a:p>
            <a:r>
              <a:rPr lang="en-US"/>
              <a:t>Click to edit Master title style</a:t>
            </a:r>
          </a:p>
        </p:txBody>
      </p:sp>
      <p:sp>
        <p:nvSpPr>
          <p:cNvPr id="9" name="Text Placeholder 3">
            <a:extLst>
              <a:ext uri="{FF2B5EF4-FFF2-40B4-BE49-F238E27FC236}">
                <a16:creationId xmlns:a16="http://schemas.microsoft.com/office/drawing/2014/main" id="{36F648CC-BD87-01CD-6955-F7A504A5A873}"/>
              </a:ext>
            </a:extLst>
          </p:cNvPr>
          <p:cNvSpPr>
            <a:spLocks noGrp="1"/>
          </p:cNvSpPr>
          <p:nvPr>
            <p:ph type="body" sz="quarter" idx="18"/>
          </p:nvPr>
        </p:nvSpPr>
        <p:spPr>
          <a:xfrm>
            <a:off x="653143" y="1051905"/>
            <a:ext cx="10891158" cy="412510"/>
          </a:xfrm>
          <a:prstGeom prst="rect">
            <a:avLst/>
          </a:prstGeom>
        </p:spPr>
        <p:txBody>
          <a:bodyPr>
            <a:normAutofit/>
          </a:bodyPr>
          <a:lstStyle>
            <a:lvl1pPr marL="0" indent="0">
              <a:buNone/>
              <a:defRPr sz="2200" b="1" i="0">
                <a:solidFill>
                  <a:srgbClr val="117AAB"/>
                </a:solidFill>
                <a:latin typeface="Calibri" panose="020F0502020204030204" pitchFamily="34" charset="0"/>
                <a:cs typeface="Calibri" panose="020F0502020204030204" pitchFamily="34" charset="0"/>
              </a:defRPr>
            </a:lvl1pPr>
          </a:lstStyle>
          <a:p>
            <a:pPr lvl="0"/>
            <a:r>
              <a:rPr lang="en-US"/>
              <a:t>Click to edit Master text styles</a:t>
            </a:r>
          </a:p>
        </p:txBody>
      </p:sp>
      <p:cxnSp>
        <p:nvCxnSpPr>
          <p:cNvPr id="3" name="Straight Connector 2">
            <a:extLst>
              <a:ext uri="{FF2B5EF4-FFF2-40B4-BE49-F238E27FC236}">
                <a16:creationId xmlns:a16="http://schemas.microsoft.com/office/drawing/2014/main" id="{8098DDC0-19CC-A62F-8B52-331F5070FFD6}"/>
              </a:ext>
            </a:extLst>
          </p:cNvPr>
          <p:cNvCxnSpPr>
            <a:cxnSpLocks/>
          </p:cNvCxnSpPr>
          <p:nvPr userDrawn="1"/>
        </p:nvCxnSpPr>
        <p:spPr>
          <a:xfrm>
            <a:off x="-1" y="3932604"/>
            <a:ext cx="12192001" cy="0"/>
          </a:xfrm>
          <a:prstGeom prst="line">
            <a:avLst/>
          </a:prstGeom>
          <a:ln w="25400" cap="rnd">
            <a:solidFill>
              <a:schemeClr val="bg1">
                <a:lumMod val="85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C5C034F-BBCA-4EE6-B2FA-4E09AF3C4E40}"/>
              </a:ext>
            </a:extLst>
          </p:cNvPr>
          <p:cNvGrpSpPr/>
          <p:nvPr userDrawn="1"/>
        </p:nvGrpSpPr>
        <p:grpSpPr>
          <a:xfrm>
            <a:off x="824737" y="3403214"/>
            <a:ext cx="1880713" cy="867993"/>
            <a:chOff x="824737" y="3403214"/>
            <a:chExt cx="1880713" cy="867993"/>
          </a:xfrm>
        </p:grpSpPr>
        <p:cxnSp>
          <p:nvCxnSpPr>
            <p:cNvPr id="8" name="Straight Connector 7">
              <a:extLst>
                <a:ext uri="{FF2B5EF4-FFF2-40B4-BE49-F238E27FC236}">
                  <a16:creationId xmlns:a16="http://schemas.microsoft.com/office/drawing/2014/main" id="{23BBBC19-82C3-D000-7431-AB589982A8E7}"/>
                </a:ext>
              </a:extLst>
            </p:cNvPr>
            <p:cNvCxnSpPr>
              <a:cxnSpLocks/>
            </p:cNvCxnSpPr>
            <p:nvPr/>
          </p:nvCxnSpPr>
          <p:spPr>
            <a:xfrm flipV="1">
              <a:off x="1765093" y="3403214"/>
              <a:ext cx="0" cy="529389"/>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958EFDE-F9CE-C2FD-8C12-38A176AFCD6E}"/>
                </a:ext>
              </a:extLst>
            </p:cNvPr>
            <p:cNvSpPr/>
            <p:nvPr/>
          </p:nvSpPr>
          <p:spPr>
            <a:xfrm>
              <a:off x="1431646" y="3604313"/>
              <a:ext cx="666894" cy="666894"/>
            </a:xfrm>
            <a:prstGeom prst="ellipse">
              <a:avLst/>
            </a:prstGeom>
            <a:solidFill>
              <a:srgbClr val="EF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9B140F5-B064-B361-294A-730D3DEEC9DB}"/>
                </a:ext>
              </a:extLst>
            </p:cNvPr>
            <p:cNvCxnSpPr>
              <a:cxnSpLocks/>
            </p:cNvCxnSpPr>
            <p:nvPr/>
          </p:nvCxnSpPr>
          <p:spPr>
            <a:xfrm>
              <a:off x="824737" y="3403214"/>
              <a:ext cx="1880713" cy="0"/>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9DE47725-CD1A-D70C-B112-16655EB6D019}"/>
                </a:ext>
              </a:extLst>
            </p:cNvPr>
            <p:cNvSpPr txBox="1">
              <a:spLocks/>
            </p:cNvSpPr>
            <p:nvPr/>
          </p:nvSpPr>
          <p:spPr>
            <a:xfrm>
              <a:off x="154164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1</a:t>
              </a:r>
            </a:p>
          </p:txBody>
        </p:sp>
      </p:grpSp>
      <p:sp>
        <p:nvSpPr>
          <p:cNvPr id="28" name="Text Placeholder 58">
            <a:extLst>
              <a:ext uri="{FF2B5EF4-FFF2-40B4-BE49-F238E27FC236}">
                <a16:creationId xmlns:a16="http://schemas.microsoft.com/office/drawing/2014/main" id="{B0C4EFDC-777D-7B45-44A2-89F03D997BA3}"/>
              </a:ext>
            </a:extLst>
          </p:cNvPr>
          <p:cNvSpPr>
            <a:spLocks noGrp="1"/>
          </p:cNvSpPr>
          <p:nvPr>
            <p:ph type="body" sz="quarter" idx="13"/>
          </p:nvPr>
        </p:nvSpPr>
        <p:spPr>
          <a:xfrm>
            <a:off x="824735" y="1950756"/>
            <a:ext cx="1880714" cy="1363663"/>
          </a:xfrm>
          <a:prstGeom prst="rect">
            <a:avLst/>
          </a:prstGeo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18" name="Group 17">
            <a:extLst>
              <a:ext uri="{FF2B5EF4-FFF2-40B4-BE49-F238E27FC236}">
                <a16:creationId xmlns:a16="http://schemas.microsoft.com/office/drawing/2014/main" id="{458D8A46-2169-F8EB-48CA-8D3F37C29FAD}"/>
              </a:ext>
            </a:extLst>
          </p:cNvPr>
          <p:cNvGrpSpPr/>
          <p:nvPr userDrawn="1"/>
        </p:nvGrpSpPr>
        <p:grpSpPr>
          <a:xfrm>
            <a:off x="2983805" y="3604313"/>
            <a:ext cx="1880713" cy="867993"/>
            <a:chOff x="2551991" y="3604313"/>
            <a:chExt cx="1880713" cy="867993"/>
          </a:xfrm>
        </p:grpSpPr>
        <p:cxnSp>
          <p:nvCxnSpPr>
            <p:cNvPr id="19" name="Straight Connector 18">
              <a:extLst>
                <a:ext uri="{FF2B5EF4-FFF2-40B4-BE49-F238E27FC236}">
                  <a16:creationId xmlns:a16="http://schemas.microsoft.com/office/drawing/2014/main" id="{C8EBFA42-881D-C1A3-E815-4C94D9A7949E}"/>
                </a:ext>
              </a:extLst>
            </p:cNvPr>
            <p:cNvCxnSpPr>
              <a:cxnSpLocks/>
            </p:cNvCxnSpPr>
            <p:nvPr/>
          </p:nvCxnSpPr>
          <p:spPr>
            <a:xfrm rot="10800000" flipV="1">
              <a:off x="3492348" y="3942917"/>
              <a:ext cx="0" cy="529389"/>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4B0D750-FE4B-B04E-0F3B-2A147B4FB2BE}"/>
                </a:ext>
              </a:extLst>
            </p:cNvPr>
            <p:cNvSpPr/>
            <p:nvPr/>
          </p:nvSpPr>
          <p:spPr>
            <a:xfrm rot="10800000">
              <a:off x="3158901" y="3604313"/>
              <a:ext cx="666894" cy="666894"/>
            </a:xfrm>
            <a:prstGeom prst="ellipse">
              <a:avLst/>
            </a:prstGeom>
            <a:solidFill>
              <a:srgbClr val="9A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0EFE6FD-304A-64E6-44BB-81A574B1710A}"/>
                </a:ext>
              </a:extLst>
            </p:cNvPr>
            <p:cNvCxnSpPr>
              <a:cxnSpLocks/>
            </p:cNvCxnSpPr>
            <p:nvPr/>
          </p:nvCxnSpPr>
          <p:spPr>
            <a:xfrm rot="10800000">
              <a:off x="2551991" y="4472306"/>
              <a:ext cx="1880713" cy="0"/>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sp>
          <p:nvSpPr>
            <p:cNvPr id="22" name="Subtitle 2">
              <a:extLst>
                <a:ext uri="{FF2B5EF4-FFF2-40B4-BE49-F238E27FC236}">
                  <a16:creationId xmlns:a16="http://schemas.microsoft.com/office/drawing/2014/main" id="{1243835A-45F2-B5AC-CB2B-7F0F88C2048B}"/>
                </a:ext>
              </a:extLst>
            </p:cNvPr>
            <p:cNvSpPr txBox="1">
              <a:spLocks/>
            </p:cNvSpPr>
            <p:nvPr/>
          </p:nvSpPr>
          <p:spPr>
            <a:xfrm>
              <a:off x="3268904" y="3714319"/>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2</a:t>
              </a:r>
            </a:p>
          </p:txBody>
        </p:sp>
      </p:grpSp>
      <p:sp>
        <p:nvSpPr>
          <p:cNvPr id="29" name="Text Placeholder 58">
            <a:extLst>
              <a:ext uri="{FF2B5EF4-FFF2-40B4-BE49-F238E27FC236}">
                <a16:creationId xmlns:a16="http://schemas.microsoft.com/office/drawing/2014/main" id="{42B1A18E-7189-ACE2-6985-B8A86AD2AFF7}"/>
              </a:ext>
            </a:extLst>
          </p:cNvPr>
          <p:cNvSpPr>
            <a:spLocks noGrp="1"/>
          </p:cNvSpPr>
          <p:nvPr>
            <p:ph type="body" sz="quarter" idx="14"/>
          </p:nvPr>
        </p:nvSpPr>
        <p:spPr>
          <a:xfrm>
            <a:off x="2983804" y="4585312"/>
            <a:ext cx="1880714" cy="1363663"/>
          </a:xfrm>
          <a:prstGeom prst="rect">
            <a:avLst/>
          </a:prstGeom>
        </p:spPr>
        <p:txBody>
          <a:bodyPr>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13" name="Group 12">
            <a:extLst>
              <a:ext uri="{FF2B5EF4-FFF2-40B4-BE49-F238E27FC236}">
                <a16:creationId xmlns:a16="http://schemas.microsoft.com/office/drawing/2014/main" id="{CF717857-3609-A573-6888-863113445ADC}"/>
              </a:ext>
            </a:extLst>
          </p:cNvPr>
          <p:cNvGrpSpPr/>
          <p:nvPr userDrawn="1"/>
        </p:nvGrpSpPr>
        <p:grpSpPr>
          <a:xfrm>
            <a:off x="5142873" y="3384332"/>
            <a:ext cx="1920079" cy="886876"/>
            <a:chOff x="4279247" y="3403214"/>
            <a:chExt cx="1880713" cy="867993"/>
          </a:xfrm>
        </p:grpSpPr>
        <p:cxnSp>
          <p:nvCxnSpPr>
            <p:cNvPr id="14" name="Straight Connector 13">
              <a:extLst>
                <a:ext uri="{FF2B5EF4-FFF2-40B4-BE49-F238E27FC236}">
                  <a16:creationId xmlns:a16="http://schemas.microsoft.com/office/drawing/2014/main" id="{E6113C69-260C-47AA-9646-9FE9514AFFA6}"/>
                </a:ext>
              </a:extLst>
            </p:cNvPr>
            <p:cNvCxnSpPr>
              <a:cxnSpLocks/>
            </p:cNvCxnSpPr>
            <p:nvPr/>
          </p:nvCxnSpPr>
          <p:spPr>
            <a:xfrm flipV="1">
              <a:off x="5219603" y="3403214"/>
              <a:ext cx="0" cy="529389"/>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9E452AF-1549-12A9-DF40-48154E020FCB}"/>
                </a:ext>
              </a:extLst>
            </p:cNvPr>
            <p:cNvSpPr/>
            <p:nvPr/>
          </p:nvSpPr>
          <p:spPr>
            <a:xfrm>
              <a:off x="4886156" y="3604313"/>
              <a:ext cx="666894" cy="666894"/>
            </a:xfrm>
            <a:prstGeom prst="ellipse">
              <a:avLst/>
            </a:prstGeom>
            <a:solidFill>
              <a:srgbClr val="FFD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7AD60AA-0AC3-5F07-5DD2-F029883D2076}"/>
                </a:ext>
              </a:extLst>
            </p:cNvPr>
            <p:cNvCxnSpPr>
              <a:cxnSpLocks/>
            </p:cNvCxnSpPr>
            <p:nvPr/>
          </p:nvCxnSpPr>
          <p:spPr>
            <a:xfrm>
              <a:off x="4279247" y="3403214"/>
              <a:ext cx="1880713" cy="0"/>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1EB11E12-6156-3FBF-CA30-4874BF930AB3}"/>
                </a:ext>
              </a:extLst>
            </p:cNvPr>
            <p:cNvSpPr txBox="1">
              <a:spLocks/>
            </p:cNvSpPr>
            <p:nvPr/>
          </p:nvSpPr>
          <p:spPr>
            <a:xfrm>
              <a:off x="499615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3</a:t>
              </a:r>
            </a:p>
          </p:txBody>
        </p:sp>
      </p:grpSp>
      <p:sp>
        <p:nvSpPr>
          <p:cNvPr id="31" name="Text Placeholder 58">
            <a:extLst>
              <a:ext uri="{FF2B5EF4-FFF2-40B4-BE49-F238E27FC236}">
                <a16:creationId xmlns:a16="http://schemas.microsoft.com/office/drawing/2014/main" id="{764A8802-0851-6BEF-7CDB-2ADC87AF9A48}"/>
              </a:ext>
            </a:extLst>
          </p:cNvPr>
          <p:cNvSpPr>
            <a:spLocks noGrp="1"/>
          </p:cNvSpPr>
          <p:nvPr>
            <p:ph type="body" sz="quarter" idx="17"/>
          </p:nvPr>
        </p:nvSpPr>
        <p:spPr>
          <a:xfrm>
            <a:off x="5142871" y="1950756"/>
            <a:ext cx="1880714" cy="1363663"/>
          </a:xfrm>
          <a:prstGeom prst="rect">
            <a:avLst/>
          </a:prstGeo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23" name="Group 22">
            <a:extLst>
              <a:ext uri="{FF2B5EF4-FFF2-40B4-BE49-F238E27FC236}">
                <a16:creationId xmlns:a16="http://schemas.microsoft.com/office/drawing/2014/main" id="{7B9A37AB-B112-A048-95CB-59BBC355BA3A}"/>
              </a:ext>
            </a:extLst>
          </p:cNvPr>
          <p:cNvGrpSpPr/>
          <p:nvPr userDrawn="1"/>
        </p:nvGrpSpPr>
        <p:grpSpPr>
          <a:xfrm>
            <a:off x="7301941" y="3604313"/>
            <a:ext cx="1880713" cy="867993"/>
            <a:chOff x="6006501" y="3604313"/>
            <a:chExt cx="1880713" cy="867993"/>
          </a:xfrm>
        </p:grpSpPr>
        <p:cxnSp>
          <p:nvCxnSpPr>
            <p:cNvPr id="24" name="Straight Connector 23">
              <a:extLst>
                <a:ext uri="{FF2B5EF4-FFF2-40B4-BE49-F238E27FC236}">
                  <a16:creationId xmlns:a16="http://schemas.microsoft.com/office/drawing/2014/main" id="{3F45B3CD-81EF-29DC-368A-5A230F3A5634}"/>
                </a:ext>
              </a:extLst>
            </p:cNvPr>
            <p:cNvCxnSpPr>
              <a:cxnSpLocks/>
            </p:cNvCxnSpPr>
            <p:nvPr/>
          </p:nvCxnSpPr>
          <p:spPr>
            <a:xfrm rot="10800000" flipV="1">
              <a:off x="6946858" y="3942917"/>
              <a:ext cx="0" cy="529389"/>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FA681324-C909-5898-1075-E15D93770F06}"/>
                </a:ext>
              </a:extLst>
            </p:cNvPr>
            <p:cNvSpPr/>
            <p:nvPr/>
          </p:nvSpPr>
          <p:spPr>
            <a:xfrm rot="10800000">
              <a:off x="6613411" y="3604313"/>
              <a:ext cx="666894" cy="666894"/>
            </a:xfrm>
            <a:prstGeom prst="ellipse">
              <a:avLst/>
            </a:prstGeom>
            <a:solidFill>
              <a:srgbClr val="8AB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86DD17E7-AE33-78FF-9BDD-8EA65F32944A}"/>
                </a:ext>
              </a:extLst>
            </p:cNvPr>
            <p:cNvCxnSpPr>
              <a:cxnSpLocks/>
            </p:cNvCxnSpPr>
            <p:nvPr/>
          </p:nvCxnSpPr>
          <p:spPr>
            <a:xfrm rot="10800000">
              <a:off x="6006501" y="4472306"/>
              <a:ext cx="1880713" cy="0"/>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sp>
          <p:nvSpPr>
            <p:cNvPr id="27" name="Subtitle 2">
              <a:extLst>
                <a:ext uri="{FF2B5EF4-FFF2-40B4-BE49-F238E27FC236}">
                  <a16:creationId xmlns:a16="http://schemas.microsoft.com/office/drawing/2014/main" id="{B9708AFA-0E27-79A6-6210-C68A759A5F37}"/>
                </a:ext>
              </a:extLst>
            </p:cNvPr>
            <p:cNvSpPr txBox="1">
              <a:spLocks/>
            </p:cNvSpPr>
            <p:nvPr/>
          </p:nvSpPr>
          <p:spPr>
            <a:xfrm>
              <a:off x="6723414" y="3714319"/>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a:solidFill>
                    <a:srgbClr val="083958"/>
                  </a:solidFill>
                  <a:effectLst/>
                  <a:latin typeface="Calibri" panose="020F0502020204030204" pitchFamily="34" charset="0"/>
                  <a:cs typeface="Calibri" panose="020F0502020204030204" pitchFamily="34" charset="0"/>
                </a:rPr>
                <a:t>4</a:t>
              </a:r>
            </a:p>
          </p:txBody>
        </p:sp>
      </p:grpSp>
      <p:sp>
        <p:nvSpPr>
          <p:cNvPr id="30" name="Text Placeholder 58">
            <a:extLst>
              <a:ext uri="{FF2B5EF4-FFF2-40B4-BE49-F238E27FC236}">
                <a16:creationId xmlns:a16="http://schemas.microsoft.com/office/drawing/2014/main" id="{DF4F4559-2288-A5FF-BF21-6BEC72F19155}"/>
              </a:ext>
            </a:extLst>
          </p:cNvPr>
          <p:cNvSpPr>
            <a:spLocks noGrp="1"/>
          </p:cNvSpPr>
          <p:nvPr>
            <p:ph type="body" sz="quarter" idx="19"/>
          </p:nvPr>
        </p:nvSpPr>
        <p:spPr>
          <a:xfrm>
            <a:off x="7301941" y="4585312"/>
            <a:ext cx="1880714" cy="1363663"/>
          </a:xfrm>
          <a:prstGeom prst="rect">
            <a:avLst/>
          </a:prstGeom>
        </p:spPr>
        <p:txBody>
          <a:bodyPr>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32" name="Group 31">
            <a:extLst>
              <a:ext uri="{FF2B5EF4-FFF2-40B4-BE49-F238E27FC236}">
                <a16:creationId xmlns:a16="http://schemas.microsoft.com/office/drawing/2014/main" id="{66607EAB-AF26-875B-8D0A-825CC707C2FB}"/>
              </a:ext>
            </a:extLst>
          </p:cNvPr>
          <p:cNvGrpSpPr/>
          <p:nvPr userDrawn="1"/>
        </p:nvGrpSpPr>
        <p:grpSpPr>
          <a:xfrm>
            <a:off x="9461009" y="3403214"/>
            <a:ext cx="1880713" cy="867993"/>
            <a:chOff x="7733757" y="3403214"/>
            <a:chExt cx="1880713" cy="867993"/>
          </a:xfrm>
        </p:grpSpPr>
        <p:cxnSp>
          <p:nvCxnSpPr>
            <p:cNvPr id="33" name="Straight Connector 32">
              <a:extLst>
                <a:ext uri="{FF2B5EF4-FFF2-40B4-BE49-F238E27FC236}">
                  <a16:creationId xmlns:a16="http://schemas.microsoft.com/office/drawing/2014/main" id="{48BDF205-0298-59FB-3C28-EEDBC6D79D6F}"/>
                </a:ext>
              </a:extLst>
            </p:cNvPr>
            <p:cNvCxnSpPr>
              <a:cxnSpLocks/>
            </p:cNvCxnSpPr>
            <p:nvPr/>
          </p:nvCxnSpPr>
          <p:spPr>
            <a:xfrm flipV="1">
              <a:off x="8674113" y="3403214"/>
              <a:ext cx="0" cy="529389"/>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42EDB989-2AF1-F371-7CBD-1BCD6EE2767C}"/>
                </a:ext>
              </a:extLst>
            </p:cNvPr>
            <p:cNvSpPr/>
            <p:nvPr/>
          </p:nvSpPr>
          <p:spPr>
            <a:xfrm>
              <a:off x="8340666" y="3604313"/>
              <a:ext cx="666894" cy="666894"/>
            </a:xfrm>
            <a:prstGeom prst="ellipse">
              <a:avLst/>
            </a:prstGeom>
            <a:solidFill>
              <a:srgbClr val="DCB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2549FC02-398A-583A-139F-35C667EE7051}"/>
                </a:ext>
              </a:extLst>
            </p:cNvPr>
            <p:cNvCxnSpPr>
              <a:cxnSpLocks/>
            </p:cNvCxnSpPr>
            <p:nvPr/>
          </p:nvCxnSpPr>
          <p:spPr>
            <a:xfrm>
              <a:off x="7733757" y="3403214"/>
              <a:ext cx="1880713" cy="0"/>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sp>
          <p:nvSpPr>
            <p:cNvPr id="36" name="Subtitle 2">
              <a:extLst>
                <a:ext uri="{FF2B5EF4-FFF2-40B4-BE49-F238E27FC236}">
                  <a16:creationId xmlns:a16="http://schemas.microsoft.com/office/drawing/2014/main" id="{6C89315D-E2FB-C8F7-D2E0-6608FD46F149}"/>
                </a:ext>
              </a:extLst>
            </p:cNvPr>
            <p:cNvSpPr txBox="1">
              <a:spLocks/>
            </p:cNvSpPr>
            <p:nvPr/>
          </p:nvSpPr>
          <p:spPr>
            <a:xfrm>
              <a:off x="845066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5</a:t>
              </a:r>
            </a:p>
          </p:txBody>
        </p:sp>
      </p:grpSp>
      <p:sp>
        <p:nvSpPr>
          <p:cNvPr id="37" name="Text Placeholder 58">
            <a:extLst>
              <a:ext uri="{FF2B5EF4-FFF2-40B4-BE49-F238E27FC236}">
                <a16:creationId xmlns:a16="http://schemas.microsoft.com/office/drawing/2014/main" id="{FDD1FD9C-4771-259F-3C7E-D38AAA5EC556}"/>
              </a:ext>
            </a:extLst>
          </p:cNvPr>
          <p:cNvSpPr>
            <a:spLocks noGrp="1"/>
          </p:cNvSpPr>
          <p:nvPr>
            <p:ph type="body" sz="quarter" idx="20"/>
          </p:nvPr>
        </p:nvSpPr>
        <p:spPr>
          <a:xfrm>
            <a:off x="9461008" y="1950756"/>
            <a:ext cx="1880714" cy="1363663"/>
          </a:xfrm>
          <a:prstGeom prst="rect">
            <a:avLst/>
          </a:prstGeo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sp>
        <p:nvSpPr>
          <p:cNvPr id="40" name="Slide Number Placeholder 39">
            <a:extLst>
              <a:ext uri="{FF2B5EF4-FFF2-40B4-BE49-F238E27FC236}">
                <a16:creationId xmlns:a16="http://schemas.microsoft.com/office/drawing/2014/main" id="{5DC1B9FD-1F5D-6D06-6E08-D4CAEAFB2B0E}"/>
              </a:ext>
            </a:extLst>
          </p:cNvPr>
          <p:cNvSpPr>
            <a:spLocks noGrp="1"/>
          </p:cNvSpPr>
          <p:nvPr>
            <p:ph type="sldNum" sz="quarter" idx="23"/>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362067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2" y="597613"/>
            <a:ext cx="10890405" cy="492302"/>
          </a:xfrm>
          <a:prstGeom prst="rect">
            <a:avLst/>
          </a:prstGeom>
        </p:spPr>
        <p:txBody>
          <a:bodyPr bIns="0" anchor="t">
            <a:noAutofit/>
          </a:bodyPr>
          <a:lstStyle>
            <a:lvl1pPr>
              <a:defRPr sz="3600">
                <a:solidFill>
                  <a:srgbClr val="083958"/>
                </a:solidFill>
              </a:defRPr>
            </a:lvl1pPr>
          </a:lstStyle>
          <a:p>
            <a:r>
              <a:rPr lang="en-US"/>
              <a:t>Click to edit Master title style</a:t>
            </a:r>
          </a:p>
        </p:txBody>
      </p:sp>
      <p:sp>
        <p:nvSpPr>
          <p:cNvPr id="9" name="Text Placeholder 3">
            <a:extLst>
              <a:ext uri="{FF2B5EF4-FFF2-40B4-BE49-F238E27FC236}">
                <a16:creationId xmlns:a16="http://schemas.microsoft.com/office/drawing/2014/main" id="{36F648CC-BD87-01CD-6955-F7A504A5A873}"/>
              </a:ext>
            </a:extLst>
          </p:cNvPr>
          <p:cNvSpPr>
            <a:spLocks noGrp="1"/>
          </p:cNvSpPr>
          <p:nvPr>
            <p:ph type="body" sz="quarter" idx="18"/>
          </p:nvPr>
        </p:nvSpPr>
        <p:spPr>
          <a:xfrm>
            <a:off x="653143" y="1051905"/>
            <a:ext cx="10891158" cy="412510"/>
          </a:xfrm>
          <a:prstGeom prst="rect">
            <a:avLst/>
          </a:prstGeom>
        </p:spPr>
        <p:txBody>
          <a:bodyPr>
            <a:normAutofit/>
          </a:bodyPr>
          <a:lstStyle>
            <a:lvl1pPr marL="0" indent="0">
              <a:buNone/>
              <a:defRPr sz="2200" b="1" i="0">
                <a:solidFill>
                  <a:srgbClr val="117AAB"/>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0" name="Oval 9">
            <a:extLst>
              <a:ext uri="{FF2B5EF4-FFF2-40B4-BE49-F238E27FC236}">
                <a16:creationId xmlns:a16="http://schemas.microsoft.com/office/drawing/2014/main" id="{8958EFDE-F9CE-C2FD-8C12-38A176AFCD6E}"/>
              </a:ext>
              <a:ext uri="{C183D7F6-B498-43B3-948B-1728B52AA6E4}">
                <adec:decorative xmlns:adec="http://schemas.microsoft.com/office/drawing/2017/decorative" val="1"/>
              </a:ext>
            </a:extLst>
          </p:cNvPr>
          <p:cNvSpPr/>
          <p:nvPr/>
        </p:nvSpPr>
        <p:spPr>
          <a:xfrm>
            <a:off x="1269094" y="1631705"/>
            <a:ext cx="991997" cy="991997"/>
          </a:xfrm>
          <a:prstGeom prst="ellipse">
            <a:avLst/>
          </a:prstGeom>
          <a:solidFill>
            <a:srgbClr val="EF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4B0D750-FE4B-B04E-0F3B-2A147B4FB2BE}"/>
              </a:ext>
              <a:ext uri="{C183D7F6-B498-43B3-948B-1728B52AA6E4}">
                <adec:decorative xmlns:adec="http://schemas.microsoft.com/office/drawing/2017/decorative" val="1"/>
              </a:ext>
            </a:extLst>
          </p:cNvPr>
          <p:cNvSpPr/>
          <p:nvPr/>
        </p:nvSpPr>
        <p:spPr>
          <a:xfrm rot="10800000">
            <a:off x="3428161" y="1631705"/>
            <a:ext cx="991997" cy="991997"/>
          </a:xfrm>
          <a:prstGeom prst="ellipse">
            <a:avLst/>
          </a:prstGeom>
          <a:solidFill>
            <a:srgbClr val="9A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E452AF-1549-12A9-DF40-48154E020FCB}"/>
              </a:ext>
              <a:ext uri="{C183D7F6-B498-43B3-948B-1728B52AA6E4}">
                <adec:decorative xmlns:adec="http://schemas.microsoft.com/office/drawing/2017/decorative" val="1"/>
              </a:ext>
            </a:extLst>
          </p:cNvPr>
          <p:cNvSpPr/>
          <p:nvPr/>
        </p:nvSpPr>
        <p:spPr>
          <a:xfrm>
            <a:off x="5587228" y="1631705"/>
            <a:ext cx="991997" cy="991997"/>
          </a:xfrm>
          <a:prstGeom prst="ellipse">
            <a:avLst/>
          </a:prstGeom>
          <a:solidFill>
            <a:srgbClr val="FFD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A681324-C909-5898-1075-E15D93770F06}"/>
              </a:ext>
              <a:ext uri="{C183D7F6-B498-43B3-948B-1728B52AA6E4}">
                <adec:decorative xmlns:adec="http://schemas.microsoft.com/office/drawing/2017/decorative" val="1"/>
              </a:ext>
            </a:extLst>
          </p:cNvPr>
          <p:cNvSpPr/>
          <p:nvPr/>
        </p:nvSpPr>
        <p:spPr>
          <a:xfrm rot="10800000">
            <a:off x="7746298" y="1631705"/>
            <a:ext cx="991997" cy="991997"/>
          </a:xfrm>
          <a:prstGeom prst="ellipse">
            <a:avLst/>
          </a:prstGeom>
          <a:solidFill>
            <a:srgbClr val="8AB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2EDB989-2AF1-F371-7CBD-1BCD6EE2767C}"/>
              </a:ext>
              <a:ext uri="{C183D7F6-B498-43B3-948B-1728B52AA6E4}">
                <adec:decorative xmlns:adec="http://schemas.microsoft.com/office/drawing/2017/decorative" val="1"/>
              </a:ext>
            </a:extLst>
          </p:cNvPr>
          <p:cNvSpPr/>
          <p:nvPr/>
        </p:nvSpPr>
        <p:spPr>
          <a:xfrm>
            <a:off x="9901259" y="1631705"/>
            <a:ext cx="991997" cy="991997"/>
          </a:xfrm>
          <a:prstGeom prst="ellipse">
            <a:avLst/>
          </a:prstGeom>
          <a:solidFill>
            <a:srgbClr val="DCB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65">
            <a:extLst>
              <a:ext uri="{FF2B5EF4-FFF2-40B4-BE49-F238E27FC236}">
                <a16:creationId xmlns:a16="http://schemas.microsoft.com/office/drawing/2014/main" id="{4EB1E34C-E615-D753-56E3-96C516733357}"/>
              </a:ext>
            </a:extLst>
          </p:cNvPr>
          <p:cNvSpPr>
            <a:spLocks noGrp="1"/>
          </p:cNvSpPr>
          <p:nvPr>
            <p:ph type="body" sz="quarter" idx="24" hasCustomPrompt="1"/>
          </p:nvPr>
        </p:nvSpPr>
        <p:spPr>
          <a:xfrm>
            <a:off x="1219383" y="1838328"/>
            <a:ext cx="1093626" cy="566723"/>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2021</a:t>
            </a:r>
          </a:p>
        </p:txBody>
      </p:sp>
      <p:sp>
        <p:nvSpPr>
          <p:cNvPr id="67" name="Text Placeholder 65">
            <a:extLst>
              <a:ext uri="{FF2B5EF4-FFF2-40B4-BE49-F238E27FC236}">
                <a16:creationId xmlns:a16="http://schemas.microsoft.com/office/drawing/2014/main" id="{406D9EE9-E2F5-5547-EBFE-6FBF3AAA94F6}"/>
              </a:ext>
            </a:extLst>
          </p:cNvPr>
          <p:cNvSpPr>
            <a:spLocks noGrp="1"/>
          </p:cNvSpPr>
          <p:nvPr>
            <p:ph type="body" sz="quarter" idx="25" hasCustomPrompt="1"/>
          </p:nvPr>
        </p:nvSpPr>
        <p:spPr>
          <a:xfrm>
            <a:off x="3429834"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2022</a:t>
            </a:r>
          </a:p>
        </p:txBody>
      </p:sp>
      <p:sp>
        <p:nvSpPr>
          <p:cNvPr id="68" name="Text Placeholder 65">
            <a:extLst>
              <a:ext uri="{FF2B5EF4-FFF2-40B4-BE49-F238E27FC236}">
                <a16:creationId xmlns:a16="http://schemas.microsoft.com/office/drawing/2014/main" id="{C7729C8C-B176-04D5-A51E-4FABAA86663B}"/>
              </a:ext>
            </a:extLst>
          </p:cNvPr>
          <p:cNvSpPr>
            <a:spLocks noGrp="1"/>
          </p:cNvSpPr>
          <p:nvPr>
            <p:ph type="body" sz="quarter" idx="26" hasCustomPrompt="1"/>
          </p:nvPr>
        </p:nvSpPr>
        <p:spPr>
          <a:xfrm>
            <a:off x="5596837"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2023</a:t>
            </a:r>
          </a:p>
        </p:txBody>
      </p:sp>
      <p:sp>
        <p:nvSpPr>
          <p:cNvPr id="69" name="Text Placeholder 65">
            <a:extLst>
              <a:ext uri="{FF2B5EF4-FFF2-40B4-BE49-F238E27FC236}">
                <a16:creationId xmlns:a16="http://schemas.microsoft.com/office/drawing/2014/main" id="{B5D01AE9-E552-5E67-CD13-2A0090555F10}"/>
              </a:ext>
            </a:extLst>
          </p:cNvPr>
          <p:cNvSpPr>
            <a:spLocks noGrp="1"/>
          </p:cNvSpPr>
          <p:nvPr>
            <p:ph type="body" sz="quarter" idx="27" hasCustomPrompt="1"/>
          </p:nvPr>
        </p:nvSpPr>
        <p:spPr>
          <a:xfrm>
            <a:off x="7745050"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2024</a:t>
            </a:r>
          </a:p>
        </p:txBody>
      </p:sp>
      <p:sp>
        <p:nvSpPr>
          <p:cNvPr id="70" name="Text Placeholder 65">
            <a:extLst>
              <a:ext uri="{FF2B5EF4-FFF2-40B4-BE49-F238E27FC236}">
                <a16:creationId xmlns:a16="http://schemas.microsoft.com/office/drawing/2014/main" id="{68139ADC-FD54-7189-6654-211D873F7B1F}"/>
              </a:ext>
            </a:extLst>
          </p:cNvPr>
          <p:cNvSpPr>
            <a:spLocks noGrp="1"/>
          </p:cNvSpPr>
          <p:nvPr>
            <p:ph type="body" sz="quarter" idx="28" hasCustomPrompt="1"/>
          </p:nvPr>
        </p:nvSpPr>
        <p:spPr>
          <a:xfrm>
            <a:off x="9899527"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2025</a:t>
            </a:r>
          </a:p>
        </p:txBody>
      </p:sp>
      <p:grpSp>
        <p:nvGrpSpPr>
          <p:cNvPr id="57" name="Group 56">
            <a:extLst>
              <a:ext uri="{FF2B5EF4-FFF2-40B4-BE49-F238E27FC236}">
                <a16:creationId xmlns:a16="http://schemas.microsoft.com/office/drawing/2014/main" id="{8FD50874-4DD1-19B5-181E-065D63A135C4}"/>
              </a:ext>
            </a:extLst>
          </p:cNvPr>
          <p:cNvGrpSpPr/>
          <p:nvPr userDrawn="1"/>
        </p:nvGrpSpPr>
        <p:grpSpPr>
          <a:xfrm>
            <a:off x="1765085" y="2495522"/>
            <a:ext cx="8636280" cy="3462800"/>
            <a:chOff x="1765085" y="1464415"/>
            <a:chExt cx="8636280" cy="2478501"/>
          </a:xfrm>
        </p:grpSpPr>
        <p:cxnSp>
          <p:nvCxnSpPr>
            <p:cNvPr id="8" name="Straight Connector 7">
              <a:extLst>
                <a:ext uri="{FF2B5EF4-FFF2-40B4-BE49-F238E27FC236}">
                  <a16:creationId xmlns:a16="http://schemas.microsoft.com/office/drawing/2014/main" id="{23BBBC19-82C3-D000-7431-AB589982A8E7}"/>
                </a:ext>
              </a:extLst>
            </p:cNvPr>
            <p:cNvCxnSpPr>
              <a:cxnSpLocks/>
            </p:cNvCxnSpPr>
            <p:nvPr userDrawn="1"/>
          </p:nvCxnSpPr>
          <p:spPr>
            <a:xfrm flipH="1" flipV="1">
              <a:off x="1765085" y="1464415"/>
              <a:ext cx="8" cy="2468188"/>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13C69-260C-47AA-9646-9FE9514AFFA6}"/>
                </a:ext>
              </a:extLst>
            </p:cNvPr>
            <p:cNvCxnSpPr>
              <a:cxnSpLocks/>
              <a:endCxn id="9" idx="2"/>
            </p:cNvCxnSpPr>
            <p:nvPr userDrawn="1"/>
          </p:nvCxnSpPr>
          <p:spPr>
            <a:xfrm flipV="1">
              <a:off x="6083229" y="1464415"/>
              <a:ext cx="15493" cy="2468188"/>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8EBFA42-881D-C1A3-E815-4C94D9A7949E}"/>
                </a:ext>
              </a:extLst>
            </p:cNvPr>
            <p:cNvCxnSpPr>
              <a:cxnSpLocks/>
            </p:cNvCxnSpPr>
            <p:nvPr userDrawn="1"/>
          </p:nvCxnSpPr>
          <p:spPr>
            <a:xfrm flipH="1" flipV="1">
              <a:off x="3924155" y="1464415"/>
              <a:ext cx="7" cy="2478501"/>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45B3CD-81EF-29DC-368A-5A230F3A5634}"/>
                </a:ext>
              </a:extLst>
            </p:cNvPr>
            <p:cNvCxnSpPr>
              <a:cxnSpLocks/>
            </p:cNvCxnSpPr>
            <p:nvPr/>
          </p:nvCxnSpPr>
          <p:spPr>
            <a:xfrm flipV="1">
              <a:off x="8242298" y="1464415"/>
              <a:ext cx="0" cy="2478501"/>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8BDF205-0298-59FB-3C28-EEDBC6D79D6F}"/>
                </a:ext>
              </a:extLst>
            </p:cNvPr>
            <p:cNvCxnSpPr>
              <a:cxnSpLocks/>
            </p:cNvCxnSpPr>
            <p:nvPr userDrawn="1"/>
          </p:nvCxnSpPr>
          <p:spPr>
            <a:xfrm flipV="1">
              <a:off x="10401365" y="1464415"/>
              <a:ext cx="0" cy="2468188"/>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grpSp>
      <p:sp>
        <p:nvSpPr>
          <p:cNvPr id="11" name="Slide Number Placeholder 10">
            <a:extLst>
              <a:ext uri="{FF2B5EF4-FFF2-40B4-BE49-F238E27FC236}">
                <a16:creationId xmlns:a16="http://schemas.microsoft.com/office/drawing/2014/main" id="{C94F6A52-A581-0736-2A8F-47E4DBDB3AF4}"/>
              </a:ext>
            </a:extLst>
          </p:cNvPr>
          <p:cNvSpPr>
            <a:spLocks noGrp="1"/>
          </p:cNvSpPr>
          <p:nvPr>
            <p:ph type="sldNum" sz="quarter" idx="31"/>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3404620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5991-B848-BD3A-E83D-D4B397CC6E97}"/>
              </a:ext>
            </a:extLst>
          </p:cNvPr>
          <p:cNvSpPr>
            <a:spLocks noGrp="1"/>
          </p:cNvSpPr>
          <p:nvPr>
            <p:ph type="ctrTitle"/>
          </p:nvPr>
        </p:nvSpPr>
        <p:spPr>
          <a:xfrm>
            <a:off x="1524000" y="1060177"/>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A5145D-40C3-3295-355A-34CAC5D78AE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4D06824B-42E8-2417-11C4-47208A35D471}"/>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462648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yellow text border 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F52BD4-35BC-4A46-08F8-6B379A7349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164494"/>
          </a:xfrm>
          <a:prstGeom prst="rect">
            <a:avLst/>
          </a:prstGeom>
        </p:spPr>
      </p:pic>
      <p:sp>
        <p:nvSpPr>
          <p:cNvPr id="7" name="Title 1">
            <a:extLst>
              <a:ext uri="{FF2B5EF4-FFF2-40B4-BE49-F238E27FC236}">
                <a16:creationId xmlns:a16="http://schemas.microsoft.com/office/drawing/2014/main" id="{E5710079-05BF-1C64-23A1-BEC5823819A9}"/>
              </a:ext>
            </a:extLst>
          </p:cNvPr>
          <p:cNvSpPr txBox="1">
            <a:spLocks/>
          </p:cNvSpPr>
          <p:nvPr userDrawn="1"/>
        </p:nvSpPr>
        <p:spPr>
          <a:xfrm>
            <a:off x="764439" y="673627"/>
            <a:ext cx="10973674" cy="886816"/>
          </a:xfrm>
          <a:prstGeom prst="rect">
            <a:avLst/>
          </a:prstGeom>
        </p:spPr>
        <p:txBody>
          <a:bodyPr vert="horz" lIns="0" tIns="0" rIns="0" bIns="0" rtlCol="0" anchor="b">
            <a:normAutofit/>
          </a:bodyPr>
          <a:lstStyle>
            <a:lvl1pPr algn="l" defTabSz="914400" rtl="0" eaLnBrk="1" latinLnBrk="0" hangingPunct="1">
              <a:lnSpc>
                <a:spcPts val="4660"/>
              </a:lnSpc>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en-US">
                <a:solidFill>
                  <a:srgbClr val="083958"/>
                </a:solidFill>
              </a:rPr>
              <a:t>Click to edit Master title style</a:t>
            </a:r>
          </a:p>
        </p:txBody>
      </p:sp>
      <p:sp>
        <p:nvSpPr>
          <p:cNvPr id="2" name="Content Placeholder 2">
            <a:extLst>
              <a:ext uri="{FF2B5EF4-FFF2-40B4-BE49-F238E27FC236}">
                <a16:creationId xmlns:a16="http://schemas.microsoft.com/office/drawing/2014/main" id="{F2A6F34D-481F-8F0F-DA75-594FB4B8178C}"/>
              </a:ext>
            </a:extLst>
          </p:cNvPr>
          <p:cNvSpPr>
            <a:spLocks noGrp="1"/>
          </p:cNvSpPr>
          <p:nvPr>
            <p:ph sz="half" idx="1"/>
          </p:nvPr>
        </p:nvSpPr>
        <p:spPr>
          <a:xfrm>
            <a:off x="1242391" y="1808921"/>
            <a:ext cx="9331187" cy="3317211"/>
          </a:xfrm>
          <a:prstGeom prst="rect">
            <a:avLst/>
          </a:prstGeom>
        </p:spPr>
        <p:txBody>
          <a:bodyPr/>
          <a:lstStyle>
            <a:lvl1pPr marL="0" indent="0">
              <a:buNone/>
              <a:defRPr>
                <a:solidFill>
                  <a:srgbClr val="083958"/>
                </a:solidFill>
              </a:defRPr>
            </a:lvl1pPr>
            <a:lvl2pPr marL="457200" indent="0">
              <a:buNone/>
              <a:defRPr>
                <a:solidFill>
                  <a:schemeClr val="bg1"/>
                </a:solidFill>
              </a:defRPr>
            </a:lvl2pPr>
          </a:lstStyle>
          <a:p>
            <a:pPr lvl="0"/>
            <a:endParaRPr lang="en-US"/>
          </a:p>
        </p:txBody>
      </p:sp>
      <p:sp>
        <p:nvSpPr>
          <p:cNvPr id="4" name="Slide Number Placeholder 5">
            <a:extLst>
              <a:ext uri="{FF2B5EF4-FFF2-40B4-BE49-F238E27FC236}">
                <a16:creationId xmlns:a16="http://schemas.microsoft.com/office/drawing/2014/main" id="{83FCF5DB-9B43-FDCD-A074-C09BA9E7D2E3}"/>
              </a:ext>
            </a:extLst>
          </p:cNvPr>
          <p:cNvSpPr txBox="1">
            <a:spLocks/>
          </p:cNvSpPr>
          <p:nvPr userDrawn="1"/>
        </p:nvSpPr>
        <p:spPr>
          <a:xfrm>
            <a:off x="9448800" y="641297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2280813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yel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F53888-70C9-34C0-5DEC-3AC793A3567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1544625" y="880028"/>
            <a:ext cx="9102749" cy="4556531"/>
          </a:xfrm>
          <a:prstGeom prst="rect">
            <a:avLst/>
          </a:prstGeom>
        </p:spPr>
        <p:txBody>
          <a:bodyPr anchor="ctr">
            <a:normAutofit/>
          </a:bodyPr>
          <a:lstStyle>
            <a:lvl1pPr marL="0" indent="0" algn="ctr">
              <a:buNone/>
              <a:defRPr sz="3200" b="1" i="0">
                <a:solidFill>
                  <a:srgbClr val="083958"/>
                </a:solidFill>
                <a:latin typeface="Calibri" panose="020F0502020204030204" pitchFamily="34" charset="0"/>
                <a:cs typeface="Calibri" panose="020F0502020204030204" pitchFamily="34" charset="0"/>
              </a:defRPr>
            </a:lvl1pPr>
          </a:lstStyle>
          <a:p>
            <a:pPr lvl="0"/>
            <a:r>
              <a:rPr lang="en-US"/>
              <a:t>text</a:t>
            </a:r>
          </a:p>
        </p:txBody>
      </p:sp>
      <p:cxnSp>
        <p:nvCxnSpPr>
          <p:cNvPr id="5" name="Straight Connector 4">
            <a:extLst>
              <a:ext uri="{FF2B5EF4-FFF2-40B4-BE49-F238E27FC236}">
                <a16:creationId xmlns:a16="http://schemas.microsoft.com/office/drawing/2014/main" id="{A95D27CC-1E0D-1937-D825-5B3F83E52CD7}"/>
              </a:ext>
              <a:ext uri="{C183D7F6-B498-43B3-948B-1728B52AA6E4}">
                <adec:decorative xmlns:adec="http://schemas.microsoft.com/office/drawing/2017/decorative" val="1"/>
              </a:ext>
            </a:extLst>
          </p:cNvPr>
          <p:cNvCxnSpPr>
            <a:cxnSpLocks/>
          </p:cNvCxnSpPr>
          <p:nvPr userDrawn="1"/>
        </p:nvCxnSpPr>
        <p:spPr>
          <a:xfrm>
            <a:off x="648453" y="6168587"/>
            <a:ext cx="10895095" cy="0"/>
          </a:xfrm>
          <a:prstGeom prst="line">
            <a:avLst/>
          </a:prstGeom>
          <a:ln w="12700">
            <a:solidFill>
              <a:srgbClr val="E68973"/>
            </a:solidFill>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FE0ACE7D-66FF-6281-9B0E-B6226551A312}"/>
              </a:ext>
              <a:ext uri="{C183D7F6-B498-43B3-948B-1728B52AA6E4}">
                <adec:decorative xmlns:adec="http://schemas.microsoft.com/office/drawing/2017/decorative" val="1"/>
              </a:ext>
            </a:extLst>
          </p:cNvPr>
          <p:cNvSpPr>
            <a:spLocks noGrp="1"/>
          </p:cNvSpPr>
          <p:nvPr>
            <p:ph type="sldNum" sz="quarter" idx="20"/>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pic>
        <p:nvPicPr>
          <p:cNvPr id="3" name="Picture 2">
            <a:extLst>
              <a:ext uri="{FF2B5EF4-FFF2-40B4-BE49-F238E27FC236}">
                <a16:creationId xmlns:a16="http://schemas.microsoft.com/office/drawing/2014/main" id="{FB8A6299-6479-330C-E1AF-99AC1A1EC87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34690" y="6327926"/>
            <a:ext cx="2161974" cy="370736"/>
          </a:xfrm>
          <a:prstGeom prst="rect">
            <a:avLst/>
          </a:prstGeom>
        </p:spPr>
      </p:pic>
    </p:spTree>
    <p:extLst>
      <p:ext uri="{BB962C8B-B14F-4D97-AF65-F5344CB8AC3E}">
        <p14:creationId xmlns:p14="http://schemas.microsoft.com/office/powerpoint/2010/main" val="524205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4_Section Header">
  <p:cSld name="14_Section Header">
    <p:spTree>
      <p:nvGrpSpPr>
        <p:cNvPr id="1" name="Shape 15"/>
        <p:cNvGrpSpPr/>
        <p:nvPr/>
      </p:nvGrpSpPr>
      <p:grpSpPr>
        <a:xfrm>
          <a:off x="0" y="0"/>
          <a:ext cx="0" cy="0"/>
          <a:chOff x="0" y="0"/>
          <a:chExt cx="0" cy="0"/>
        </a:xfrm>
      </p:grpSpPr>
      <p:pic>
        <p:nvPicPr>
          <p:cNvPr id="16" name="Google Shape;16;p25">
            <a:extLs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0" y="-136636"/>
            <a:ext cx="12192000" cy="6858001"/>
          </a:xfrm>
          <a:prstGeom prst="rect">
            <a:avLst/>
          </a:prstGeom>
          <a:noFill/>
          <a:ln>
            <a:noFill/>
          </a:ln>
        </p:spPr>
      </p:pic>
      <p:sp>
        <p:nvSpPr>
          <p:cNvPr id="17" name="Google Shape;17;p25">
            <a:extLst>
              <a:ext uri="{C183D7F6-B498-43B3-948B-1728B52AA6E4}">
                <adec:decorative xmlns:adec="http://schemas.microsoft.com/office/drawing/2017/decorative" val="0"/>
              </a:ext>
            </a:extLst>
          </p:cNvPr>
          <p:cNvSpPr txBox="1">
            <a:spLocks noGrp="1"/>
          </p:cNvSpPr>
          <p:nvPr>
            <p:ph type="body" idx="1"/>
          </p:nvPr>
        </p:nvSpPr>
        <p:spPr>
          <a:xfrm>
            <a:off x="1544625" y="1024403"/>
            <a:ext cx="9102749" cy="455653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083958"/>
              </a:buClr>
              <a:buSzPts val="3200"/>
              <a:buNone/>
              <a:defRPr sz="3200" b="1" i="0">
                <a:solidFill>
                  <a:srgbClr val="083958"/>
                </a:solidFill>
                <a:latin typeface="Arial" panose="020B0604020202020204" pitchFamily="34" charset="0"/>
                <a:ea typeface="Arial" panose="020B0604020202020204" pitchFamily="34" charset="0"/>
                <a:cs typeface="Arial" panose="020B0604020202020204" pitchFamily="34" charset="0"/>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Slide Number Placeholder 10">
            <a:extLst>
              <a:ext uri="{FF2B5EF4-FFF2-40B4-BE49-F238E27FC236}">
                <a16:creationId xmlns:a16="http://schemas.microsoft.com/office/drawing/2014/main" id="{729CAE8C-621E-65B4-446E-0DA9C38736DB}"/>
              </a:ext>
            </a:extLst>
          </p:cNvPr>
          <p:cNvSpPr>
            <a:spLocks noGrp="1"/>
          </p:cNvSpPr>
          <p:nvPr>
            <p:ph type="sldNum" sz="quarter" idx="31"/>
          </p:nvPr>
        </p:nvSpPr>
        <p:spPr>
          <a:xfrm>
            <a:off x="8610600" y="6127752"/>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3274012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C52F20-506A-0B32-B4B9-A15BFEF22379}"/>
              </a:ext>
            </a:extLst>
          </p:cNvPr>
          <p:cNvSpPr txBox="1">
            <a:spLocks/>
          </p:cNvSpPr>
          <p:nvPr userDrawn="1"/>
        </p:nvSpPr>
        <p:spPr>
          <a:xfrm>
            <a:off x="563765" y="2025245"/>
            <a:ext cx="4572000" cy="39446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083958"/>
                </a:solidFill>
                <a:latin typeface="Arial" panose="020B0604020202020204" pitchFamily="34" charset="0"/>
                <a:ea typeface="+mj-ea"/>
                <a:cs typeface="Arial" panose="020B0604020202020204" pitchFamily="34" charset="0"/>
              </a:defRPr>
            </a:lvl1pPr>
          </a:lstStyle>
          <a:p>
            <a:r>
              <a:rPr lang="en-US">
                <a:solidFill>
                  <a:schemeClr val="bg1"/>
                </a:solidFill>
              </a:rPr>
              <a:t>Click to edit Master title style</a:t>
            </a:r>
          </a:p>
        </p:txBody>
      </p:sp>
      <p:pic>
        <p:nvPicPr>
          <p:cNvPr id="5" name="Picture 4">
            <a:extLst>
              <a:ext uri="{FF2B5EF4-FFF2-40B4-BE49-F238E27FC236}">
                <a16:creationId xmlns:a16="http://schemas.microsoft.com/office/drawing/2014/main" id="{2EDDD6A1-BBB1-4F08-4386-9EF55F78AD8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2042" y="-233402"/>
            <a:ext cx="6600825" cy="6858000"/>
          </a:xfrm>
          <a:prstGeom prst="rect">
            <a:avLst/>
          </a:prstGeom>
        </p:spPr>
      </p:pic>
      <p:sp>
        <p:nvSpPr>
          <p:cNvPr id="31" name="Picture Placeholder 30">
            <a:extLst>
              <a:ext uri="{FF2B5EF4-FFF2-40B4-BE49-F238E27FC236}">
                <a16:creationId xmlns:a16="http://schemas.microsoft.com/office/drawing/2014/main" id="{FA92448F-5AD2-1AC2-06FD-88FD1AFA0BB0}"/>
              </a:ext>
            </a:extLst>
          </p:cNvPr>
          <p:cNvSpPr>
            <a:spLocks noGrp="1"/>
          </p:cNvSpPr>
          <p:nvPr>
            <p:ph type="pic" sz="quarter" idx="11"/>
          </p:nvPr>
        </p:nvSpPr>
        <p:spPr>
          <a:xfrm>
            <a:off x="4759537" y="0"/>
            <a:ext cx="7432465" cy="6857999"/>
          </a:xfrm>
          <a:custGeom>
            <a:avLst/>
            <a:gdLst>
              <a:gd name="connsiteX0" fmla="*/ 0 w 7432465"/>
              <a:gd name="connsiteY0" fmla="*/ 0 h 6857999"/>
              <a:gd name="connsiteX1" fmla="*/ 7432465 w 7432465"/>
              <a:gd name="connsiteY1" fmla="*/ 0 h 6857999"/>
              <a:gd name="connsiteX2" fmla="*/ 7432465 w 7432465"/>
              <a:gd name="connsiteY2" fmla="*/ 6857999 h 6857999"/>
              <a:gd name="connsiteX3" fmla="*/ 366612 w 7432465"/>
              <a:gd name="connsiteY3" fmla="*/ 6857999 h 6857999"/>
              <a:gd name="connsiteX4" fmla="*/ 143347 w 7432465"/>
              <a:gd name="connsiteY4" fmla="*/ 6476999 h 6857999"/>
              <a:gd name="connsiteX5" fmla="*/ 559433 w 7432465"/>
              <a:gd name="connsiteY5" fmla="*/ 6476999 h 6857999"/>
              <a:gd name="connsiteX6" fmla="*/ 710391 w 7432465"/>
              <a:gd name="connsiteY6" fmla="*/ 6325870 h 6857999"/>
              <a:gd name="connsiteX7" fmla="*/ 710391 w 7432465"/>
              <a:gd name="connsiteY7" fmla="*/ 532131 h 6857999"/>
              <a:gd name="connsiteX8" fmla="*/ 559433 w 7432465"/>
              <a:gd name="connsiteY8" fmla="*/ 381000 h 6857999"/>
              <a:gd name="connsiteX9" fmla="*/ 0 w 7432465"/>
              <a:gd name="connsiteY9" fmla="*/ 3810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32465" h="6857999">
                <a:moveTo>
                  <a:pt x="0" y="0"/>
                </a:moveTo>
                <a:lnTo>
                  <a:pt x="7432465" y="0"/>
                </a:lnTo>
                <a:lnTo>
                  <a:pt x="7432465" y="6857999"/>
                </a:lnTo>
                <a:lnTo>
                  <a:pt x="366612" y="6857999"/>
                </a:lnTo>
                <a:cubicBezTo>
                  <a:pt x="334899" y="6708139"/>
                  <a:pt x="254980" y="6574790"/>
                  <a:pt x="143347" y="6476999"/>
                </a:cubicBezTo>
                <a:lnTo>
                  <a:pt x="559433" y="6476999"/>
                </a:lnTo>
                <a:cubicBezTo>
                  <a:pt x="643157" y="6476999"/>
                  <a:pt x="710391" y="6409690"/>
                  <a:pt x="710391" y="6325870"/>
                </a:cubicBezTo>
                <a:lnTo>
                  <a:pt x="710391" y="532131"/>
                </a:lnTo>
                <a:cubicBezTo>
                  <a:pt x="710391" y="448311"/>
                  <a:pt x="643157" y="381000"/>
                  <a:pt x="559433" y="381000"/>
                </a:cubicBezTo>
                <a:lnTo>
                  <a:pt x="0" y="381000"/>
                </a:lnTo>
                <a:close/>
              </a:path>
            </a:pathLst>
          </a:custGeom>
          <a:solidFill>
            <a:schemeClr val="bg2">
              <a:lumMod val="90000"/>
            </a:schemeClr>
          </a:solidFill>
        </p:spPr>
        <p:txBody>
          <a:bodyPr wrap="square">
            <a:noAutofit/>
          </a:bodyPr>
          <a:lstStyle/>
          <a:p>
            <a:endParaRPr lang="en-US"/>
          </a:p>
        </p:txBody>
      </p:sp>
      <p:pic>
        <p:nvPicPr>
          <p:cNvPr id="4" name="Picture 3">
            <a:extLst>
              <a:ext uri="{FF2B5EF4-FFF2-40B4-BE49-F238E27FC236}">
                <a16:creationId xmlns:a16="http://schemas.microsoft.com/office/drawing/2014/main" id="{B6077C69-12E1-F6CC-F199-C8FC17B8A02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65048" y="682970"/>
            <a:ext cx="4470717" cy="766640"/>
          </a:xfrm>
          <a:prstGeom prst="rect">
            <a:avLst/>
          </a:prstGeom>
        </p:spPr>
      </p:pic>
      <p:sp>
        <p:nvSpPr>
          <p:cNvPr id="3" name="Slide Number Placeholder 5">
            <a:extLst>
              <a:ext uri="{FF2B5EF4-FFF2-40B4-BE49-F238E27FC236}">
                <a16:creationId xmlns:a16="http://schemas.microsoft.com/office/drawing/2014/main" id="{B97748B5-EF11-0CB4-6526-D10548C3807D}"/>
              </a:ext>
            </a:extLst>
          </p:cNvPr>
          <p:cNvSpPr txBox="1">
            <a:spLocks/>
          </p:cNvSpPr>
          <p:nvPr userDrawn="1"/>
        </p:nvSpPr>
        <p:spPr>
          <a:xfrm>
            <a:off x="9323714" y="639610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7928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6A18-FB92-4317-29A9-8581678D6F03}"/>
              </a:ext>
            </a:extLst>
          </p:cNvPr>
          <p:cNvSpPr>
            <a:spLocks noGrp="1"/>
          </p:cNvSpPr>
          <p:nvPr>
            <p:ph type="title"/>
          </p:nvPr>
        </p:nvSpPr>
        <p:spPr>
          <a:xfrm>
            <a:off x="314960" y="152399"/>
            <a:ext cx="5627536" cy="4916557"/>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B7471BC-2094-ADB4-B3B4-27DDFBC29043}"/>
              </a:ext>
            </a:extLst>
          </p:cNvPr>
          <p:cNvSpPr>
            <a:spLocks noGrp="1"/>
          </p:cNvSpPr>
          <p:nvPr>
            <p:ph idx="1"/>
          </p:nvPr>
        </p:nvSpPr>
        <p:spPr>
          <a:xfrm>
            <a:off x="6482080" y="17258"/>
            <a:ext cx="5120640" cy="6159706"/>
          </a:xfrm>
          <a:prstGeom prst="rect">
            <a:avLst/>
          </a:prstGeom>
        </p:spPr>
        <p:txBody>
          <a:bodyPr>
            <a:normAutofit/>
          </a:bodyPr>
          <a:lstStyle>
            <a:lvl1pPr marL="0" indent="0">
              <a:buNone/>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endParaRPr lang="en-US"/>
          </a:p>
        </p:txBody>
      </p:sp>
      <p:sp>
        <p:nvSpPr>
          <p:cNvPr id="4" name="Content Placeholder 2">
            <a:extLst>
              <a:ext uri="{FF2B5EF4-FFF2-40B4-BE49-F238E27FC236}">
                <a16:creationId xmlns:a16="http://schemas.microsoft.com/office/drawing/2014/main" id="{84EB71AB-360D-3FC4-F9B4-41D26168B261}"/>
              </a:ext>
            </a:extLst>
          </p:cNvPr>
          <p:cNvSpPr>
            <a:spLocks noGrp="1"/>
          </p:cNvSpPr>
          <p:nvPr>
            <p:ph idx="13"/>
          </p:nvPr>
        </p:nvSpPr>
        <p:spPr>
          <a:xfrm>
            <a:off x="589280" y="5129035"/>
            <a:ext cx="5404568" cy="1108006"/>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039CF585-8EEF-6FD1-F576-91B6814D5FB3}"/>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1935415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9C4661C1-124A-909A-7ABD-BF6F99052308}"/>
              </a:ext>
              <a:ext uri="{C183D7F6-B498-43B3-948B-1728B52AA6E4}">
                <adec:decorative xmlns:adec="http://schemas.microsoft.com/office/drawing/2017/decorative" val="1"/>
              </a:ext>
            </a:extLst>
          </p:cNvPr>
          <p:cNvGrpSpPr>
            <a:grpSpLocks noChangeAspect="1"/>
          </p:cNvGrpSpPr>
          <p:nvPr userDrawn="1"/>
        </p:nvGrpSpPr>
        <p:grpSpPr bwMode="auto">
          <a:xfrm>
            <a:off x="0" y="0"/>
            <a:ext cx="11544300" cy="6872289"/>
            <a:chOff x="0" y="0"/>
            <a:chExt cx="7272" cy="4329"/>
          </a:xfrm>
        </p:grpSpPr>
        <p:sp>
          <p:nvSpPr>
            <p:cNvPr id="7" name="AutoShape 3">
              <a:extLst>
                <a:ext uri="{FF2B5EF4-FFF2-40B4-BE49-F238E27FC236}">
                  <a16:creationId xmlns:a16="http://schemas.microsoft.com/office/drawing/2014/main" id="{F0B5DA2D-8A9E-DAD7-F928-F205238F0FD5}"/>
                </a:ext>
              </a:extLst>
            </p:cNvPr>
            <p:cNvSpPr>
              <a:spLocks noChangeAspect="1" noChangeArrowheads="1" noTextEdit="1"/>
            </p:cNvSpPr>
            <p:nvPr userDrawn="1"/>
          </p:nvSpPr>
          <p:spPr bwMode="auto">
            <a:xfrm>
              <a:off x="0" y="0"/>
              <a:ext cx="415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3CA4AB6E-67BB-B782-9592-65D0E233868C}"/>
                </a:ext>
              </a:extLst>
            </p:cNvPr>
            <p:cNvSpPr>
              <a:spLocks/>
            </p:cNvSpPr>
            <p:nvPr userDrawn="1"/>
          </p:nvSpPr>
          <p:spPr bwMode="auto">
            <a:xfrm>
              <a:off x="0" y="0"/>
              <a:ext cx="3007" cy="4326"/>
            </a:xfrm>
            <a:custGeom>
              <a:avLst/>
              <a:gdLst>
                <a:gd name="T0" fmla="*/ 0 w 4984"/>
                <a:gd name="T1" fmla="*/ 7199 h 7199"/>
                <a:gd name="T2" fmla="*/ 0 w 4984"/>
                <a:gd name="T3" fmla="*/ 7199 h 7199"/>
                <a:gd name="T4" fmla="*/ 4984 w 4984"/>
                <a:gd name="T5" fmla="*/ 7199 h 7199"/>
                <a:gd name="T6" fmla="*/ 4984 w 4984"/>
                <a:gd name="T7" fmla="*/ 0 h 7199"/>
                <a:gd name="T8" fmla="*/ 0 w 4984"/>
                <a:gd name="T9" fmla="*/ 0 h 7199"/>
                <a:gd name="T10" fmla="*/ 0 w 4984"/>
                <a:gd name="T11" fmla="*/ 7199 h 7199"/>
              </a:gdLst>
              <a:ahLst/>
              <a:cxnLst>
                <a:cxn ang="0">
                  <a:pos x="T0" y="T1"/>
                </a:cxn>
                <a:cxn ang="0">
                  <a:pos x="T2" y="T3"/>
                </a:cxn>
                <a:cxn ang="0">
                  <a:pos x="T4" y="T5"/>
                </a:cxn>
                <a:cxn ang="0">
                  <a:pos x="T6" y="T7"/>
                </a:cxn>
                <a:cxn ang="0">
                  <a:pos x="T8" y="T9"/>
                </a:cxn>
                <a:cxn ang="0">
                  <a:pos x="T10" y="T11"/>
                </a:cxn>
              </a:cxnLst>
              <a:rect l="0" t="0" r="r" b="b"/>
              <a:pathLst>
                <a:path w="4984" h="7199">
                  <a:moveTo>
                    <a:pt x="0" y="7199"/>
                  </a:moveTo>
                  <a:lnTo>
                    <a:pt x="0" y="7199"/>
                  </a:lnTo>
                  <a:lnTo>
                    <a:pt x="4984" y="7199"/>
                  </a:lnTo>
                  <a:lnTo>
                    <a:pt x="4984" y="0"/>
                  </a:lnTo>
                  <a:lnTo>
                    <a:pt x="0" y="0"/>
                  </a:lnTo>
                  <a:lnTo>
                    <a:pt x="0" y="7199"/>
                  </a:lnTo>
                  <a:close/>
                </a:path>
              </a:pathLst>
            </a:custGeom>
            <a:solidFill>
              <a:srgbClr val="FED16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A4D4DC7E-5872-984E-588A-89872632BE27}"/>
                </a:ext>
              </a:extLst>
            </p:cNvPr>
            <p:cNvSpPr>
              <a:spLocks/>
            </p:cNvSpPr>
            <p:nvPr userDrawn="1"/>
          </p:nvSpPr>
          <p:spPr bwMode="auto">
            <a:xfrm>
              <a:off x="0" y="3659"/>
              <a:ext cx="648" cy="666"/>
            </a:xfrm>
            <a:custGeom>
              <a:avLst/>
              <a:gdLst>
                <a:gd name="T0" fmla="*/ 988 w 1074"/>
                <a:gd name="T1" fmla="*/ 219 h 1108"/>
                <a:gd name="T2" fmla="*/ 988 w 1074"/>
                <a:gd name="T3" fmla="*/ 219 h 1108"/>
                <a:gd name="T4" fmla="*/ 0 w 1074"/>
                <a:gd name="T5" fmla="*/ 0 h 1108"/>
                <a:gd name="T6" fmla="*/ 0 w 1074"/>
                <a:gd name="T7" fmla="*/ 1108 h 1108"/>
                <a:gd name="T8" fmla="*/ 891 w 1074"/>
                <a:gd name="T9" fmla="*/ 1108 h 1108"/>
                <a:gd name="T10" fmla="*/ 1062 w 1074"/>
                <a:gd name="T11" fmla="*/ 336 h 1108"/>
                <a:gd name="T12" fmla="*/ 988 w 1074"/>
                <a:gd name="T13" fmla="*/ 219 h 1108"/>
              </a:gdLst>
              <a:ahLst/>
              <a:cxnLst>
                <a:cxn ang="0">
                  <a:pos x="T0" y="T1"/>
                </a:cxn>
                <a:cxn ang="0">
                  <a:pos x="T2" y="T3"/>
                </a:cxn>
                <a:cxn ang="0">
                  <a:pos x="T4" y="T5"/>
                </a:cxn>
                <a:cxn ang="0">
                  <a:pos x="T6" y="T7"/>
                </a:cxn>
                <a:cxn ang="0">
                  <a:pos x="T8" y="T9"/>
                </a:cxn>
                <a:cxn ang="0">
                  <a:pos x="T10" y="T11"/>
                </a:cxn>
                <a:cxn ang="0">
                  <a:pos x="T12" y="T13"/>
                </a:cxn>
              </a:cxnLst>
              <a:rect l="0" t="0" r="r" b="b"/>
              <a:pathLst>
                <a:path w="1074" h="1108">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620E9C7F-6923-0B87-F9D0-B3A319C02EB0}"/>
                </a:ext>
              </a:extLst>
            </p:cNvPr>
            <p:cNvSpPr>
              <a:spLocks/>
            </p:cNvSpPr>
            <p:nvPr userDrawn="1"/>
          </p:nvSpPr>
          <p:spPr bwMode="auto">
            <a:xfrm>
              <a:off x="1653" y="99"/>
              <a:ext cx="418" cy="416"/>
            </a:xfrm>
            <a:custGeom>
              <a:avLst/>
              <a:gdLst>
                <a:gd name="T0" fmla="*/ 636 w 693"/>
                <a:gd name="T1" fmla="*/ 602 h 693"/>
                <a:gd name="T2" fmla="*/ 636 w 693"/>
                <a:gd name="T3" fmla="*/ 602 h 693"/>
                <a:gd name="T4" fmla="*/ 164 w 693"/>
                <a:gd name="T5" fmla="*/ 687 h 693"/>
                <a:gd name="T6" fmla="*/ 91 w 693"/>
                <a:gd name="T7" fmla="*/ 637 h 693"/>
                <a:gd name="T8" fmla="*/ 6 w 693"/>
                <a:gd name="T9" fmla="*/ 165 h 693"/>
                <a:gd name="T10" fmla="*/ 57 w 693"/>
                <a:gd name="T11" fmla="*/ 92 h 693"/>
                <a:gd name="T12" fmla="*/ 528 w 693"/>
                <a:gd name="T13" fmla="*/ 6 h 693"/>
                <a:gd name="T14" fmla="*/ 602 w 693"/>
                <a:gd name="T15" fmla="*/ 57 h 693"/>
                <a:gd name="T16" fmla="*/ 687 w 693"/>
                <a:gd name="T17" fmla="*/ 529 h 693"/>
                <a:gd name="T18" fmla="*/ 636 w 693"/>
                <a:gd name="T19" fmla="*/ 602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C9D68F26-1FEF-0C44-5015-369300D1288A}"/>
                </a:ext>
              </a:extLst>
            </p:cNvPr>
            <p:cNvSpPr>
              <a:spLocks/>
            </p:cNvSpPr>
            <p:nvPr userDrawn="1"/>
          </p:nvSpPr>
          <p:spPr bwMode="auto">
            <a:xfrm>
              <a:off x="2371" y="3978"/>
              <a:ext cx="869" cy="351"/>
            </a:xfrm>
            <a:custGeom>
              <a:avLst/>
              <a:gdLst>
                <a:gd name="T0" fmla="*/ 0 w 1440"/>
                <a:gd name="T1" fmla="*/ 584 h 584"/>
                <a:gd name="T2" fmla="*/ 0 w 1440"/>
                <a:gd name="T3" fmla="*/ 584 h 584"/>
                <a:gd name="T4" fmla="*/ 1440 w 1440"/>
                <a:gd name="T5" fmla="*/ 584 h 584"/>
                <a:gd name="T6" fmla="*/ 720 w 1440"/>
                <a:gd name="T7" fmla="*/ 0 h 584"/>
                <a:gd name="T8" fmla="*/ 0 w 1440"/>
                <a:gd name="T9" fmla="*/ 584 h 584"/>
              </a:gdLst>
              <a:ahLst/>
              <a:cxnLst>
                <a:cxn ang="0">
                  <a:pos x="T0" y="T1"/>
                </a:cxn>
                <a:cxn ang="0">
                  <a:pos x="T2" y="T3"/>
                </a:cxn>
                <a:cxn ang="0">
                  <a:pos x="T4" y="T5"/>
                </a:cxn>
                <a:cxn ang="0">
                  <a:pos x="T6" y="T7"/>
                </a:cxn>
                <a:cxn ang="0">
                  <a:pos x="T8" y="T9"/>
                </a:cxn>
              </a:cxnLst>
              <a:rect l="0" t="0" r="r" b="b"/>
              <a:pathLst>
                <a:path w="1440" h="584">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6D319077-1D0E-03A9-7DCA-A449B0FADB10}"/>
                </a:ext>
              </a:extLst>
            </p:cNvPr>
            <p:cNvSpPr>
              <a:spLocks/>
            </p:cNvSpPr>
            <p:nvPr userDrawn="1"/>
          </p:nvSpPr>
          <p:spPr bwMode="auto">
            <a:xfrm>
              <a:off x="241" y="239"/>
              <a:ext cx="7031" cy="3846"/>
            </a:xfrm>
            <a:custGeom>
              <a:avLst/>
              <a:gdLst>
                <a:gd name="T0" fmla="*/ 5171 w 5330"/>
                <a:gd name="T1" fmla="*/ 6400 h 6400"/>
                <a:gd name="T2" fmla="*/ 5171 w 5330"/>
                <a:gd name="T3" fmla="*/ 6400 h 6400"/>
                <a:gd name="T4" fmla="*/ 158 w 5330"/>
                <a:gd name="T5" fmla="*/ 6400 h 6400"/>
                <a:gd name="T6" fmla="*/ 0 w 5330"/>
                <a:gd name="T7" fmla="*/ 6242 h 6400"/>
                <a:gd name="T8" fmla="*/ 0 w 5330"/>
                <a:gd name="T9" fmla="*/ 159 h 6400"/>
                <a:gd name="T10" fmla="*/ 158 w 5330"/>
                <a:gd name="T11" fmla="*/ 0 h 6400"/>
                <a:gd name="T12" fmla="*/ 5171 w 5330"/>
                <a:gd name="T13" fmla="*/ 0 h 6400"/>
                <a:gd name="T14" fmla="*/ 5330 w 5330"/>
                <a:gd name="T15" fmla="*/ 159 h 6400"/>
                <a:gd name="T16" fmla="*/ 5330 w 5330"/>
                <a:gd name="T17" fmla="*/ 6242 h 6400"/>
                <a:gd name="T18" fmla="*/ 5171 w 5330"/>
                <a:gd name="T19" fmla="*/ 64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0" h="640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 name="Freeform 10">
              <a:extLst>
                <a:ext uri="{FF2B5EF4-FFF2-40B4-BE49-F238E27FC236}">
                  <a16:creationId xmlns:a16="http://schemas.microsoft.com/office/drawing/2014/main" id="{93A4F09C-5238-148D-D2D1-68E13793108C}"/>
                </a:ext>
              </a:extLst>
            </p:cNvPr>
            <p:cNvSpPr>
              <a:spLocks/>
            </p:cNvSpPr>
            <p:nvPr userDrawn="1"/>
          </p:nvSpPr>
          <p:spPr bwMode="auto">
            <a:xfrm>
              <a:off x="0" y="987"/>
              <a:ext cx="320" cy="546"/>
            </a:xfrm>
            <a:custGeom>
              <a:avLst/>
              <a:gdLst>
                <a:gd name="T0" fmla="*/ 268 w 531"/>
                <a:gd name="T1" fmla="*/ 50 h 909"/>
                <a:gd name="T2" fmla="*/ 268 w 531"/>
                <a:gd name="T3" fmla="*/ 50 h 909"/>
                <a:gd name="T4" fmla="*/ 178 w 531"/>
                <a:gd name="T5" fmla="*/ 30 h 909"/>
                <a:gd name="T6" fmla="*/ 0 w 531"/>
                <a:gd name="T7" fmla="*/ 223 h 909"/>
                <a:gd name="T8" fmla="*/ 0 w 531"/>
                <a:gd name="T9" fmla="*/ 800 h 909"/>
                <a:gd name="T10" fmla="*/ 456 w 531"/>
                <a:gd name="T11" fmla="*/ 901 h 909"/>
                <a:gd name="T12" fmla="*/ 518 w 531"/>
                <a:gd name="T13" fmla="*/ 832 h 909"/>
                <a:gd name="T14" fmla="*/ 268 w 531"/>
                <a:gd name="T15" fmla="*/ 50 h 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909">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79EE616-206D-C957-66C0-BE7F54E446FB}"/>
              </a:ext>
            </a:extLst>
          </p:cNvPr>
          <p:cNvSpPr>
            <a:spLocks noGrp="1"/>
          </p:cNvSpPr>
          <p:nvPr>
            <p:ph type="ctrTitle"/>
          </p:nvPr>
        </p:nvSpPr>
        <p:spPr>
          <a:xfrm>
            <a:off x="890588" y="819572"/>
            <a:ext cx="10241238" cy="747291"/>
          </a:xfrm>
          <a:prstGeom prst="rect">
            <a:avLst/>
          </a:prstGeom>
        </p:spPr>
        <p:txBody>
          <a:bodyPr lIns="0" tIns="0" rIns="0" bIns="0" anchor="b">
            <a:normAutofit/>
          </a:bodyPr>
          <a:lstStyle>
            <a:lvl1pPr algn="l">
              <a:lnSpc>
                <a:spcPts val="4660"/>
              </a:lnSpc>
              <a:defRPr sz="4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6077C69-12E1-F6CC-F199-C8FC17B8A0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729736" y="4842287"/>
            <a:ext cx="4470717" cy="766640"/>
          </a:xfrm>
          <a:prstGeom prst="rect">
            <a:avLst/>
          </a:prstGeom>
        </p:spPr>
      </p:pic>
      <p:sp>
        <p:nvSpPr>
          <p:cNvPr id="14" name="Content Placeholder 2">
            <a:extLst>
              <a:ext uri="{FF2B5EF4-FFF2-40B4-BE49-F238E27FC236}">
                <a16:creationId xmlns:a16="http://schemas.microsoft.com/office/drawing/2014/main" id="{F9F59296-2489-D46A-F94F-06DF493B6604}"/>
              </a:ext>
            </a:extLst>
          </p:cNvPr>
          <p:cNvSpPr>
            <a:spLocks noGrp="1"/>
          </p:cNvSpPr>
          <p:nvPr>
            <p:ph sz="half" idx="1"/>
          </p:nvPr>
        </p:nvSpPr>
        <p:spPr>
          <a:xfrm>
            <a:off x="1334262" y="1779858"/>
            <a:ext cx="8955157" cy="3337020"/>
          </a:xfrm>
          <a:prstGeom prst="rect">
            <a:avLst/>
          </a:prstGeom>
        </p:spPr>
        <p:txBody>
          <a:bodyPr/>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pic>
        <p:nvPicPr>
          <p:cNvPr id="6" name="Picture 5">
            <a:extLst>
              <a:ext uri="{FF2B5EF4-FFF2-40B4-BE49-F238E27FC236}">
                <a16:creationId xmlns:a16="http://schemas.microsoft.com/office/drawing/2014/main" id="{C1EB1CFF-243D-0DF2-F029-83CD1EFF785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53079" y="4053276"/>
            <a:ext cx="2355839" cy="2380379"/>
          </a:xfrm>
          <a:prstGeom prst="rect">
            <a:avLst/>
          </a:prstGeom>
        </p:spPr>
      </p:pic>
      <p:sp>
        <p:nvSpPr>
          <p:cNvPr id="15" name="TextBox 14">
            <a:extLst>
              <a:ext uri="{FF2B5EF4-FFF2-40B4-BE49-F238E27FC236}">
                <a16:creationId xmlns:a16="http://schemas.microsoft.com/office/drawing/2014/main" id="{B5775BA8-F013-816E-4868-AD3D4C6EA9F4}"/>
              </a:ext>
              <a:ext uri="{C183D7F6-B498-43B3-948B-1728B52AA6E4}">
                <adec:decorative xmlns:adec="http://schemas.microsoft.com/office/drawing/2017/decorative" val="1"/>
              </a:ext>
            </a:extLst>
          </p:cNvPr>
          <p:cNvSpPr txBox="1"/>
          <p:nvPr userDrawn="1"/>
        </p:nvSpPr>
        <p:spPr>
          <a:xfrm>
            <a:off x="281971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Tree>
    <p:extLst>
      <p:ext uri="{BB962C8B-B14F-4D97-AF65-F5344CB8AC3E}">
        <p14:creationId xmlns:p14="http://schemas.microsoft.com/office/powerpoint/2010/main" val="546514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128644-0EF9-5E47-1235-18E8EE3A8D5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p:nvPr>
        </p:nvSpPr>
        <p:spPr>
          <a:xfrm>
            <a:off x="1544625" y="1024403"/>
            <a:ext cx="9102749" cy="4556531"/>
          </a:xfrm>
          <a:prstGeom prst="rect">
            <a:avLst/>
          </a:prstGeom>
        </p:spPr>
        <p:txBody>
          <a:bodyPr anchor="ctr">
            <a:normAutofit/>
          </a:bodyPr>
          <a:lstStyle>
            <a:lvl1pPr marL="0" indent="0" algn="ctr">
              <a:buNone/>
              <a:defRPr sz="3200" b="1" i="0">
                <a:solidFill>
                  <a:schemeClr val="bg1"/>
                </a:solidFill>
                <a:latin typeface="Arial" panose="020B0604020202020204" pitchFamily="34" charset="0"/>
                <a:cs typeface="Arial" panose="020B0604020202020204" pitchFamily="34" charset="0"/>
              </a:defRPr>
            </a:lvl1pPr>
          </a:lstStyle>
          <a:p>
            <a:pPr lvl="0"/>
            <a:endParaRPr lang="en-US"/>
          </a:p>
        </p:txBody>
      </p:sp>
      <p:sp>
        <p:nvSpPr>
          <p:cNvPr id="5" name="Slide Number Placeholder 5">
            <a:extLst>
              <a:ext uri="{FF2B5EF4-FFF2-40B4-BE49-F238E27FC236}">
                <a16:creationId xmlns:a16="http://schemas.microsoft.com/office/drawing/2014/main" id="{09B8C0E3-EC54-92A9-637E-3C4D469092B8}"/>
              </a:ext>
            </a:extLst>
          </p:cNvPr>
          <p:cNvSpPr txBox="1">
            <a:spLocks/>
          </p:cNvSpPr>
          <p:nvPr userDrawn="1"/>
        </p:nvSpPr>
        <p:spPr>
          <a:xfrm>
            <a:off x="9349630" y="64579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2944169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23491-1EDA-4B50-E086-E33F794AD09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7404100" cy="6858000"/>
          </a:xfrm>
          <a:prstGeom prst="rect">
            <a:avLst/>
          </a:prstGeom>
        </p:spPr>
      </p:pic>
      <p:sp>
        <p:nvSpPr>
          <p:cNvPr id="11" name="Title 1">
            <a:extLst>
              <a:ext uri="{FF2B5EF4-FFF2-40B4-BE49-F238E27FC236}">
                <a16:creationId xmlns:a16="http://schemas.microsoft.com/office/drawing/2014/main" id="{AB8B05DB-51BB-C998-E769-33FFEBC61133}"/>
              </a:ext>
            </a:extLst>
          </p:cNvPr>
          <p:cNvSpPr>
            <a:spLocks noGrp="1"/>
          </p:cNvSpPr>
          <p:nvPr>
            <p:ph type="ctrTitle"/>
          </p:nvPr>
        </p:nvSpPr>
        <p:spPr>
          <a:xfrm>
            <a:off x="1198448" y="1455323"/>
            <a:ext cx="4846404" cy="2207038"/>
          </a:xfrm>
          <a:prstGeom prst="rect">
            <a:avLst/>
          </a:prstGeom>
        </p:spPr>
        <p:txBody>
          <a:bodyPr anchor="b">
            <a:normAutofit/>
          </a:bodyPr>
          <a:lstStyle>
            <a:lvl1pPr algn="ctr">
              <a:lnSpc>
                <a:spcPts val="4660"/>
              </a:lnSpc>
              <a:defRPr sz="4800">
                <a:solidFill>
                  <a:srgbClr val="083958"/>
                </a:solidFill>
              </a:defRPr>
            </a:lvl1pPr>
          </a:lstStyle>
          <a:p>
            <a:r>
              <a:rPr lang="en-US"/>
              <a:t>Click to edit Master title style</a:t>
            </a:r>
          </a:p>
        </p:txBody>
      </p:sp>
      <p:sp>
        <p:nvSpPr>
          <p:cNvPr id="12" name="Subtitle 2">
            <a:extLst>
              <a:ext uri="{FF2B5EF4-FFF2-40B4-BE49-F238E27FC236}">
                <a16:creationId xmlns:a16="http://schemas.microsoft.com/office/drawing/2014/main" id="{8BB675BC-A94C-9766-CF09-5DAA41A27332}"/>
              </a:ext>
            </a:extLst>
          </p:cNvPr>
          <p:cNvSpPr>
            <a:spLocks noGrp="1"/>
          </p:cNvSpPr>
          <p:nvPr>
            <p:ph type="subTitle" idx="1"/>
          </p:nvPr>
        </p:nvSpPr>
        <p:spPr>
          <a:xfrm>
            <a:off x="1198448" y="3793374"/>
            <a:ext cx="4846404" cy="927013"/>
          </a:xfrm>
          <a:prstGeom prst="rect">
            <a:avLst/>
          </a:prstGeom>
        </p:spPr>
        <p:txBody>
          <a:bodyPr>
            <a:normAutofit/>
          </a:bodyPr>
          <a:lstStyle>
            <a:lvl1pPr marL="0" indent="0" algn="l">
              <a:buNone/>
              <a:defRPr sz="2400" b="0">
                <a:solidFill>
                  <a:srgbClr val="08395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Picture Placeholder 13">
            <a:extLst>
              <a:ext uri="{FF2B5EF4-FFF2-40B4-BE49-F238E27FC236}">
                <a16:creationId xmlns:a16="http://schemas.microsoft.com/office/drawing/2014/main" id="{5547085A-5C92-935D-F368-CCA853A6B952}"/>
              </a:ext>
            </a:extLst>
          </p:cNvPr>
          <p:cNvSpPr>
            <a:spLocks noGrp="1"/>
          </p:cNvSpPr>
          <p:nvPr>
            <p:ph type="pic" sz="quarter" idx="10"/>
          </p:nvPr>
        </p:nvSpPr>
        <p:spPr>
          <a:xfrm>
            <a:off x="6148072" y="0"/>
            <a:ext cx="6043931" cy="6858000"/>
          </a:xfrm>
          <a:custGeom>
            <a:avLst/>
            <a:gdLst>
              <a:gd name="connsiteX0" fmla="*/ 317500 w 6043931"/>
              <a:gd name="connsiteY0" fmla="*/ 0 h 6858000"/>
              <a:gd name="connsiteX1" fmla="*/ 6043931 w 6043931"/>
              <a:gd name="connsiteY1" fmla="*/ 0 h 6858000"/>
              <a:gd name="connsiteX2" fmla="*/ 6043931 w 6043931"/>
              <a:gd name="connsiteY2" fmla="*/ 6858000 h 6858000"/>
              <a:gd name="connsiteX3" fmla="*/ 0 w 6043931"/>
              <a:gd name="connsiteY3" fmla="*/ 6858000 h 6858000"/>
              <a:gd name="connsiteX4" fmla="*/ 0 w 6043931"/>
              <a:gd name="connsiteY4" fmla="*/ 6477000 h 6858000"/>
              <a:gd name="connsiteX5" fmla="*/ 560071 w 6043931"/>
              <a:gd name="connsiteY5" fmla="*/ 6477000 h 6858000"/>
              <a:gd name="connsiteX6" fmla="*/ 711200 w 6043931"/>
              <a:gd name="connsiteY6" fmla="*/ 6325871 h 6858000"/>
              <a:gd name="connsiteX7" fmla="*/ 711200 w 6043931"/>
              <a:gd name="connsiteY7" fmla="*/ 532131 h 6858000"/>
              <a:gd name="connsiteX8" fmla="*/ 560071 w 6043931"/>
              <a:gd name="connsiteY8" fmla="*/ 381000 h 6858000"/>
              <a:gd name="connsiteX9" fmla="*/ 207011 w 6043931"/>
              <a:gd name="connsiteY9" fmla="*/ 38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3931" h="6858000">
                <a:moveTo>
                  <a:pt x="317500" y="0"/>
                </a:moveTo>
                <a:lnTo>
                  <a:pt x="6043931" y="0"/>
                </a:lnTo>
                <a:lnTo>
                  <a:pt x="6043931" y="6858000"/>
                </a:lnTo>
                <a:lnTo>
                  <a:pt x="0" y="6858000"/>
                </a:lnTo>
                <a:lnTo>
                  <a:pt x="0" y="6477000"/>
                </a:lnTo>
                <a:lnTo>
                  <a:pt x="560071" y="6477000"/>
                </a:lnTo>
                <a:cubicBezTo>
                  <a:pt x="643891" y="6477000"/>
                  <a:pt x="711200" y="6409691"/>
                  <a:pt x="711200" y="6325871"/>
                </a:cubicBezTo>
                <a:lnTo>
                  <a:pt x="711200" y="532131"/>
                </a:lnTo>
                <a:cubicBezTo>
                  <a:pt x="711200" y="448311"/>
                  <a:pt x="643891" y="381000"/>
                  <a:pt x="560071" y="381000"/>
                </a:cubicBezTo>
                <a:lnTo>
                  <a:pt x="207011" y="381000"/>
                </a:lnTo>
                <a:close/>
              </a:path>
            </a:pathLst>
          </a:custGeom>
          <a:solidFill>
            <a:schemeClr val="bg2">
              <a:lumMod val="90000"/>
            </a:schemeClr>
          </a:solidFill>
        </p:spPr>
        <p:txBody>
          <a:bodyPr wrap="square">
            <a:noAutofit/>
          </a:bodyPr>
          <a:lstStyle/>
          <a:p>
            <a:endParaRPr lang="en-US"/>
          </a:p>
        </p:txBody>
      </p:sp>
      <p:sp>
        <p:nvSpPr>
          <p:cNvPr id="4" name="Slide Number Placeholder 5">
            <a:extLst>
              <a:ext uri="{FF2B5EF4-FFF2-40B4-BE49-F238E27FC236}">
                <a16:creationId xmlns:a16="http://schemas.microsoft.com/office/drawing/2014/main" id="{651E5C9D-215B-C96D-B862-7BF42793CA71}"/>
              </a:ext>
            </a:extLst>
          </p:cNvPr>
          <p:cNvSpPr txBox="1">
            <a:spLocks/>
          </p:cNvSpPr>
          <p:nvPr userDrawn="1"/>
        </p:nvSpPr>
        <p:spPr>
          <a:xfrm>
            <a:off x="9365976" y="640604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1618493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0406F4-6E1B-C319-1A72-F7D82399B63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7404100" cy="6858000"/>
          </a:xfrm>
          <a:prstGeom prst="rect">
            <a:avLst/>
          </a:prstGeom>
        </p:spPr>
      </p:pic>
      <p:sp>
        <p:nvSpPr>
          <p:cNvPr id="2" name="Title 1">
            <a:extLst>
              <a:ext uri="{FF2B5EF4-FFF2-40B4-BE49-F238E27FC236}">
                <a16:creationId xmlns:a16="http://schemas.microsoft.com/office/drawing/2014/main" id="{293E1E3F-2FC0-2716-2F97-579ACDD123D6}"/>
              </a:ext>
            </a:extLst>
          </p:cNvPr>
          <p:cNvSpPr>
            <a:spLocks noGrp="1"/>
          </p:cNvSpPr>
          <p:nvPr>
            <p:ph type="title"/>
          </p:nvPr>
        </p:nvSpPr>
        <p:spPr>
          <a:xfrm>
            <a:off x="-1" y="17257"/>
            <a:ext cx="12191999" cy="1325563"/>
          </a:xfrm>
          <a:prstGeom prst="rect">
            <a:avLst/>
          </a:prstGeom>
        </p:spPr>
        <p:txBody>
          <a:bodyPr/>
          <a:lstStyle/>
          <a:p>
            <a:r>
              <a:rPr lang="en-US"/>
              <a:t>Click to edit Master title style</a:t>
            </a:r>
          </a:p>
        </p:txBody>
      </p:sp>
      <p:sp>
        <p:nvSpPr>
          <p:cNvPr id="4" name="Text Placeholder 3">
            <a:extLst>
              <a:ext uri="{FF2B5EF4-FFF2-40B4-BE49-F238E27FC236}">
                <a16:creationId xmlns:a16="http://schemas.microsoft.com/office/drawing/2014/main" id="{3C823B5C-1DF2-CB1C-1E76-0962551C5D19}"/>
              </a:ext>
            </a:extLst>
          </p:cNvPr>
          <p:cNvSpPr>
            <a:spLocks noGrp="1"/>
          </p:cNvSpPr>
          <p:nvPr>
            <p:ph type="body" sz="quarter" idx="17"/>
          </p:nvPr>
        </p:nvSpPr>
        <p:spPr>
          <a:xfrm>
            <a:off x="1544625" y="2365513"/>
            <a:ext cx="9102749" cy="3215421"/>
          </a:xfrm>
          <a:prstGeom prst="rect">
            <a:avLst/>
          </a:prstGeom>
        </p:spPr>
        <p:txBody>
          <a:bodyPr anchor="ctr">
            <a:normAutofit/>
          </a:bodyPr>
          <a:lstStyle>
            <a:lvl1pPr marL="0" indent="0" algn="ctr">
              <a:buNone/>
              <a:defRPr sz="3200" b="1" i="0">
                <a:solidFill>
                  <a:srgbClr val="083958"/>
                </a:solidFill>
                <a:latin typeface="Arial" panose="020B0604020202020204" pitchFamily="34" charset="0"/>
                <a:cs typeface="Arial" panose="020B0604020202020204" pitchFamily="34" charset="0"/>
              </a:defRPr>
            </a:lvl1pPr>
          </a:lstStyle>
          <a:p>
            <a:pPr lvl="0"/>
            <a:endParaRPr lang="en-US"/>
          </a:p>
        </p:txBody>
      </p:sp>
      <p:sp>
        <p:nvSpPr>
          <p:cNvPr id="3" name="Slide Number Placeholder 2">
            <a:extLst>
              <a:ext uri="{FF2B5EF4-FFF2-40B4-BE49-F238E27FC236}">
                <a16:creationId xmlns:a16="http://schemas.microsoft.com/office/drawing/2014/main" id="{785BA141-893C-A949-AB80-E3267612F2EB}"/>
              </a:ext>
            </a:extLst>
          </p:cNvPr>
          <p:cNvSpPr>
            <a:spLocks noGrp="1"/>
          </p:cNvSpPr>
          <p:nvPr>
            <p:ph type="sldNum" sz="quarter" idx="10"/>
          </p:nvPr>
        </p:nvSpPr>
        <p:spPr>
          <a:xfrm>
            <a:off x="9365973" y="6336310"/>
            <a:ext cx="2743200" cy="365125"/>
          </a:xfrm>
          <a:prstGeom prst="rect">
            <a:avLst/>
          </a:prstGeom>
        </p:spPr>
        <p:txBody>
          <a:bodyPr/>
          <a:lstStyle/>
          <a:p>
            <a:fld id="{6002B509-C285-4FF6-9C4D-EB34BB9C242E}" type="slidenum">
              <a:rPr lang="en-US" smtClean="0"/>
              <a:pPr/>
              <a:t>‹#›</a:t>
            </a:fld>
            <a:endParaRPr lang="en-US"/>
          </a:p>
        </p:txBody>
      </p:sp>
    </p:spTree>
    <p:extLst>
      <p:ext uri="{BB962C8B-B14F-4D97-AF65-F5344CB8AC3E}">
        <p14:creationId xmlns:p14="http://schemas.microsoft.com/office/powerpoint/2010/main" val="4046454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yellow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EE616-206D-C957-66C0-BE7F54E446FB}"/>
              </a:ext>
            </a:extLst>
          </p:cNvPr>
          <p:cNvSpPr>
            <a:spLocks noGrp="1"/>
          </p:cNvSpPr>
          <p:nvPr>
            <p:ph type="ctrTitle"/>
          </p:nvPr>
        </p:nvSpPr>
        <p:spPr>
          <a:xfrm>
            <a:off x="890588" y="819572"/>
            <a:ext cx="10241238" cy="747291"/>
          </a:xfrm>
          <a:prstGeom prst="rect">
            <a:avLst/>
          </a:prstGeom>
        </p:spPr>
        <p:txBody>
          <a:bodyPr lIns="0" tIns="0" rIns="0" bIns="0" anchor="b">
            <a:normAutofit/>
          </a:bodyPr>
          <a:lstStyle>
            <a:lvl1pPr algn="l">
              <a:lnSpc>
                <a:spcPts val="4660"/>
              </a:lnSpc>
              <a:defRPr sz="48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grpSp>
        <p:nvGrpSpPr>
          <p:cNvPr id="3" name="Group 4">
            <a:extLst>
              <a:ext uri="{FF2B5EF4-FFF2-40B4-BE49-F238E27FC236}">
                <a16:creationId xmlns:a16="http://schemas.microsoft.com/office/drawing/2014/main" id="{9C4661C1-124A-909A-7ABD-BF6F99052308}"/>
              </a:ext>
              <a:ext uri="{C183D7F6-B498-43B3-948B-1728B52AA6E4}">
                <adec:decorative xmlns:adec="http://schemas.microsoft.com/office/drawing/2017/decorative" val="1"/>
              </a:ext>
            </a:extLst>
          </p:cNvPr>
          <p:cNvGrpSpPr>
            <a:grpSpLocks noChangeAspect="1"/>
          </p:cNvGrpSpPr>
          <p:nvPr userDrawn="1"/>
        </p:nvGrpSpPr>
        <p:grpSpPr bwMode="auto">
          <a:xfrm>
            <a:off x="0" y="0"/>
            <a:ext cx="11544300" cy="6867525"/>
            <a:chOff x="0" y="0"/>
            <a:chExt cx="7272" cy="4326"/>
          </a:xfrm>
        </p:grpSpPr>
        <p:sp>
          <p:nvSpPr>
            <p:cNvPr id="7" name="AutoShape 3">
              <a:extLst>
                <a:ext uri="{FF2B5EF4-FFF2-40B4-BE49-F238E27FC236}">
                  <a16:creationId xmlns:a16="http://schemas.microsoft.com/office/drawing/2014/main" id="{F0B5DA2D-8A9E-DAD7-F928-F205238F0FD5}"/>
                </a:ext>
              </a:extLst>
            </p:cNvPr>
            <p:cNvSpPr>
              <a:spLocks noChangeAspect="1" noChangeArrowheads="1" noTextEdit="1"/>
            </p:cNvSpPr>
            <p:nvPr userDrawn="1"/>
          </p:nvSpPr>
          <p:spPr bwMode="auto">
            <a:xfrm>
              <a:off x="0" y="0"/>
              <a:ext cx="415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3CA4AB6E-67BB-B782-9592-65D0E233868C}"/>
                </a:ext>
              </a:extLst>
            </p:cNvPr>
            <p:cNvSpPr>
              <a:spLocks/>
            </p:cNvSpPr>
            <p:nvPr userDrawn="1"/>
          </p:nvSpPr>
          <p:spPr bwMode="auto">
            <a:xfrm>
              <a:off x="0" y="0"/>
              <a:ext cx="3007" cy="4326"/>
            </a:xfrm>
            <a:custGeom>
              <a:avLst/>
              <a:gdLst>
                <a:gd name="T0" fmla="*/ 0 w 4984"/>
                <a:gd name="T1" fmla="*/ 7199 h 7199"/>
                <a:gd name="T2" fmla="*/ 0 w 4984"/>
                <a:gd name="T3" fmla="*/ 7199 h 7199"/>
                <a:gd name="T4" fmla="*/ 4984 w 4984"/>
                <a:gd name="T5" fmla="*/ 7199 h 7199"/>
                <a:gd name="T6" fmla="*/ 4984 w 4984"/>
                <a:gd name="T7" fmla="*/ 0 h 7199"/>
                <a:gd name="T8" fmla="*/ 0 w 4984"/>
                <a:gd name="T9" fmla="*/ 0 h 7199"/>
                <a:gd name="T10" fmla="*/ 0 w 4984"/>
                <a:gd name="T11" fmla="*/ 7199 h 7199"/>
              </a:gdLst>
              <a:ahLst/>
              <a:cxnLst>
                <a:cxn ang="0">
                  <a:pos x="T0" y="T1"/>
                </a:cxn>
                <a:cxn ang="0">
                  <a:pos x="T2" y="T3"/>
                </a:cxn>
                <a:cxn ang="0">
                  <a:pos x="T4" y="T5"/>
                </a:cxn>
                <a:cxn ang="0">
                  <a:pos x="T6" y="T7"/>
                </a:cxn>
                <a:cxn ang="0">
                  <a:pos x="T8" y="T9"/>
                </a:cxn>
                <a:cxn ang="0">
                  <a:pos x="T10" y="T11"/>
                </a:cxn>
              </a:cxnLst>
              <a:rect l="0" t="0" r="r" b="b"/>
              <a:pathLst>
                <a:path w="4984" h="7199">
                  <a:moveTo>
                    <a:pt x="0" y="7199"/>
                  </a:moveTo>
                  <a:lnTo>
                    <a:pt x="0" y="7199"/>
                  </a:lnTo>
                  <a:lnTo>
                    <a:pt x="4984" y="7199"/>
                  </a:lnTo>
                  <a:lnTo>
                    <a:pt x="4984" y="0"/>
                  </a:lnTo>
                  <a:lnTo>
                    <a:pt x="0" y="0"/>
                  </a:lnTo>
                  <a:lnTo>
                    <a:pt x="0" y="7199"/>
                  </a:lnTo>
                  <a:close/>
                </a:path>
              </a:pathLst>
            </a:custGeom>
            <a:solidFill>
              <a:srgbClr val="FED16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A4D4DC7E-5872-984E-588A-89872632BE27}"/>
                </a:ext>
              </a:extLst>
            </p:cNvPr>
            <p:cNvSpPr>
              <a:spLocks/>
            </p:cNvSpPr>
            <p:nvPr userDrawn="1"/>
          </p:nvSpPr>
          <p:spPr bwMode="auto">
            <a:xfrm>
              <a:off x="0" y="3659"/>
              <a:ext cx="648" cy="666"/>
            </a:xfrm>
            <a:custGeom>
              <a:avLst/>
              <a:gdLst>
                <a:gd name="T0" fmla="*/ 988 w 1074"/>
                <a:gd name="T1" fmla="*/ 219 h 1108"/>
                <a:gd name="T2" fmla="*/ 988 w 1074"/>
                <a:gd name="T3" fmla="*/ 219 h 1108"/>
                <a:gd name="T4" fmla="*/ 0 w 1074"/>
                <a:gd name="T5" fmla="*/ 0 h 1108"/>
                <a:gd name="T6" fmla="*/ 0 w 1074"/>
                <a:gd name="T7" fmla="*/ 1108 h 1108"/>
                <a:gd name="T8" fmla="*/ 891 w 1074"/>
                <a:gd name="T9" fmla="*/ 1108 h 1108"/>
                <a:gd name="T10" fmla="*/ 1062 w 1074"/>
                <a:gd name="T11" fmla="*/ 336 h 1108"/>
                <a:gd name="T12" fmla="*/ 988 w 1074"/>
                <a:gd name="T13" fmla="*/ 219 h 1108"/>
              </a:gdLst>
              <a:ahLst/>
              <a:cxnLst>
                <a:cxn ang="0">
                  <a:pos x="T0" y="T1"/>
                </a:cxn>
                <a:cxn ang="0">
                  <a:pos x="T2" y="T3"/>
                </a:cxn>
                <a:cxn ang="0">
                  <a:pos x="T4" y="T5"/>
                </a:cxn>
                <a:cxn ang="0">
                  <a:pos x="T6" y="T7"/>
                </a:cxn>
                <a:cxn ang="0">
                  <a:pos x="T8" y="T9"/>
                </a:cxn>
                <a:cxn ang="0">
                  <a:pos x="T10" y="T11"/>
                </a:cxn>
                <a:cxn ang="0">
                  <a:pos x="T12" y="T13"/>
                </a:cxn>
              </a:cxnLst>
              <a:rect l="0" t="0" r="r" b="b"/>
              <a:pathLst>
                <a:path w="1074" h="1108">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620E9C7F-6923-0B87-F9D0-B3A319C02EB0}"/>
                </a:ext>
              </a:extLst>
            </p:cNvPr>
            <p:cNvSpPr>
              <a:spLocks/>
            </p:cNvSpPr>
            <p:nvPr userDrawn="1"/>
          </p:nvSpPr>
          <p:spPr bwMode="auto">
            <a:xfrm>
              <a:off x="1653" y="99"/>
              <a:ext cx="418" cy="416"/>
            </a:xfrm>
            <a:custGeom>
              <a:avLst/>
              <a:gdLst>
                <a:gd name="T0" fmla="*/ 636 w 693"/>
                <a:gd name="T1" fmla="*/ 602 h 693"/>
                <a:gd name="T2" fmla="*/ 636 w 693"/>
                <a:gd name="T3" fmla="*/ 602 h 693"/>
                <a:gd name="T4" fmla="*/ 164 w 693"/>
                <a:gd name="T5" fmla="*/ 687 h 693"/>
                <a:gd name="T6" fmla="*/ 91 w 693"/>
                <a:gd name="T7" fmla="*/ 637 h 693"/>
                <a:gd name="T8" fmla="*/ 6 w 693"/>
                <a:gd name="T9" fmla="*/ 165 h 693"/>
                <a:gd name="T10" fmla="*/ 57 w 693"/>
                <a:gd name="T11" fmla="*/ 92 h 693"/>
                <a:gd name="T12" fmla="*/ 528 w 693"/>
                <a:gd name="T13" fmla="*/ 6 h 693"/>
                <a:gd name="T14" fmla="*/ 602 w 693"/>
                <a:gd name="T15" fmla="*/ 57 h 693"/>
                <a:gd name="T16" fmla="*/ 687 w 693"/>
                <a:gd name="T17" fmla="*/ 529 h 693"/>
                <a:gd name="T18" fmla="*/ 636 w 693"/>
                <a:gd name="T19" fmla="*/ 602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6D319077-1D0E-03A9-7DCA-A449B0FADB10}"/>
                </a:ext>
              </a:extLst>
            </p:cNvPr>
            <p:cNvSpPr>
              <a:spLocks/>
            </p:cNvSpPr>
            <p:nvPr userDrawn="1"/>
          </p:nvSpPr>
          <p:spPr bwMode="auto">
            <a:xfrm>
              <a:off x="241" y="3229"/>
              <a:ext cx="7031" cy="856"/>
            </a:xfrm>
            <a:custGeom>
              <a:avLst/>
              <a:gdLst>
                <a:gd name="T0" fmla="*/ 5171 w 5330"/>
                <a:gd name="T1" fmla="*/ 6400 h 6400"/>
                <a:gd name="T2" fmla="*/ 5171 w 5330"/>
                <a:gd name="T3" fmla="*/ 6400 h 6400"/>
                <a:gd name="T4" fmla="*/ 158 w 5330"/>
                <a:gd name="T5" fmla="*/ 6400 h 6400"/>
                <a:gd name="T6" fmla="*/ 0 w 5330"/>
                <a:gd name="T7" fmla="*/ 6242 h 6400"/>
                <a:gd name="T8" fmla="*/ 0 w 5330"/>
                <a:gd name="T9" fmla="*/ 159 h 6400"/>
                <a:gd name="T10" fmla="*/ 158 w 5330"/>
                <a:gd name="T11" fmla="*/ 0 h 6400"/>
                <a:gd name="T12" fmla="*/ 5171 w 5330"/>
                <a:gd name="T13" fmla="*/ 0 h 6400"/>
                <a:gd name="T14" fmla="*/ 5330 w 5330"/>
                <a:gd name="T15" fmla="*/ 159 h 6400"/>
                <a:gd name="T16" fmla="*/ 5330 w 5330"/>
                <a:gd name="T17" fmla="*/ 6242 h 6400"/>
                <a:gd name="T18" fmla="*/ 5171 w 5330"/>
                <a:gd name="T19" fmla="*/ 64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0" h="640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Freeform 9">
              <a:extLst>
                <a:ext uri="{FF2B5EF4-FFF2-40B4-BE49-F238E27FC236}">
                  <a16:creationId xmlns:a16="http://schemas.microsoft.com/office/drawing/2014/main" id="{C9D68F26-1FEF-0C44-5015-369300D1288A}"/>
                </a:ext>
              </a:extLst>
            </p:cNvPr>
            <p:cNvSpPr>
              <a:spLocks/>
            </p:cNvSpPr>
            <p:nvPr userDrawn="1"/>
          </p:nvSpPr>
          <p:spPr bwMode="auto">
            <a:xfrm>
              <a:off x="2371" y="3975"/>
              <a:ext cx="869" cy="351"/>
            </a:xfrm>
            <a:custGeom>
              <a:avLst/>
              <a:gdLst>
                <a:gd name="T0" fmla="*/ 0 w 1440"/>
                <a:gd name="T1" fmla="*/ 584 h 584"/>
                <a:gd name="T2" fmla="*/ 0 w 1440"/>
                <a:gd name="T3" fmla="*/ 584 h 584"/>
                <a:gd name="T4" fmla="*/ 1440 w 1440"/>
                <a:gd name="T5" fmla="*/ 584 h 584"/>
                <a:gd name="T6" fmla="*/ 720 w 1440"/>
                <a:gd name="T7" fmla="*/ 0 h 584"/>
                <a:gd name="T8" fmla="*/ 0 w 1440"/>
                <a:gd name="T9" fmla="*/ 584 h 584"/>
              </a:gdLst>
              <a:ahLst/>
              <a:cxnLst>
                <a:cxn ang="0">
                  <a:pos x="T0" y="T1"/>
                </a:cxn>
                <a:cxn ang="0">
                  <a:pos x="T2" y="T3"/>
                </a:cxn>
                <a:cxn ang="0">
                  <a:pos x="T4" y="T5"/>
                </a:cxn>
                <a:cxn ang="0">
                  <a:pos x="T6" y="T7"/>
                </a:cxn>
                <a:cxn ang="0">
                  <a:pos x="T8" y="T9"/>
                </a:cxn>
              </a:cxnLst>
              <a:rect l="0" t="0" r="r" b="b"/>
              <a:pathLst>
                <a:path w="1440" h="584">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93A4F09C-5238-148D-D2D1-68E13793108C}"/>
                </a:ext>
              </a:extLst>
            </p:cNvPr>
            <p:cNvSpPr>
              <a:spLocks/>
            </p:cNvSpPr>
            <p:nvPr userDrawn="1"/>
          </p:nvSpPr>
          <p:spPr bwMode="auto">
            <a:xfrm>
              <a:off x="0" y="987"/>
              <a:ext cx="320" cy="546"/>
            </a:xfrm>
            <a:custGeom>
              <a:avLst/>
              <a:gdLst>
                <a:gd name="T0" fmla="*/ 268 w 531"/>
                <a:gd name="T1" fmla="*/ 50 h 909"/>
                <a:gd name="T2" fmla="*/ 268 w 531"/>
                <a:gd name="T3" fmla="*/ 50 h 909"/>
                <a:gd name="T4" fmla="*/ 178 w 531"/>
                <a:gd name="T5" fmla="*/ 30 h 909"/>
                <a:gd name="T6" fmla="*/ 0 w 531"/>
                <a:gd name="T7" fmla="*/ 223 h 909"/>
                <a:gd name="T8" fmla="*/ 0 w 531"/>
                <a:gd name="T9" fmla="*/ 800 h 909"/>
                <a:gd name="T10" fmla="*/ 456 w 531"/>
                <a:gd name="T11" fmla="*/ 901 h 909"/>
                <a:gd name="T12" fmla="*/ 518 w 531"/>
                <a:gd name="T13" fmla="*/ 832 h 909"/>
                <a:gd name="T14" fmla="*/ 268 w 531"/>
                <a:gd name="T15" fmla="*/ 50 h 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909">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B6077C69-12E1-F6CC-F199-C8FC17B8A0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63963" y="5334903"/>
            <a:ext cx="4470717" cy="766640"/>
          </a:xfrm>
          <a:prstGeom prst="rect">
            <a:avLst/>
          </a:prstGeom>
        </p:spPr>
      </p:pic>
      <p:sp>
        <p:nvSpPr>
          <p:cNvPr id="14" name="Content Placeholder 2">
            <a:extLst>
              <a:ext uri="{FF2B5EF4-FFF2-40B4-BE49-F238E27FC236}">
                <a16:creationId xmlns:a16="http://schemas.microsoft.com/office/drawing/2014/main" id="{F9F59296-2489-D46A-F94F-06DF493B6604}"/>
              </a:ext>
            </a:extLst>
          </p:cNvPr>
          <p:cNvSpPr>
            <a:spLocks noGrp="1"/>
          </p:cNvSpPr>
          <p:nvPr>
            <p:ph sz="half" idx="1"/>
          </p:nvPr>
        </p:nvSpPr>
        <p:spPr>
          <a:xfrm>
            <a:off x="1618421" y="1789113"/>
            <a:ext cx="8955157" cy="3337020"/>
          </a:xfrm>
          <a:prstGeom prst="rect">
            <a:avLst/>
          </a:prstGeom>
        </p:spPr>
        <p:txBody>
          <a:bodyPr/>
          <a:lstStyle>
            <a:lvl1pPr>
              <a:defRPr>
                <a:solidFill>
                  <a:srgbClr val="083958"/>
                </a:solidFill>
              </a:defRPr>
            </a:lvl1pPr>
            <a:lvl2pPr>
              <a:defRPr>
                <a:solidFill>
                  <a:srgbClr val="083958"/>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39578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a:xfrm>
            <a:off x="-1" y="17257"/>
            <a:ext cx="12191999"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a:xfrm>
            <a:off x="9177131" y="6336310"/>
            <a:ext cx="2743200" cy="365125"/>
          </a:xfrm>
          <a:prstGeom prst="rect">
            <a:avLst/>
          </a:prstGeom>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821916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29691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and photo with cred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0282-77E1-28E9-3A86-AC61E6B5E1BB}"/>
              </a:ext>
            </a:extLst>
          </p:cNvPr>
          <p:cNvSpPr>
            <a:spLocks noGrp="1"/>
          </p:cNvSpPr>
          <p:nvPr>
            <p:ph type="title"/>
          </p:nvPr>
        </p:nvSpPr>
        <p:spPr>
          <a:xfrm>
            <a:off x="0" y="-23384"/>
            <a:ext cx="6289040" cy="6210506"/>
          </a:xfrm>
          <a:prstGeom prst="rect">
            <a:avLst/>
          </a:prstGeom>
        </p:spPr>
        <p:txBody>
          <a:bodyPr/>
          <a:lstStyle>
            <a:lvl1pPr algn="ct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717CC32-E643-1F7F-1D4F-C59CFCFD3FD7}"/>
              </a:ext>
            </a:extLst>
          </p:cNvPr>
          <p:cNvSpPr>
            <a:spLocks noGrp="1"/>
          </p:cNvSpPr>
          <p:nvPr>
            <p:ph sz="half" idx="1"/>
          </p:nvPr>
        </p:nvSpPr>
        <p:spPr>
          <a:xfrm>
            <a:off x="6420678" y="0"/>
            <a:ext cx="5771322" cy="483518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4" name="Content Placeholder 3">
            <a:extLst>
              <a:ext uri="{FF2B5EF4-FFF2-40B4-BE49-F238E27FC236}">
                <a16:creationId xmlns:a16="http://schemas.microsoft.com/office/drawing/2014/main" id="{154E6D1A-A947-B7CB-DD2F-5496B4D1B264}"/>
              </a:ext>
            </a:extLst>
          </p:cNvPr>
          <p:cNvSpPr>
            <a:spLocks noGrp="1"/>
          </p:cNvSpPr>
          <p:nvPr>
            <p:ph sz="half" idx="2" hasCustomPrompt="1"/>
          </p:nvPr>
        </p:nvSpPr>
        <p:spPr>
          <a:xfrm>
            <a:off x="6959600" y="4835179"/>
            <a:ext cx="4836160" cy="1351943"/>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Photo Credit:</a:t>
            </a:r>
          </a:p>
        </p:txBody>
      </p:sp>
      <p:sp>
        <p:nvSpPr>
          <p:cNvPr id="7" name="Slide Number Placeholder 6">
            <a:extLst>
              <a:ext uri="{FF2B5EF4-FFF2-40B4-BE49-F238E27FC236}">
                <a16:creationId xmlns:a16="http://schemas.microsoft.com/office/drawing/2014/main" id="{567C422E-0527-70F2-E93E-830C4AB14D66}"/>
              </a:ext>
            </a:extLst>
          </p:cNvPr>
          <p:cNvSpPr>
            <a:spLocks noGrp="1"/>
          </p:cNvSpPr>
          <p:nvPr>
            <p:ph type="sldNum" sz="quarter" idx="12"/>
          </p:nvPr>
        </p:nvSpPr>
        <p:spPr>
          <a:xfrm>
            <a:off x="9322904" y="6351174"/>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363046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0282-77E1-28E9-3A86-AC61E6B5E1BB}"/>
              </a:ext>
            </a:extLst>
          </p:cNvPr>
          <p:cNvSpPr>
            <a:spLocks noGrp="1"/>
          </p:cNvSpPr>
          <p:nvPr>
            <p:ph type="title"/>
          </p:nvPr>
        </p:nvSpPr>
        <p:spPr>
          <a:xfrm>
            <a:off x="0" y="17258"/>
            <a:ext cx="12192000" cy="1085986"/>
          </a:xfrm>
          <a:prstGeom prst="rect">
            <a:avLst/>
          </a:prstGeom>
        </p:spPr>
        <p:txBody>
          <a:bodyPr/>
          <a:lstStyle>
            <a:lvl1pPr algn="ct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717CC32-E643-1F7F-1D4F-C59CFCFD3FD7}"/>
              </a:ext>
            </a:extLst>
          </p:cNvPr>
          <p:cNvSpPr>
            <a:spLocks noGrp="1"/>
          </p:cNvSpPr>
          <p:nvPr>
            <p:ph sz="half" idx="1"/>
          </p:nvPr>
        </p:nvSpPr>
        <p:spPr>
          <a:xfrm>
            <a:off x="248478" y="1341783"/>
            <a:ext cx="5771322" cy="483518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E6D1A-A947-B7CB-DD2F-5496B4D1B264}"/>
              </a:ext>
            </a:extLst>
          </p:cNvPr>
          <p:cNvSpPr>
            <a:spLocks noGrp="1"/>
          </p:cNvSpPr>
          <p:nvPr>
            <p:ph sz="half" idx="2"/>
          </p:nvPr>
        </p:nvSpPr>
        <p:spPr>
          <a:xfrm>
            <a:off x="6172200" y="1341783"/>
            <a:ext cx="5893904" cy="483518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67C422E-0527-70F2-E93E-830C4AB14D66}"/>
              </a:ext>
            </a:extLst>
          </p:cNvPr>
          <p:cNvSpPr>
            <a:spLocks noGrp="1"/>
          </p:cNvSpPr>
          <p:nvPr>
            <p:ph type="sldNum" sz="quarter" idx="12"/>
          </p:nvPr>
        </p:nvSpPr>
        <p:spPr>
          <a:xfrm>
            <a:off x="9322904" y="6351174"/>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176843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hoto and cred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DCB0-4FB1-873A-2EFB-D0891FD33F75}"/>
              </a:ext>
            </a:extLst>
          </p:cNvPr>
          <p:cNvSpPr>
            <a:spLocks noGrp="1"/>
          </p:cNvSpPr>
          <p:nvPr>
            <p:ph type="title"/>
          </p:nvPr>
        </p:nvSpPr>
        <p:spPr>
          <a:xfrm>
            <a:off x="-1" y="17257"/>
            <a:ext cx="12191999" cy="1325563"/>
          </a:xfrm>
          <a:prstGeom prst="rect">
            <a:avLst/>
          </a:prstGeom>
        </p:spPr>
        <p:txBody>
          <a:bodyPr/>
          <a:lstStyle/>
          <a:p>
            <a:r>
              <a:rPr lang="en-US"/>
              <a:t>Click to edit Master title style</a:t>
            </a:r>
          </a:p>
        </p:txBody>
      </p:sp>
      <p:sp>
        <p:nvSpPr>
          <p:cNvPr id="4" name="Content Placeholder 2">
            <a:extLst>
              <a:ext uri="{FF2B5EF4-FFF2-40B4-BE49-F238E27FC236}">
                <a16:creationId xmlns:a16="http://schemas.microsoft.com/office/drawing/2014/main" id="{55274638-CA76-A64C-FC54-9911CBEAA54E}"/>
              </a:ext>
            </a:extLst>
          </p:cNvPr>
          <p:cNvSpPr>
            <a:spLocks noGrp="1"/>
          </p:cNvSpPr>
          <p:nvPr>
            <p:ph idx="1"/>
          </p:nvPr>
        </p:nvSpPr>
        <p:spPr>
          <a:xfrm>
            <a:off x="0" y="1342820"/>
            <a:ext cx="6096000" cy="4834143"/>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C54578-0AEB-6FF0-B098-60D48EC8641A}"/>
              </a:ext>
            </a:extLst>
          </p:cNvPr>
          <p:cNvSpPr>
            <a:spLocks noGrp="1"/>
          </p:cNvSpPr>
          <p:nvPr>
            <p:ph idx="11"/>
          </p:nvPr>
        </p:nvSpPr>
        <p:spPr>
          <a:xfrm>
            <a:off x="6095998" y="1342820"/>
            <a:ext cx="6096001" cy="3726137"/>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B745EF57-1543-E855-5243-44DC76E9202D}"/>
              </a:ext>
            </a:extLst>
          </p:cNvPr>
          <p:cNvSpPr>
            <a:spLocks noGrp="1"/>
          </p:cNvSpPr>
          <p:nvPr>
            <p:ph idx="12"/>
          </p:nvPr>
        </p:nvSpPr>
        <p:spPr>
          <a:xfrm>
            <a:off x="6095998" y="5068957"/>
            <a:ext cx="6096002" cy="1108006"/>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7F092BA3-0103-E012-0995-476B7106D56A}"/>
              </a:ext>
            </a:extLst>
          </p:cNvPr>
          <p:cNvSpPr>
            <a:spLocks noGrp="1"/>
          </p:cNvSpPr>
          <p:nvPr>
            <p:ph type="sldNum" sz="quarter" idx="10"/>
          </p:nvPr>
        </p:nvSpPr>
        <p:spPr>
          <a:xfrm>
            <a:off x="9177131" y="6336310"/>
            <a:ext cx="2743200" cy="365125"/>
          </a:xfrm>
          <a:prstGeom prst="rect">
            <a:avLst/>
          </a:prstGeom>
        </p:spPr>
        <p:txBody>
          <a:bodyPr/>
          <a:lstStyle/>
          <a:p>
            <a:fld id="{48E4644C-19C6-4ECB-AB75-D9A9349B1B98}" type="slidenum">
              <a:rPr lang="en-US" smtClean="0"/>
              <a:pPr/>
              <a:t>‹#›</a:t>
            </a:fld>
            <a:endParaRPr lang="en-US"/>
          </a:p>
        </p:txBody>
      </p:sp>
    </p:spTree>
    <p:extLst>
      <p:ext uri="{BB962C8B-B14F-4D97-AF65-F5344CB8AC3E}">
        <p14:creationId xmlns:p14="http://schemas.microsoft.com/office/powerpoint/2010/main" val="2756886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EBF0-415C-1CA2-FAAE-6F1013D4E81C}"/>
              </a:ext>
            </a:extLst>
          </p:cNvPr>
          <p:cNvSpPr>
            <a:spLocks noGrp="1"/>
          </p:cNvSpPr>
          <p:nvPr>
            <p:ph type="title"/>
          </p:nvPr>
        </p:nvSpPr>
        <p:spPr>
          <a:xfrm>
            <a:off x="0" y="7319"/>
            <a:ext cx="12192000" cy="1325563"/>
          </a:xfrm>
          <a:prstGeom prst="rect">
            <a:avLst/>
          </a:prstGeom>
        </p:spPr>
        <p:txBody>
          <a:bodyPr/>
          <a:lstStyle>
            <a:lvl1pPr algn="ct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0CDBA4A8-CBDB-E20B-6F28-195098B8E970}"/>
              </a:ext>
            </a:extLst>
          </p:cNvPr>
          <p:cNvSpPr>
            <a:spLocks noGrp="1"/>
          </p:cNvSpPr>
          <p:nvPr>
            <p:ph type="body" idx="1"/>
          </p:nvPr>
        </p:nvSpPr>
        <p:spPr>
          <a:xfrm>
            <a:off x="839788" y="1681163"/>
            <a:ext cx="5157787" cy="823912"/>
          </a:xfrm>
          <a:prstGeom prst="rect">
            <a:avLst/>
          </a:prstGeom>
        </p:spPr>
        <p:txBody>
          <a:bodyPr anchor="b"/>
          <a:lstStyle>
            <a:lvl1pPr marL="0" indent="0">
              <a:buNone/>
              <a:defRPr sz="3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AD336E-3432-05F8-D0E9-C489D16ECF11}"/>
              </a:ext>
            </a:extLst>
          </p:cNvPr>
          <p:cNvSpPr>
            <a:spLocks noGrp="1"/>
          </p:cNvSpPr>
          <p:nvPr>
            <p:ph sz="half" idx="2"/>
          </p:nvPr>
        </p:nvSpPr>
        <p:spPr>
          <a:xfrm>
            <a:off x="839788" y="2505075"/>
            <a:ext cx="5157787" cy="3684588"/>
          </a:xfrm>
          <a:prstGeom prst="rect">
            <a:avLst/>
          </a:prstGeom>
        </p:spPr>
        <p:txBody>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D6E4B7-E381-A78F-F584-D84EEE496D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3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788D2B-6250-FC67-327A-733A60A87E57}"/>
              </a:ext>
            </a:extLst>
          </p:cNvPr>
          <p:cNvSpPr>
            <a:spLocks noGrp="1"/>
          </p:cNvSpPr>
          <p:nvPr>
            <p:ph sz="quarter" idx="4"/>
          </p:nvPr>
        </p:nvSpPr>
        <p:spPr>
          <a:xfrm>
            <a:off x="6172200" y="2505075"/>
            <a:ext cx="5183188" cy="3684588"/>
          </a:xfrm>
          <a:prstGeom prst="rect">
            <a:avLst/>
          </a:prstGeom>
        </p:spPr>
        <p:txBody>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A2DBAF6-8291-A580-0167-679DF159626C}"/>
              </a:ext>
            </a:extLst>
          </p:cNvPr>
          <p:cNvSpPr>
            <a:spLocks noGrp="1"/>
          </p:cNvSpPr>
          <p:nvPr>
            <p:ph type="sldNum" sz="quarter" idx="12"/>
          </p:nvPr>
        </p:nvSpPr>
        <p:spPr>
          <a:xfrm>
            <a:off x="9365973" y="6336310"/>
            <a:ext cx="2743200" cy="365125"/>
          </a:xfrm>
          <a:prstGeom prst="rect">
            <a:avLst/>
          </a:prstGeom>
        </p:spPr>
        <p:txBody>
          <a:bodyPr/>
          <a:lstStyle>
            <a:lvl1pPr>
              <a:defRPr sz="2400">
                <a:latin typeface="Arial" panose="020B0604020202020204" pitchFamily="34" charset="0"/>
                <a:cs typeface="Arial" panose="020B0604020202020204" pitchFamily="34" charset="0"/>
              </a:defRPr>
            </a:lvl1pPr>
          </a:lstStyle>
          <a:p>
            <a:fld id="{6002B509-C285-4FF6-9C4D-EB34BB9C242E}" type="slidenum">
              <a:rPr lang="en-US" smtClean="0"/>
              <a:pPr/>
              <a:t>‹#›</a:t>
            </a:fld>
            <a:endParaRPr lang="en-US"/>
          </a:p>
        </p:txBody>
      </p:sp>
    </p:spTree>
    <p:extLst>
      <p:ext uri="{BB962C8B-B14F-4D97-AF65-F5344CB8AC3E}">
        <p14:creationId xmlns:p14="http://schemas.microsoft.com/office/powerpoint/2010/main" val="319905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a:xfrm>
            <a:off x="0" y="17257"/>
            <a:ext cx="12192000" cy="1325563"/>
          </a:xfrm>
          <a:prstGeom prst="rect">
            <a:avLst/>
          </a:prstGeo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79920"/>
            <a:ext cx="5852160" cy="2403649"/>
          </a:xfrm>
          <a:prstGeom prst="rect">
            <a:avLst/>
          </a:prstGeo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a:prstGeom prst="rect">
            <a:avLst/>
          </a:prstGeom>
        </p:spPr>
        <p:txBody>
          <a:bodyPr/>
          <a:lstStyle/>
          <a:p>
            <a:pPr lvl="0"/>
            <a:r>
              <a:rPr lang="en-US"/>
              <a:t>Click to edit Master text styles</a:t>
            </a:r>
          </a:p>
          <a:p>
            <a:pPr lvl="1"/>
            <a:r>
              <a:rPr lang="en-US"/>
              <a:t>Second level</a:t>
            </a: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a:xfrm>
            <a:off x="9365973" y="6336310"/>
            <a:ext cx="2743200" cy="365125"/>
          </a:xfrm>
          <a:prstGeom prst="rect">
            <a:avLst/>
          </a:prstGeom>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91398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hree Pictures and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47A8-7B8C-498B-92C4-D4E5AFCBEB4B}"/>
              </a:ext>
            </a:extLst>
          </p:cNvPr>
          <p:cNvSpPr>
            <a:spLocks noGrp="1"/>
          </p:cNvSpPr>
          <p:nvPr>
            <p:ph type="title"/>
          </p:nvPr>
        </p:nvSpPr>
        <p:spPr>
          <a:xfrm>
            <a:off x="0" y="17257"/>
            <a:ext cx="12192000" cy="1325563"/>
          </a:xfrm>
          <a:prstGeom prst="rect">
            <a:avLst/>
          </a:prstGeom>
        </p:spPr>
        <p:txBody>
          <a:bodyPr/>
          <a:lstStyle>
            <a:lvl1pPr algn="ctr">
              <a:defRPr/>
            </a:lvl1pPr>
          </a:lstStyle>
          <a:p>
            <a:r>
              <a:rPr lang="en-US"/>
              <a:t>Click to edit Master title style</a:t>
            </a:r>
          </a:p>
        </p:txBody>
      </p:sp>
      <p:sp>
        <p:nvSpPr>
          <p:cNvPr id="5" name="Picture Placeholder 4">
            <a:extLst>
              <a:ext uri="{FF2B5EF4-FFF2-40B4-BE49-F238E27FC236}">
                <a16:creationId xmlns:a16="http://schemas.microsoft.com/office/drawing/2014/main" id="{0108D6A6-A5E4-48A3-B118-A644F152C0AE}"/>
              </a:ext>
            </a:extLst>
          </p:cNvPr>
          <p:cNvSpPr>
            <a:spLocks noGrp="1"/>
          </p:cNvSpPr>
          <p:nvPr>
            <p:ph type="pic" sz="quarter" idx="11"/>
          </p:nvPr>
        </p:nvSpPr>
        <p:spPr>
          <a:xfrm>
            <a:off x="152400" y="1733825"/>
            <a:ext cx="3840480" cy="2286000"/>
          </a:xfrm>
          <a:prstGeom prst="rect">
            <a:avLst/>
          </a:prstGeom>
        </p:spPr>
        <p:txBody>
          <a:bodyPr/>
          <a:lstStyle/>
          <a:p>
            <a:endParaRPr lang="en-US"/>
          </a:p>
        </p:txBody>
      </p:sp>
      <p:sp>
        <p:nvSpPr>
          <p:cNvPr id="7" name="Picture Placeholder 6">
            <a:extLst>
              <a:ext uri="{FF2B5EF4-FFF2-40B4-BE49-F238E27FC236}">
                <a16:creationId xmlns:a16="http://schemas.microsoft.com/office/drawing/2014/main" id="{08E7E757-8CFD-465E-B906-D20198621F36}"/>
              </a:ext>
            </a:extLst>
          </p:cNvPr>
          <p:cNvSpPr>
            <a:spLocks noGrp="1"/>
          </p:cNvSpPr>
          <p:nvPr>
            <p:ph type="pic" sz="quarter" idx="12"/>
          </p:nvPr>
        </p:nvSpPr>
        <p:spPr>
          <a:xfrm>
            <a:off x="4175760" y="1723315"/>
            <a:ext cx="3840480" cy="2286000"/>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0B69F052-3202-4CF1-A813-D67704C020A9}"/>
              </a:ext>
            </a:extLst>
          </p:cNvPr>
          <p:cNvSpPr>
            <a:spLocks noGrp="1"/>
          </p:cNvSpPr>
          <p:nvPr>
            <p:ph type="pic" sz="quarter" idx="13"/>
          </p:nvPr>
        </p:nvSpPr>
        <p:spPr>
          <a:xfrm>
            <a:off x="8199120" y="1723315"/>
            <a:ext cx="3840480" cy="2286000"/>
          </a:xfrm>
          <a:prstGeom prst="rect">
            <a:avLst/>
          </a:prstGeom>
        </p:spPr>
        <p:txBody>
          <a:bodyPr/>
          <a:lstStyle/>
          <a:p>
            <a:endParaRPr lang="en-US"/>
          </a:p>
        </p:txBody>
      </p:sp>
      <p:sp>
        <p:nvSpPr>
          <p:cNvPr id="11" name="Text Placeholder 10">
            <a:extLst>
              <a:ext uri="{FF2B5EF4-FFF2-40B4-BE49-F238E27FC236}">
                <a16:creationId xmlns:a16="http://schemas.microsoft.com/office/drawing/2014/main" id="{4E4D00D4-F7F2-40CB-BDFF-44AF494162CA}"/>
              </a:ext>
            </a:extLst>
          </p:cNvPr>
          <p:cNvSpPr>
            <a:spLocks noGrp="1"/>
          </p:cNvSpPr>
          <p:nvPr>
            <p:ph type="body" sz="quarter" idx="14"/>
          </p:nvPr>
        </p:nvSpPr>
        <p:spPr>
          <a:xfrm>
            <a:off x="152400" y="4124325"/>
            <a:ext cx="11887200" cy="1965325"/>
          </a:xfrm>
          <a:prstGeom prst="rect">
            <a:avLst/>
          </a:prstGeom>
        </p:spPr>
        <p:txBody>
          <a:bodyPr/>
          <a:lstStyle/>
          <a:p>
            <a:pPr lvl="0"/>
            <a:r>
              <a:rPr lang="en-US"/>
              <a:t>Edit Master text styles</a:t>
            </a:r>
          </a:p>
        </p:txBody>
      </p:sp>
      <p:sp>
        <p:nvSpPr>
          <p:cNvPr id="3" name="Slide Number Placeholder 2">
            <a:extLst>
              <a:ext uri="{FF2B5EF4-FFF2-40B4-BE49-F238E27FC236}">
                <a16:creationId xmlns:a16="http://schemas.microsoft.com/office/drawing/2014/main" id="{87BFE1FF-B049-4F05-AD81-0860900C18A7}"/>
              </a:ext>
            </a:extLst>
          </p:cNvPr>
          <p:cNvSpPr>
            <a:spLocks noGrp="1"/>
          </p:cNvSpPr>
          <p:nvPr>
            <p:ph type="sldNum" sz="quarter" idx="10"/>
          </p:nvPr>
        </p:nvSpPr>
        <p:spPr>
          <a:xfrm>
            <a:off x="9365973" y="6336310"/>
            <a:ext cx="2743200" cy="365125"/>
          </a:xfrm>
          <a:prstGeom prst="rect">
            <a:avLst/>
          </a:prstGeom>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12255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sp>
        <p:nvSpPr>
          <p:cNvPr id="7" name="Picture Placeholder 6">
            <a:extLst>
              <a:ext uri="{FF2B5EF4-FFF2-40B4-BE49-F238E27FC236}">
                <a16:creationId xmlns:a16="http://schemas.microsoft.com/office/drawing/2014/main" id="{1BFC9096-ED18-337A-C510-48B9F3758493}"/>
              </a:ext>
            </a:extLst>
          </p:cNvPr>
          <p:cNvSpPr>
            <a:spLocks noGrp="1"/>
          </p:cNvSpPr>
          <p:nvPr>
            <p:ph type="pic" sz="quarter" idx="19"/>
          </p:nvPr>
        </p:nvSpPr>
        <p:spPr>
          <a:xfrm>
            <a:off x="8223250" y="0"/>
            <a:ext cx="3968750" cy="5554663"/>
          </a:xfrm>
          <a:prstGeom prst="rect">
            <a:avLst/>
          </a:prstGeom>
          <a:solidFill>
            <a:schemeClr val="bg2">
              <a:lumMod val="90000"/>
            </a:schemeClr>
          </a:solidFill>
        </p:spPr>
        <p:txBody>
          <a:bodyPr/>
          <a:lstStyle/>
          <a:p>
            <a:endParaRPr lang="en-US"/>
          </a:p>
        </p:txBody>
      </p:sp>
      <p:sp>
        <p:nvSpPr>
          <p:cNvPr id="5" name="Slide Number Placeholder 5">
            <a:extLst>
              <a:ext uri="{FF2B5EF4-FFF2-40B4-BE49-F238E27FC236}">
                <a16:creationId xmlns:a16="http://schemas.microsoft.com/office/drawing/2014/main" id="{ECFADEB9-91F0-8A84-02BB-56C098DAD4CA}"/>
              </a:ext>
            </a:extLst>
          </p:cNvPr>
          <p:cNvSpPr>
            <a:spLocks noGrp="1"/>
          </p:cNvSpPr>
          <p:nvPr>
            <p:ph type="sldNum" sz="quarter" idx="4"/>
          </p:nvPr>
        </p:nvSpPr>
        <p:spPr>
          <a:xfrm>
            <a:off x="9296400" y="6336692"/>
            <a:ext cx="2743200" cy="365125"/>
          </a:xfrm>
          <a:prstGeom prst="rect">
            <a:avLst/>
          </a:prstGeom>
        </p:spPr>
        <p:txBody>
          <a:bodyPr vert="horz" lIns="91440" tIns="45720" rIns="91440" bIns="45720" rtlCol="0" anchor="ctr"/>
          <a:lstStyle>
            <a:lvl1pPr algn="r">
              <a:defRPr sz="2400">
                <a:solidFill>
                  <a:srgbClr val="083958"/>
                </a:solidFill>
                <a:latin typeface="Arial" panose="020B0604020202020204" pitchFamily="34" charset="0"/>
                <a:cs typeface="Arial" panose="020B0604020202020204" pitchFamily="34" charset="0"/>
              </a:defRPr>
            </a:lvl1pPr>
          </a:lstStyle>
          <a:p>
            <a:fld id="{6002B509-C285-4FF6-9C4D-EB34BB9C242E}" type="slidenum">
              <a:rPr lang="en-US" smtClean="0"/>
              <a:pPr/>
              <a:t>‹#›</a:t>
            </a:fld>
            <a:endParaRPr lang="en-US"/>
          </a:p>
        </p:txBody>
      </p:sp>
    </p:spTree>
    <p:extLst>
      <p:ext uri="{BB962C8B-B14F-4D97-AF65-F5344CB8AC3E}">
        <p14:creationId xmlns:p14="http://schemas.microsoft.com/office/powerpoint/2010/main" val="6789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C56E5C-76DB-D1EE-5085-876DAD753E92}"/>
              </a:ext>
            </a:extLst>
          </p:cNvPr>
          <p:cNvSpPr>
            <a:spLocks noGrp="1"/>
          </p:cNvSpPr>
          <p:nvPr>
            <p:ph type="title"/>
          </p:nvPr>
        </p:nvSpPr>
        <p:spPr>
          <a:xfrm>
            <a:off x="-1" y="17257"/>
            <a:ext cx="121919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FDA844-87DB-348C-4040-271D4359DDCA}"/>
              </a:ext>
            </a:extLst>
          </p:cNvPr>
          <p:cNvSpPr>
            <a:spLocks noGrp="1"/>
          </p:cNvSpPr>
          <p:nvPr>
            <p:ph type="body" idx="1"/>
          </p:nvPr>
        </p:nvSpPr>
        <p:spPr>
          <a:xfrm>
            <a:off x="0" y="1342820"/>
            <a:ext cx="12192000" cy="48341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2B7E90-CC74-958F-1950-CED6D66CA259}"/>
              </a:ext>
              <a:ext uri="{C183D7F6-B498-43B3-948B-1728B52AA6E4}">
                <adec:decorative xmlns:adec="http://schemas.microsoft.com/office/drawing/2017/decorative" val="1"/>
              </a:ext>
            </a:extLst>
          </p:cNvPr>
          <p:cNvPicPr>
            <a:picLocks noChangeAspect="1"/>
          </p:cNvPicPr>
          <p:nvPr userDrawn="1"/>
        </p:nvPicPr>
        <p:blipFill>
          <a:blip r:embed="rId28"/>
          <a:stretch>
            <a:fillRect/>
          </a:stretch>
        </p:blipFill>
        <p:spPr>
          <a:xfrm>
            <a:off x="552917" y="6239425"/>
            <a:ext cx="2694241" cy="462009"/>
          </a:xfrm>
          <a:prstGeom prst="rect">
            <a:avLst/>
          </a:prstGeom>
        </p:spPr>
      </p:pic>
      <p:sp>
        <p:nvSpPr>
          <p:cNvPr id="4" name="Slide Number Placeholder 3">
            <a:extLst>
              <a:ext uri="{FF2B5EF4-FFF2-40B4-BE49-F238E27FC236}">
                <a16:creationId xmlns:a16="http://schemas.microsoft.com/office/drawing/2014/main" id="{B4BF6741-D5F8-5B5D-840E-494D91827119}"/>
              </a:ext>
            </a:extLst>
          </p:cNvPr>
          <p:cNvSpPr>
            <a:spLocks noGrp="1"/>
          </p:cNvSpPr>
          <p:nvPr>
            <p:ph type="sldNum" sz="quarter" idx="4"/>
          </p:nvPr>
        </p:nvSpPr>
        <p:spPr>
          <a:xfrm>
            <a:off x="8890523" y="6336310"/>
            <a:ext cx="2743200" cy="365125"/>
          </a:xfrm>
          <a:prstGeom prst="rect">
            <a:avLst/>
          </a:prstGeom>
        </p:spPr>
        <p:txBody>
          <a:bodyPr vert="horz" lIns="91440" tIns="45720" rIns="91440" bIns="45720" rtlCol="0" anchor="ctr"/>
          <a:lstStyle>
            <a:lvl1pPr algn="r">
              <a:defRPr sz="2400">
                <a:solidFill>
                  <a:srgbClr val="083958"/>
                </a:solidFill>
              </a:defRPr>
            </a:lvl1pPr>
          </a:lstStyle>
          <a:p>
            <a:fld id="{48E4644C-19C6-4ECB-AB75-D9A9349B1B98}" type="slidenum">
              <a:rPr lang="en-US" smtClean="0"/>
              <a:pPr/>
              <a:t>‹#›</a:t>
            </a:fld>
            <a:endParaRPr lang="en-US"/>
          </a:p>
        </p:txBody>
      </p:sp>
      <p:cxnSp>
        <p:nvCxnSpPr>
          <p:cNvPr id="14" name="Straight Connector 13">
            <a:extLst>
              <a:ext uri="{FF2B5EF4-FFF2-40B4-BE49-F238E27FC236}">
                <a16:creationId xmlns:a16="http://schemas.microsoft.com/office/drawing/2014/main" id="{FBB4803E-9DCF-2A72-657C-89251674C02A}"/>
              </a:ext>
            </a:extLst>
          </p:cNvPr>
          <p:cNvCxnSpPr>
            <a:cxnSpLocks/>
          </p:cNvCxnSpPr>
          <p:nvPr userDrawn="1"/>
        </p:nvCxnSpPr>
        <p:spPr>
          <a:xfrm>
            <a:off x="552917" y="6163315"/>
            <a:ext cx="11080806" cy="0"/>
          </a:xfrm>
          <a:prstGeom prst="line">
            <a:avLst/>
          </a:prstGeom>
          <a:ln w="12700">
            <a:solidFill>
              <a:srgbClr val="E6897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87298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 id="2147483974" r:id="rId22"/>
    <p:sldLayoutId id="2147483975" r:id="rId23"/>
    <p:sldLayoutId id="2147483976" r:id="rId24"/>
    <p:sldLayoutId id="2147483977" r:id="rId25"/>
    <p:sldLayoutId id="2147483981" r:id="rId26"/>
  </p:sldLayoutIdLst>
  <p:hf hdr="0" ftr="0" dt="0"/>
  <p:txStyles>
    <p:titleStyle>
      <a:lvl1pPr algn="ctr" defTabSz="914400" rtl="0" eaLnBrk="1" latinLnBrk="0" hangingPunct="1">
        <a:lnSpc>
          <a:spcPct val="90000"/>
        </a:lnSpc>
        <a:spcBef>
          <a:spcPct val="0"/>
        </a:spcBef>
        <a:buNone/>
        <a:defRPr sz="4000" b="1" kern="1200">
          <a:solidFill>
            <a:srgbClr val="0839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0839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0839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839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839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839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mailto:EEDappeals@cde.ca.gov"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qualitycountsca.net/" TargetMode="External"/><Relationship Id="rId3" Type="http://schemas.openxmlformats.org/officeDocument/2006/relationships/hyperlink" Target="https://cainclusion.org/camap/center-on-the-social-and-emotional-foundations-for-early-learning/" TargetMode="External"/><Relationship Id="rId7" Type="http://schemas.openxmlformats.org/officeDocument/2006/relationships/hyperlink" Target="https://iecmhcnetwork.org/"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cpin.us/" TargetMode="External"/><Relationship Id="rId5" Type="http://schemas.openxmlformats.org/officeDocument/2006/relationships/hyperlink" Target="https://www.caearlychildhoodonline.org/" TargetMode="External"/><Relationship Id="rId4" Type="http://schemas.openxmlformats.org/officeDocument/2006/relationships/hyperlink" Target="https://challengingbehavior.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de.ca.gov/sp/cd/ci/mb2308.asp"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s://www.cde.ca.gov/sp/cd/ci/assignments.asp" TargetMode="External"/><Relationship Id="rId4" Type="http://schemas.openxmlformats.org/officeDocument/2006/relationships/hyperlink" Target="https://www.cde.ca.gov/sp/cd/op/ieeresources.asp"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78164-FF05-4824-A33D-D64C9249BE3B}"/>
              </a:ext>
            </a:extLst>
          </p:cNvPr>
          <p:cNvSpPr>
            <a:spLocks noGrp="1"/>
          </p:cNvSpPr>
          <p:nvPr>
            <p:ph type="ctrTitle"/>
          </p:nvPr>
        </p:nvSpPr>
        <p:spPr/>
        <p:txBody>
          <a:bodyPr>
            <a:normAutofit fontScale="90000"/>
          </a:bodyPr>
          <a:lstStyle/>
          <a:p>
            <a:pPr>
              <a:lnSpc>
                <a:spcPct val="100000"/>
              </a:lnSpc>
              <a:spcBef>
                <a:spcPts val="0"/>
              </a:spcBef>
            </a:pPr>
            <a:r>
              <a:rPr lang="en-US" sz="3200" b="1" dirty="0">
                <a:solidFill>
                  <a:schemeClr val="bg1"/>
                </a:solidFill>
                <a:ea typeface="+mj-lt"/>
                <a:cs typeface="+mj-lt"/>
              </a:rPr>
              <a:t>This </a:t>
            </a:r>
            <a:r>
              <a:rPr lang="en-US" sz="3200" dirty="0">
                <a:solidFill>
                  <a:schemeClr val="bg1"/>
                </a:solidFill>
                <a:ea typeface="+mj-lt"/>
                <a:cs typeface="+mj-lt"/>
              </a:rPr>
              <a:t>webinar</a:t>
            </a:r>
            <a:r>
              <a:rPr lang="en-US" sz="3200" b="1" dirty="0">
                <a:solidFill>
                  <a:schemeClr val="bg1"/>
                </a:solidFill>
                <a:ea typeface="+mj-lt"/>
                <a:cs typeface="+mj-lt"/>
              </a:rPr>
              <a:t> </a:t>
            </a:r>
            <a:r>
              <a:rPr lang="en-US" sz="3200" dirty="0">
                <a:solidFill>
                  <a:schemeClr val="bg1"/>
                </a:solidFill>
                <a:ea typeface="+mj-lt"/>
                <a:cs typeface="+mj-lt"/>
              </a:rPr>
              <a:t>will</a:t>
            </a:r>
            <a:r>
              <a:rPr lang="en-US" sz="3200" b="1" dirty="0">
                <a:solidFill>
                  <a:schemeClr val="bg1"/>
                </a:solidFill>
                <a:ea typeface="+mj-lt"/>
                <a:cs typeface="+mj-lt"/>
              </a:rPr>
              <a:t> </a:t>
            </a:r>
            <a:r>
              <a:rPr lang="en-US" sz="3200" dirty="0">
                <a:solidFill>
                  <a:schemeClr val="bg1"/>
                </a:solidFill>
                <a:ea typeface="+mj-lt"/>
                <a:cs typeface="+mj-lt"/>
              </a:rPr>
              <a:t>begin</a:t>
            </a:r>
            <a:r>
              <a:rPr lang="en-US" sz="3200" b="1" dirty="0">
                <a:solidFill>
                  <a:schemeClr val="bg1"/>
                </a:solidFill>
                <a:ea typeface="+mj-lt"/>
                <a:cs typeface="+mj-lt"/>
              </a:rPr>
              <a:t> </a:t>
            </a:r>
            <a:r>
              <a:rPr lang="en-US" sz="3200" dirty="0">
                <a:solidFill>
                  <a:schemeClr val="bg1"/>
                </a:solidFill>
                <a:ea typeface="+mj-lt"/>
                <a:cs typeface="+mj-lt"/>
              </a:rPr>
              <a:t>shortly</a:t>
            </a:r>
            <a:r>
              <a:rPr lang="en-US" sz="3200" b="1" dirty="0">
                <a:solidFill>
                  <a:schemeClr val="bg1"/>
                </a:solidFill>
                <a:ea typeface="+mj-lt"/>
                <a:cs typeface="+mj-lt"/>
              </a:rPr>
              <a:t>.</a:t>
            </a:r>
            <a:br>
              <a:rPr lang="en-US" sz="3200" b="1" dirty="0">
                <a:ea typeface="+mj-lt"/>
                <a:cs typeface="+mj-lt"/>
              </a:rPr>
            </a:br>
            <a:br>
              <a:rPr lang="en-US" sz="3200" b="1" dirty="0">
                <a:ea typeface="+mj-lt"/>
                <a:cs typeface="+mj-lt"/>
              </a:rPr>
            </a:br>
            <a:r>
              <a:rPr lang="en-US" sz="3200" b="1" dirty="0">
                <a:solidFill>
                  <a:schemeClr val="bg1"/>
                </a:solidFill>
                <a:ea typeface="+mj-lt"/>
                <a:cs typeface="+mj-lt"/>
              </a:rPr>
              <a:t>There will be no audio until the </a:t>
            </a:r>
            <a:r>
              <a:rPr lang="en-US" sz="3200" dirty="0">
                <a:solidFill>
                  <a:schemeClr val="bg1"/>
                </a:solidFill>
                <a:ea typeface="+mj-lt"/>
                <a:cs typeface="+mj-lt"/>
              </a:rPr>
              <a:t>webinar</a:t>
            </a:r>
            <a:r>
              <a:rPr lang="en-US" sz="3200" b="1" dirty="0">
                <a:solidFill>
                  <a:schemeClr val="bg1"/>
                </a:solidFill>
                <a:ea typeface="+mj-lt"/>
                <a:cs typeface="+mj-lt"/>
              </a:rPr>
              <a:t> begins at </a:t>
            </a:r>
            <a:r>
              <a:rPr lang="en-US" sz="3200" dirty="0">
                <a:solidFill>
                  <a:schemeClr val="bg1"/>
                </a:solidFill>
                <a:ea typeface="+mj-lt"/>
                <a:cs typeface="+mj-lt"/>
              </a:rPr>
              <a:t>9:00 a.m</a:t>
            </a:r>
            <a:r>
              <a:rPr lang="en-US" sz="3200" b="1" dirty="0">
                <a:solidFill>
                  <a:schemeClr val="bg1"/>
                </a:solidFill>
                <a:ea typeface="+mj-lt"/>
                <a:cs typeface="+mj-lt"/>
              </a:rPr>
              <a:t>.</a:t>
            </a:r>
            <a:br>
              <a:rPr lang="en-US" sz="3200" b="1" dirty="0">
                <a:ea typeface="+mj-lt"/>
                <a:cs typeface="+mj-lt"/>
              </a:rPr>
            </a:br>
            <a:br>
              <a:rPr lang="en-US" sz="3200" b="1" dirty="0">
                <a:ea typeface="+mj-lt"/>
                <a:cs typeface="+mj-lt"/>
              </a:rPr>
            </a:br>
            <a:r>
              <a:rPr lang="en-US" sz="3200" b="1" dirty="0">
                <a:solidFill>
                  <a:schemeClr val="bg1"/>
                </a:solidFill>
                <a:ea typeface="+mj-lt"/>
                <a:cs typeface="+mj-lt"/>
              </a:rPr>
              <a:t>Thank you for your patience.</a:t>
            </a:r>
            <a:br>
              <a:rPr lang="en-US" sz="3200" b="1" dirty="0">
                <a:ea typeface="+mj-lt"/>
                <a:cs typeface="+mj-lt"/>
              </a:rPr>
            </a:br>
            <a:endParaRPr lang="en-US" sz="3200" dirty="0">
              <a:ea typeface="+mj-lt"/>
              <a:cs typeface="+mj-lt"/>
            </a:endParaRPr>
          </a:p>
          <a:p>
            <a:endParaRPr lang="en-US" sz="800" dirty="0">
              <a:cs typeface="Arial"/>
            </a:endParaRPr>
          </a:p>
        </p:txBody>
      </p:sp>
    </p:spTree>
    <p:extLst>
      <p:ext uri="{BB962C8B-B14F-4D97-AF65-F5344CB8AC3E}">
        <p14:creationId xmlns:p14="http://schemas.microsoft.com/office/powerpoint/2010/main" val="1014018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FA26B4-61F6-80F1-2193-431862592A92}"/>
              </a:ext>
            </a:extLst>
          </p:cNvPr>
          <p:cNvSpPr>
            <a:spLocks noGrp="1"/>
          </p:cNvSpPr>
          <p:nvPr>
            <p:ph type="title" idx="4294967295"/>
          </p:nvPr>
        </p:nvSpPr>
        <p:spPr>
          <a:xfrm>
            <a:off x="1544638" y="879475"/>
            <a:ext cx="9102725" cy="45577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83958"/>
                </a:solidFill>
                <a:effectLst/>
                <a:uLnTx/>
                <a:uFillTx/>
                <a:latin typeface="+mn-lt"/>
                <a:ea typeface="+mn-ea"/>
                <a:cs typeface="Calibri" panose="020F0502020204030204" pitchFamily="34" charset="0"/>
              </a:rPr>
              <a:t>Suspension and Expulsion in the California State Preschool Program </a:t>
            </a:r>
          </a:p>
        </p:txBody>
      </p:sp>
      <p:sp>
        <p:nvSpPr>
          <p:cNvPr id="3" name="Slide Number Placeholder 2">
            <a:extLst>
              <a:ext uri="{FF2B5EF4-FFF2-40B4-BE49-F238E27FC236}">
                <a16:creationId xmlns:a16="http://schemas.microsoft.com/office/drawing/2014/main" id="{010CA749-572C-36AD-41B1-0D3F8502286F}"/>
              </a:ext>
            </a:extLst>
          </p:cNvPr>
          <p:cNvSpPr>
            <a:spLocks noGrp="1"/>
          </p:cNvSpPr>
          <p:nvPr>
            <p:ph type="sldNum" sz="quarter" idx="20"/>
          </p:nvPr>
        </p:nvSpPr>
        <p:spPr/>
        <p:txBody>
          <a:bodyPr/>
          <a:lstStyle/>
          <a:p>
            <a:fld id="{8363C259-2947-574F-BF64-D7C8CB4F59C6}" type="slidenum">
              <a:rPr lang="en-US" smtClean="0"/>
              <a:pPr/>
              <a:t>10</a:t>
            </a:fld>
            <a:endParaRPr lang="en-US"/>
          </a:p>
        </p:txBody>
      </p:sp>
    </p:spTree>
    <p:extLst>
      <p:ext uri="{BB962C8B-B14F-4D97-AF65-F5344CB8AC3E}">
        <p14:creationId xmlns:p14="http://schemas.microsoft.com/office/powerpoint/2010/main" val="391059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 y="-155271"/>
            <a:ext cx="12191999" cy="1325563"/>
          </a:xfrm>
        </p:spPr>
        <p:txBody>
          <a:bodyPr/>
          <a:lstStyle/>
          <a:p>
            <a:r>
              <a:rPr lang="en-US" dirty="0">
                <a:latin typeface="Arial"/>
                <a:cs typeface="Arial"/>
              </a:rPr>
              <a:t>New Definitions (1)</a:t>
            </a: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513567" y="882745"/>
            <a:ext cx="11135638" cy="5337350"/>
          </a:xfrm>
        </p:spPr>
        <p:txBody>
          <a:bodyPr vert="horz" lIns="91440" tIns="45720" rIns="91440" bIns="45720" rtlCol="0" anchor="t">
            <a:normAutofit/>
          </a:bodyPr>
          <a:lstStyle/>
          <a:p>
            <a:pPr algn="l" rtl="0" fontAlgn="base">
              <a:buFont typeface="Arial" panose="020B0604020202020204" pitchFamily="34" charset="0"/>
              <a:buChar char="•"/>
            </a:pPr>
            <a:r>
              <a:rPr lang="en-US" sz="2800" b="1" i="0" u="none" strike="noStrike" dirty="0">
                <a:solidFill>
                  <a:srgbClr val="0C4A6D"/>
                </a:solidFill>
                <a:effectLst/>
                <a:latin typeface="Arial"/>
                <a:cs typeface="Arial"/>
              </a:rPr>
              <a:t>“Suspension”</a:t>
            </a:r>
            <a:r>
              <a:rPr lang="en-US" sz="2800" b="0" i="0" u="none" strike="noStrike" dirty="0">
                <a:solidFill>
                  <a:srgbClr val="0C4A6D"/>
                </a:solidFill>
                <a:effectLst/>
                <a:latin typeface="Arial"/>
                <a:cs typeface="Arial"/>
              </a:rPr>
              <a:t> means any removal of a child from all or part of the program day, or the prevention of a child from attending the program for one or more days, in response to the child’s behavior. </a:t>
            </a:r>
            <a:r>
              <a:rPr lang="en-US" sz="2800" b="0" i="0" dirty="0">
                <a:solidFill>
                  <a:srgbClr val="0C4A6D"/>
                </a:solidFill>
                <a:effectLst/>
                <a:latin typeface="Arial"/>
                <a:cs typeface="Arial"/>
              </a:rPr>
              <a:t>​</a:t>
            </a:r>
            <a:endParaRPr lang="en-US" sz="2800" b="0" i="0">
              <a:solidFill>
                <a:srgbClr val="000000"/>
              </a:solidFill>
              <a:effectLst/>
              <a:latin typeface="Arial"/>
              <a:cs typeface="Arial"/>
            </a:endParaRPr>
          </a:p>
          <a:p>
            <a:pPr lvl="1" fontAlgn="base"/>
            <a:r>
              <a:rPr lang="en-US" sz="2800" b="0" i="0" u="none" strike="noStrike" dirty="0">
                <a:solidFill>
                  <a:srgbClr val="0C4A6D"/>
                </a:solidFill>
                <a:effectLst/>
                <a:latin typeface="Arial"/>
                <a:cs typeface="Arial"/>
              </a:rPr>
              <a:t>The program cannot encourage or persuade a child’s parents or legal guardians to prematurely pick up a child due to the child’s behavior before the program day ends</a:t>
            </a:r>
            <a:r>
              <a:rPr lang="en-US" sz="2800" b="0" i="0" dirty="0">
                <a:solidFill>
                  <a:srgbClr val="0C4A6D"/>
                </a:solidFill>
                <a:effectLst/>
                <a:latin typeface="Arial"/>
                <a:cs typeface="Arial"/>
              </a:rPr>
              <a:t>​</a:t>
            </a:r>
            <a:endParaRPr lang="en-US" sz="2800" b="0" i="0">
              <a:solidFill>
                <a:srgbClr val="000000"/>
              </a:solidFill>
              <a:effectLst/>
              <a:latin typeface="Arial"/>
              <a:cs typeface="Arial"/>
            </a:endParaRPr>
          </a:p>
          <a:p>
            <a:pPr algn="l" rtl="0" fontAlgn="base">
              <a:buFont typeface="Arial" panose="020B0604020202020204" pitchFamily="34" charset="0"/>
              <a:buChar char="•"/>
            </a:pPr>
            <a:r>
              <a:rPr lang="en-US" sz="2800" b="1" i="0" u="none" strike="noStrike" dirty="0">
                <a:solidFill>
                  <a:srgbClr val="0C4A6D"/>
                </a:solidFill>
                <a:effectLst/>
                <a:latin typeface="Arial"/>
                <a:cs typeface="Arial"/>
              </a:rPr>
              <a:t>“Expulsion”</a:t>
            </a:r>
            <a:r>
              <a:rPr lang="en-US" sz="2800" b="0" i="0" u="none" strike="noStrike" dirty="0">
                <a:solidFill>
                  <a:srgbClr val="0C4A6D"/>
                </a:solidFill>
                <a:effectLst/>
                <a:latin typeface="Arial"/>
                <a:cs typeface="Arial"/>
              </a:rPr>
              <a:t> means the permanent dismissal of a child from a program in response to a child’s behavior.</a:t>
            </a:r>
            <a:r>
              <a:rPr lang="en-US" sz="2800" b="0" i="0" dirty="0">
                <a:solidFill>
                  <a:srgbClr val="0C4A6D"/>
                </a:solidFill>
                <a:effectLst/>
                <a:latin typeface="Arial"/>
                <a:cs typeface="Arial"/>
              </a:rPr>
              <a:t>​</a:t>
            </a:r>
            <a:endParaRPr lang="en-US" sz="2800" b="0" i="0">
              <a:solidFill>
                <a:srgbClr val="000000"/>
              </a:solidFill>
              <a:effectLst/>
              <a:latin typeface="Arial"/>
              <a:cs typeface="Arial"/>
            </a:endParaRPr>
          </a:p>
          <a:p>
            <a:pPr lvl="1" fontAlgn="base"/>
            <a:r>
              <a:rPr lang="en-US" sz="2800" b="0" i="0" u="none" strike="noStrike" dirty="0">
                <a:solidFill>
                  <a:srgbClr val="0C4A6D"/>
                </a:solidFill>
                <a:effectLst/>
                <a:latin typeface="Arial"/>
                <a:cs typeface="Arial"/>
              </a:rPr>
              <a:t>The program cannot encourage or persuade a child’s parents or legal guardians to voluntarily unenroll from the program due to a child’s behavior</a:t>
            </a:r>
            <a:endParaRPr lang="en-US" sz="2800" b="0" i="0" dirty="0">
              <a:solidFill>
                <a:srgbClr val="000000"/>
              </a:solidFill>
              <a:effectLst/>
              <a:latin typeface="Arial"/>
              <a:cs typeface="Arial"/>
            </a:endParaRPr>
          </a:p>
          <a:p>
            <a:pPr marL="0" indent="0">
              <a:lnSpc>
                <a:spcPct val="110000"/>
              </a:lnSpc>
              <a:spcAft>
                <a:spcPts val="1000"/>
              </a:spcAft>
              <a:buNone/>
            </a:pPr>
            <a:endParaRPr lang="en-US" dirty="0">
              <a:latin typeface="Arial"/>
              <a:ea typeface="Calibri"/>
              <a:cs typeface="Arial"/>
            </a:endParaRP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2"/>
          </p:nvPr>
        </p:nvSpPr>
        <p:spPr/>
        <p:txBody>
          <a:bodyPr/>
          <a:lstStyle/>
          <a:p>
            <a:fld id="{2AA74813-043C-43CB-9E82-7CAA19F31821}" type="slidenum">
              <a:rPr lang="en-US" smtClean="0"/>
              <a:pPr/>
              <a:t>11</a:t>
            </a:fld>
            <a:endParaRPr lang="en-US"/>
          </a:p>
        </p:txBody>
      </p:sp>
    </p:spTree>
    <p:extLst>
      <p:ext uri="{BB962C8B-B14F-4D97-AF65-F5344CB8AC3E}">
        <p14:creationId xmlns:p14="http://schemas.microsoft.com/office/powerpoint/2010/main" val="4157373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2FE5-C465-3BD7-B463-C0E6E09BEAA9}"/>
              </a:ext>
            </a:extLst>
          </p:cNvPr>
          <p:cNvSpPr>
            <a:spLocks noGrp="1"/>
          </p:cNvSpPr>
          <p:nvPr>
            <p:ph type="title"/>
          </p:nvPr>
        </p:nvSpPr>
        <p:spPr/>
        <p:txBody>
          <a:bodyPr/>
          <a:lstStyle/>
          <a:p>
            <a:r>
              <a:rPr lang="en-US" dirty="0">
                <a:latin typeface="Arial"/>
                <a:cs typeface="Arial"/>
              </a:rPr>
              <a:t>New Definitions (2)</a:t>
            </a:r>
            <a:endParaRPr lang="en-US" dirty="0">
              <a:latin typeface="Arial"/>
            </a:endParaRPr>
          </a:p>
        </p:txBody>
      </p:sp>
      <p:sp>
        <p:nvSpPr>
          <p:cNvPr id="3" name="Content Placeholder 2">
            <a:extLst>
              <a:ext uri="{FF2B5EF4-FFF2-40B4-BE49-F238E27FC236}">
                <a16:creationId xmlns:a16="http://schemas.microsoft.com/office/drawing/2014/main" id="{C8E6B90F-B334-8D97-B6AE-470204467BD9}"/>
              </a:ext>
            </a:extLst>
          </p:cNvPr>
          <p:cNvSpPr>
            <a:spLocks noGrp="1"/>
          </p:cNvSpPr>
          <p:nvPr>
            <p:ph idx="1"/>
          </p:nvPr>
        </p:nvSpPr>
        <p:spPr>
          <a:xfrm>
            <a:off x="601249" y="1342820"/>
            <a:ext cx="11098062" cy="4834143"/>
          </a:xfrm>
        </p:spPr>
        <p:txBody>
          <a:bodyPr vert="horz" lIns="91440" tIns="45720" rIns="91440" bIns="45720" rtlCol="0" anchor="t">
            <a:normAutofit/>
          </a:bodyPr>
          <a:lstStyle/>
          <a:p>
            <a:pPr>
              <a:buFont typeface="Arial,Sans-Serif" panose="020B0604020202020204" pitchFamily="34" charset="0"/>
            </a:pPr>
            <a:r>
              <a:rPr lang="en-US" sz="2800" b="1" i="0" u="none" strike="noStrike" dirty="0">
                <a:solidFill>
                  <a:srgbClr val="0C4A6D"/>
                </a:solidFill>
                <a:effectLst/>
                <a:latin typeface="Arial"/>
                <a:cs typeface="Arial"/>
              </a:rPr>
              <a:t>“Persistent and serious behaviors”</a:t>
            </a:r>
            <a:r>
              <a:rPr lang="en-US" sz="2800" b="0" i="0" u="none" strike="noStrike" dirty="0">
                <a:solidFill>
                  <a:srgbClr val="0C4A6D"/>
                </a:solidFill>
                <a:effectLst/>
                <a:latin typeface="Arial"/>
                <a:cs typeface="Arial"/>
              </a:rPr>
              <a:t> means either repeated patterns of behavior that significantly interfere with the learning of other children, or interactions with peers and adults that are not responsive to the use of developmentally appropriate guidance. This includes, but is not limited to, physical aggression, property destruction, and self-injury.</a:t>
            </a:r>
            <a:endParaRPr lang="en-US" sz="2800" dirty="0">
              <a:latin typeface="Arial"/>
              <a:ea typeface="Calibri"/>
              <a:cs typeface="Arial"/>
            </a:endParaRPr>
          </a:p>
          <a:p>
            <a:pPr lvl="1">
              <a:buFont typeface="Arial,Sans-Serif" panose="020B0604020202020204" pitchFamily="34" charset="0"/>
            </a:pPr>
            <a:endParaRPr lang="en-US" sz="1200" dirty="0">
              <a:solidFill>
                <a:srgbClr val="000000"/>
              </a:solidFill>
              <a:ea typeface="Calibri"/>
              <a:cs typeface="Arial"/>
            </a:endParaRPr>
          </a:p>
          <a:p>
            <a:pPr lvl="1"/>
            <a:endParaRPr lang="en-US" dirty="0">
              <a:cs typeface="Arial"/>
            </a:endParaRPr>
          </a:p>
        </p:txBody>
      </p:sp>
      <p:sp>
        <p:nvSpPr>
          <p:cNvPr id="4" name="Slide Number Placeholder 3">
            <a:extLst>
              <a:ext uri="{FF2B5EF4-FFF2-40B4-BE49-F238E27FC236}">
                <a16:creationId xmlns:a16="http://schemas.microsoft.com/office/drawing/2014/main" id="{537F0433-BC18-4F2C-67B6-8AEB5F688B3A}"/>
              </a:ext>
            </a:extLst>
          </p:cNvPr>
          <p:cNvSpPr>
            <a:spLocks noGrp="1"/>
          </p:cNvSpPr>
          <p:nvPr>
            <p:ph type="sldNum" sz="quarter" idx="12"/>
          </p:nvPr>
        </p:nvSpPr>
        <p:spPr/>
        <p:txBody>
          <a:bodyPr/>
          <a:lstStyle/>
          <a:p>
            <a:fld id="{2AA74813-043C-43CB-9E82-7CAA19F31821}" type="slidenum">
              <a:rPr lang="en-US" smtClean="0"/>
              <a:pPr/>
              <a:t>12</a:t>
            </a:fld>
            <a:endParaRPr lang="en-US"/>
          </a:p>
        </p:txBody>
      </p:sp>
    </p:spTree>
    <p:extLst>
      <p:ext uri="{BB962C8B-B14F-4D97-AF65-F5344CB8AC3E}">
        <p14:creationId xmlns:p14="http://schemas.microsoft.com/office/powerpoint/2010/main" val="329057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2FE5-C465-3BD7-B463-C0E6E09BEAA9}"/>
              </a:ext>
            </a:extLst>
          </p:cNvPr>
          <p:cNvSpPr>
            <a:spLocks noGrp="1"/>
          </p:cNvSpPr>
          <p:nvPr>
            <p:ph type="title"/>
          </p:nvPr>
        </p:nvSpPr>
        <p:spPr/>
        <p:txBody>
          <a:bodyPr/>
          <a:lstStyle/>
          <a:p>
            <a:r>
              <a:rPr lang="en-US" dirty="0">
                <a:latin typeface="Arial"/>
                <a:cs typeface="Arial"/>
              </a:rPr>
              <a:t>Notification to Families Upon Enrollment</a:t>
            </a:r>
            <a:endParaRPr lang="en-US" dirty="0"/>
          </a:p>
        </p:txBody>
      </p:sp>
      <p:sp>
        <p:nvSpPr>
          <p:cNvPr id="3" name="Content Placeholder 2">
            <a:extLst>
              <a:ext uri="{FF2B5EF4-FFF2-40B4-BE49-F238E27FC236}">
                <a16:creationId xmlns:a16="http://schemas.microsoft.com/office/drawing/2014/main" id="{C8E6B90F-B334-8D97-B6AE-470204467BD9}"/>
              </a:ext>
            </a:extLst>
          </p:cNvPr>
          <p:cNvSpPr>
            <a:spLocks noGrp="1"/>
          </p:cNvSpPr>
          <p:nvPr>
            <p:ph idx="1"/>
          </p:nvPr>
        </p:nvSpPr>
        <p:spPr>
          <a:xfrm>
            <a:off x="526092" y="1342820"/>
            <a:ext cx="10659649" cy="4834143"/>
          </a:xfrm>
        </p:spPr>
        <p:txBody>
          <a:bodyPr vert="horz" lIns="91440" tIns="45720" rIns="91440" bIns="45720" rtlCol="0" anchor="t">
            <a:normAutofit/>
          </a:bodyPr>
          <a:lstStyle/>
          <a:p>
            <a:pPr marL="0" indent="0">
              <a:buNone/>
            </a:pPr>
            <a:r>
              <a:rPr lang="en-US" sz="2800" b="0" i="0" u="none" strike="noStrike" dirty="0">
                <a:solidFill>
                  <a:srgbClr val="0C4A6D"/>
                </a:solidFill>
                <a:effectLst/>
                <a:latin typeface="Arial"/>
                <a:cs typeface="Arial"/>
              </a:rPr>
              <a:t>Beginning July 1, 2023, upon enrollment of a child, a CSPP contractor must notify the child’s parents or legal guardians of the policy on disenrollment, including expulsion and suspension. This notification must be in writing and must inform parents on how they may file an appeal to the California Department of Education (CDE) in the event of the expulsion or suspension of a child.</a:t>
            </a:r>
            <a:endParaRPr lang="en-US" sz="2800" dirty="0">
              <a:latin typeface="Arial"/>
              <a:cs typeface="Arial"/>
            </a:endParaRPr>
          </a:p>
        </p:txBody>
      </p:sp>
      <p:sp>
        <p:nvSpPr>
          <p:cNvPr id="4" name="Slide Number Placeholder 3">
            <a:extLst>
              <a:ext uri="{FF2B5EF4-FFF2-40B4-BE49-F238E27FC236}">
                <a16:creationId xmlns:a16="http://schemas.microsoft.com/office/drawing/2014/main" id="{537F0433-BC18-4F2C-67B6-8AEB5F688B3A}"/>
              </a:ext>
            </a:extLst>
          </p:cNvPr>
          <p:cNvSpPr>
            <a:spLocks noGrp="1"/>
          </p:cNvSpPr>
          <p:nvPr>
            <p:ph type="sldNum" sz="quarter" idx="12"/>
          </p:nvPr>
        </p:nvSpPr>
        <p:spPr/>
        <p:txBody>
          <a:bodyPr/>
          <a:lstStyle/>
          <a:p>
            <a:fld id="{2AA74813-043C-43CB-9E82-7CAA19F31821}" type="slidenum">
              <a:rPr lang="en-US" smtClean="0"/>
              <a:pPr/>
              <a:t>13</a:t>
            </a:fld>
            <a:endParaRPr lang="en-US"/>
          </a:p>
        </p:txBody>
      </p:sp>
    </p:spTree>
    <p:extLst>
      <p:ext uri="{BB962C8B-B14F-4D97-AF65-F5344CB8AC3E}">
        <p14:creationId xmlns:p14="http://schemas.microsoft.com/office/powerpoint/2010/main" val="72570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2FE5-C465-3BD7-B463-C0E6E09BEAA9}"/>
              </a:ext>
            </a:extLst>
          </p:cNvPr>
          <p:cNvSpPr>
            <a:spLocks noGrp="1"/>
          </p:cNvSpPr>
          <p:nvPr>
            <p:ph type="title"/>
          </p:nvPr>
        </p:nvSpPr>
        <p:spPr/>
        <p:txBody>
          <a:bodyPr/>
          <a:lstStyle/>
          <a:p>
            <a:r>
              <a:rPr lang="en-US" dirty="0">
                <a:latin typeface="Arial"/>
                <a:cs typeface="Arial"/>
              </a:rPr>
              <a:t>Suspension and Expulsion Policy</a:t>
            </a:r>
            <a:endParaRPr lang="en-US" dirty="0">
              <a:latin typeface="Arial"/>
            </a:endParaRPr>
          </a:p>
        </p:txBody>
      </p:sp>
      <p:sp>
        <p:nvSpPr>
          <p:cNvPr id="3" name="Content Placeholder 2">
            <a:extLst>
              <a:ext uri="{FF2B5EF4-FFF2-40B4-BE49-F238E27FC236}">
                <a16:creationId xmlns:a16="http://schemas.microsoft.com/office/drawing/2014/main" id="{C8E6B90F-B334-8D97-B6AE-470204467BD9}"/>
              </a:ext>
            </a:extLst>
          </p:cNvPr>
          <p:cNvSpPr>
            <a:spLocks noGrp="1"/>
          </p:cNvSpPr>
          <p:nvPr>
            <p:ph idx="1"/>
          </p:nvPr>
        </p:nvSpPr>
        <p:spPr>
          <a:xfrm>
            <a:off x="413359" y="1342820"/>
            <a:ext cx="11235846" cy="4834143"/>
          </a:xfrm>
        </p:spPr>
        <p:txBody>
          <a:bodyPr vert="horz" lIns="91440" tIns="45720" rIns="91440" bIns="45720" rtlCol="0" anchor="t">
            <a:normAutofit/>
          </a:bodyPr>
          <a:lstStyle/>
          <a:p>
            <a:pPr marL="0" indent="0" fontAlgn="base">
              <a:buNone/>
            </a:pPr>
            <a:r>
              <a:rPr lang="en-US" sz="2800" b="0" i="1" u="none" strike="noStrike" dirty="0">
                <a:solidFill>
                  <a:srgbClr val="093958"/>
                </a:solidFill>
                <a:effectLst/>
                <a:latin typeface="+mj-lt"/>
                <a:cs typeface="Arial"/>
              </a:rPr>
              <a:t>Education Code</a:t>
            </a:r>
            <a:r>
              <a:rPr lang="en-US" sz="2800" i="1" dirty="0">
                <a:solidFill>
                  <a:srgbClr val="093958"/>
                </a:solidFill>
                <a:latin typeface="+mj-lt"/>
                <a:cs typeface="Arial"/>
              </a:rPr>
              <a:t> S</a:t>
            </a:r>
            <a:r>
              <a:rPr lang="en-US" sz="2800" dirty="0">
                <a:solidFill>
                  <a:srgbClr val="093958"/>
                </a:solidFill>
                <a:latin typeface="+mj-lt"/>
                <a:cs typeface="Arial"/>
              </a:rPr>
              <a:t>ection</a:t>
            </a:r>
            <a:r>
              <a:rPr lang="en-US" sz="2800" b="0" i="0" u="none" strike="noStrike" dirty="0">
                <a:solidFill>
                  <a:srgbClr val="093958"/>
                </a:solidFill>
                <a:effectLst/>
                <a:latin typeface="+mj-lt"/>
                <a:cs typeface="Arial"/>
              </a:rPr>
              <a:t> 8489.1 states that except in specific circumstances described in the next slides and in the “Directives for Implementation” section of Management Bulletin (MB) 23-08, a program must not:</a:t>
            </a:r>
            <a:r>
              <a:rPr lang="en-US" sz="2800" b="0" i="0" dirty="0">
                <a:solidFill>
                  <a:srgbClr val="093958"/>
                </a:solidFill>
                <a:effectLst/>
                <a:latin typeface="+mj-lt"/>
                <a:cs typeface="Arial"/>
              </a:rPr>
              <a:t>​</a:t>
            </a:r>
            <a:endParaRPr lang="en-US" sz="2800">
              <a:solidFill>
                <a:srgbClr val="000000"/>
              </a:solidFill>
              <a:latin typeface="+mj-lt"/>
              <a:cs typeface="Arial"/>
            </a:endParaRPr>
          </a:p>
          <a:p>
            <a:pPr marL="457200" indent="-457200" algn="l" rtl="0" fontAlgn="base">
              <a:buAutoNum type="arabicPeriod"/>
            </a:pPr>
            <a:r>
              <a:rPr lang="en-US" sz="2800" b="0" i="0" u="none" strike="noStrike" dirty="0">
                <a:solidFill>
                  <a:srgbClr val="093958"/>
                </a:solidFill>
                <a:effectLst/>
                <a:latin typeface="+mj-lt"/>
                <a:cs typeface="Arial"/>
              </a:rPr>
              <a:t>Suspend a child due to a child’s behavior.</a:t>
            </a:r>
            <a:r>
              <a:rPr lang="en-US" sz="2800" b="0" i="0" dirty="0">
                <a:solidFill>
                  <a:srgbClr val="093958"/>
                </a:solidFill>
                <a:effectLst/>
                <a:latin typeface="+mj-lt"/>
                <a:cs typeface="Arial"/>
              </a:rPr>
              <a:t>​</a:t>
            </a:r>
            <a:endParaRPr lang="en-US" sz="2800">
              <a:solidFill>
                <a:srgbClr val="000000"/>
              </a:solidFill>
              <a:latin typeface="+mj-lt"/>
              <a:cs typeface="Arial"/>
            </a:endParaRPr>
          </a:p>
          <a:p>
            <a:pPr marL="457200" indent="-457200" algn="l" rtl="0" fontAlgn="base">
              <a:buAutoNum type="arabicPeriod"/>
            </a:pPr>
            <a:r>
              <a:rPr lang="en-US" sz="2800" b="0" i="0" u="none" strike="noStrike" dirty="0">
                <a:solidFill>
                  <a:srgbClr val="093958"/>
                </a:solidFill>
                <a:effectLst/>
                <a:latin typeface="+mj-lt"/>
                <a:cs typeface="Arial"/>
              </a:rPr>
              <a:t>Encourage or persuade a child’s parents or legal guardians to prematurely pick up a child due to a child’s behavior before the program day ends.</a:t>
            </a:r>
            <a:r>
              <a:rPr lang="en-US" sz="2800" b="0" i="0" dirty="0">
                <a:solidFill>
                  <a:srgbClr val="093958"/>
                </a:solidFill>
                <a:effectLst/>
                <a:latin typeface="+mj-lt"/>
                <a:cs typeface="Arial"/>
              </a:rPr>
              <a:t>​</a:t>
            </a:r>
            <a:endParaRPr lang="en-US" sz="2800">
              <a:solidFill>
                <a:srgbClr val="000000"/>
              </a:solidFill>
              <a:latin typeface="+mj-lt"/>
              <a:cs typeface="Arial"/>
            </a:endParaRPr>
          </a:p>
          <a:p>
            <a:pPr marL="457200" indent="-457200" algn="l" rtl="0" fontAlgn="base">
              <a:buAutoNum type="arabicPeriod"/>
            </a:pPr>
            <a:r>
              <a:rPr lang="en-US" sz="2800" b="0" i="0" u="none" strike="noStrike" dirty="0">
                <a:solidFill>
                  <a:srgbClr val="093958"/>
                </a:solidFill>
                <a:effectLst/>
                <a:latin typeface="+mj-lt"/>
                <a:cs typeface="Arial"/>
              </a:rPr>
              <a:t>Expel or unenroll a child because of a child’s behavior.</a:t>
            </a:r>
            <a:r>
              <a:rPr lang="en-US" sz="2800" b="0" i="0" dirty="0">
                <a:solidFill>
                  <a:srgbClr val="093958"/>
                </a:solidFill>
                <a:effectLst/>
                <a:latin typeface="+mj-lt"/>
                <a:cs typeface="Arial"/>
              </a:rPr>
              <a:t>​</a:t>
            </a:r>
            <a:endParaRPr lang="en-US" sz="2800">
              <a:solidFill>
                <a:srgbClr val="000000"/>
              </a:solidFill>
              <a:latin typeface="+mj-lt"/>
              <a:cs typeface="Arial"/>
            </a:endParaRPr>
          </a:p>
          <a:p>
            <a:pPr marL="457200" indent="-457200" algn="l" rtl="0" fontAlgn="base">
              <a:buAutoNum type="arabicPeriod"/>
            </a:pPr>
            <a:r>
              <a:rPr lang="en-US" sz="2800" b="0" i="0" u="none" strike="noStrike" dirty="0">
                <a:solidFill>
                  <a:srgbClr val="093958"/>
                </a:solidFill>
                <a:effectLst/>
                <a:latin typeface="+mj-lt"/>
                <a:cs typeface="Arial"/>
              </a:rPr>
              <a:t>Persuade or encourage a child’s parents or legal guardians to voluntarily unenroll from the program due to a child’s behavior.</a:t>
            </a:r>
            <a:endParaRPr lang="en-US" sz="2800" b="0" i="0" dirty="0">
              <a:solidFill>
                <a:srgbClr val="000000"/>
              </a:solidFill>
              <a:effectLst/>
              <a:latin typeface="+mj-lt"/>
              <a:cs typeface="Arial"/>
            </a:endParaRPr>
          </a:p>
          <a:p>
            <a:pPr marL="0" indent="0">
              <a:buNone/>
            </a:pPr>
            <a:endParaRPr lang="en-US" dirty="0">
              <a:latin typeface="Arial"/>
              <a:cs typeface="Arial"/>
            </a:endParaRPr>
          </a:p>
        </p:txBody>
      </p:sp>
      <p:sp>
        <p:nvSpPr>
          <p:cNvPr id="4" name="Slide Number Placeholder 3">
            <a:extLst>
              <a:ext uri="{FF2B5EF4-FFF2-40B4-BE49-F238E27FC236}">
                <a16:creationId xmlns:a16="http://schemas.microsoft.com/office/drawing/2014/main" id="{537F0433-BC18-4F2C-67B6-8AEB5F688B3A}"/>
              </a:ext>
            </a:extLst>
          </p:cNvPr>
          <p:cNvSpPr>
            <a:spLocks noGrp="1"/>
          </p:cNvSpPr>
          <p:nvPr>
            <p:ph type="sldNum" sz="quarter" idx="12"/>
          </p:nvPr>
        </p:nvSpPr>
        <p:spPr/>
        <p:txBody>
          <a:bodyPr/>
          <a:lstStyle/>
          <a:p>
            <a:fld id="{2AA74813-043C-43CB-9E82-7CAA19F31821}" type="slidenum">
              <a:rPr lang="en-US" smtClean="0"/>
              <a:pPr/>
              <a:t>14</a:t>
            </a:fld>
            <a:endParaRPr lang="en-US"/>
          </a:p>
        </p:txBody>
      </p:sp>
    </p:spTree>
    <p:extLst>
      <p:ext uri="{BB962C8B-B14F-4D97-AF65-F5344CB8AC3E}">
        <p14:creationId xmlns:p14="http://schemas.microsoft.com/office/powerpoint/2010/main" val="1754419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2FE5-C465-3BD7-B463-C0E6E09BEAA9}"/>
              </a:ext>
            </a:extLst>
          </p:cNvPr>
          <p:cNvSpPr>
            <a:spLocks noGrp="1"/>
          </p:cNvSpPr>
          <p:nvPr>
            <p:ph type="title"/>
          </p:nvPr>
        </p:nvSpPr>
        <p:spPr/>
        <p:txBody>
          <a:bodyPr/>
          <a:lstStyle/>
          <a:p>
            <a:r>
              <a:rPr lang="en-US" dirty="0">
                <a:latin typeface="Arial"/>
                <a:cs typeface="Arial"/>
              </a:rPr>
              <a:t>Allowable Circumstances</a:t>
            </a:r>
            <a:endParaRPr lang="en-US" dirty="0">
              <a:latin typeface="Arial"/>
            </a:endParaRPr>
          </a:p>
        </p:txBody>
      </p:sp>
      <p:sp>
        <p:nvSpPr>
          <p:cNvPr id="3" name="Content Placeholder 2">
            <a:extLst>
              <a:ext uri="{FF2B5EF4-FFF2-40B4-BE49-F238E27FC236}">
                <a16:creationId xmlns:a16="http://schemas.microsoft.com/office/drawing/2014/main" id="{C8E6B90F-B334-8D97-B6AE-470204467BD9}"/>
              </a:ext>
            </a:extLst>
          </p:cNvPr>
          <p:cNvSpPr>
            <a:spLocks noGrp="1"/>
          </p:cNvSpPr>
          <p:nvPr>
            <p:ph idx="1"/>
          </p:nvPr>
        </p:nvSpPr>
        <p:spPr>
          <a:xfrm>
            <a:off x="9525" y="1114220"/>
            <a:ext cx="12204700" cy="5062743"/>
          </a:xfrm>
        </p:spPr>
        <p:txBody>
          <a:bodyPr vert="horz" lIns="91440" tIns="45720" rIns="91440" bIns="45720" rtlCol="0" anchor="t">
            <a:noAutofit/>
          </a:bodyPr>
          <a:lstStyle/>
          <a:p>
            <a:pPr marL="0" indent="0" algn="l" rtl="0" fontAlgn="base">
              <a:buNone/>
            </a:pPr>
            <a:r>
              <a:rPr lang="en-US" sz="2400" b="1" i="0" u="none" strike="noStrike" dirty="0">
                <a:solidFill>
                  <a:schemeClr val="accent1">
                    <a:lumMod val="50000"/>
                  </a:schemeClr>
                </a:solidFill>
                <a:effectLst/>
                <a:latin typeface="Arial"/>
                <a:cs typeface="Arial"/>
              </a:rPr>
              <a:t>Suspension</a:t>
            </a:r>
          </a:p>
          <a:p>
            <a:pPr fontAlgn="base"/>
            <a:r>
              <a:rPr lang="en-US" sz="2400" b="0" i="0" u="none" strike="noStrike" dirty="0">
                <a:solidFill>
                  <a:schemeClr val="accent1">
                    <a:lumMod val="50000"/>
                  </a:schemeClr>
                </a:solidFill>
                <a:effectLst/>
                <a:latin typeface="Arial"/>
                <a:cs typeface="Arial"/>
              </a:rPr>
              <a:t>Suspension must only be used as a last resort in extraordinary circumstances when there is a </a:t>
            </a:r>
            <a:r>
              <a:rPr lang="en-US" sz="2400" b="1" i="0" u="none" strike="noStrike" dirty="0">
                <a:solidFill>
                  <a:schemeClr val="accent1">
                    <a:lumMod val="50000"/>
                  </a:schemeClr>
                </a:solidFill>
                <a:effectLst/>
                <a:latin typeface="Arial"/>
                <a:cs typeface="Arial"/>
              </a:rPr>
              <a:t>serious safety threat that cannot be reduced or eliminated without removal of the child</a:t>
            </a:r>
            <a:r>
              <a:rPr lang="en-US" sz="2400" b="0" i="0" u="none" strike="noStrike" dirty="0">
                <a:solidFill>
                  <a:schemeClr val="accent1">
                    <a:lumMod val="50000"/>
                  </a:schemeClr>
                </a:solidFill>
                <a:effectLst/>
                <a:latin typeface="Arial"/>
                <a:cs typeface="Arial"/>
              </a:rPr>
              <a:t>. To the greatest extent possible, a program must endeavor to ensure the full participation of enrolled children in all program activities.  </a:t>
            </a:r>
            <a:r>
              <a:rPr lang="en-US" sz="2400" b="0" i="0" dirty="0">
                <a:solidFill>
                  <a:schemeClr val="accent1">
                    <a:lumMod val="50000"/>
                  </a:schemeClr>
                </a:solidFill>
                <a:effectLst/>
                <a:latin typeface="Arial"/>
                <a:cs typeface="Arial"/>
              </a:rPr>
              <a:t>​</a:t>
            </a:r>
          </a:p>
          <a:p>
            <a:pPr marL="0" indent="0" algn="l" rtl="0" fontAlgn="base">
              <a:buNone/>
            </a:pPr>
            <a:r>
              <a:rPr lang="en-US" sz="2400" b="1" i="0" u="none" strike="noStrike" dirty="0">
                <a:solidFill>
                  <a:schemeClr val="accent1">
                    <a:lumMod val="50000"/>
                  </a:schemeClr>
                </a:solidFill>
                <a:effectLst/>
                <a:latin typeface="Arial"/>
                <a:cs typeface="Arial"/>
              </a:rPr>
              <a:t>Expulsion</a:t>
            </a:r>
          </a:p>
          <a:p>
            <a:pPr fontAlgn="base"/>
            <a:r>
              <a:rPr lang="en-US" sz="2400" b="0" i="0" u="none" strike="noStrike" dirty="0">
                <a:solidFill>
                  <a:schemeClr val="accent1">
                    <a:lumMod val="50000"/>
                  </a:schemeClr>
                </a:solidFill>
                <a:effectLst/>
                <a:latin typeface="Arial"/>
                <a:cs typeface="Arial"/>
              </a:rPr>
              <a:t>If a CSPP contractor has expeditiously pursued and documented reasonable steps to maintain the child’s safe participation in the program and determines that the child’s continued enrollment would present </a:t>
            </a:r>
            <a:r>
              <a:rPr lang="en-US" sz="2400" b="1" i="0" u="none" strike="noStrike" dirty="0">
                <a:solidFill>
                  <a:schemeClr val="accent1">
                    <a:lumMod val="50000"/>
                  </a:schemeClr>
                </a:solidFill>
                <a:effectLst/>
                <a:latin typeface="Arial"/>
                <a:cs typeface="Arial"/>
              </a:rPr>
              <a:t>a serious safety threat to the child or other enrolled children</a:t>
            </a:r>
            <a:r>
              <a:rPr lang="en-US" sz="2400" b="0" i="0" u="none" strike="noStrike" dirty="0">
                <a:solidFill>
                  <a:schemeClr val="accent1">
                    <a:lumMod val="50000"/>
                  </a:schemeClr>
                </a:solidFill>
                <a:effectLst/>
                <a:latin typeface="Arial"/>
                <a:cs typeface="Arial"/>
              </a:rPr>
              <a:t>, the program may expel the child and must refer the parents or legal guardians to other potentially appropriate placements, the local childcare resource and referral agency, or other referral service available in the local community, and, to the greatest extent possible, support direct transition to a more appropriate placement. </a:t>
            </a:r>
            <a:endParaRPr lang="en-US" sz="2400" b="0" i="0" dirty="0">
              <a:solidFill>
                <a:schemeClr val="accent1">
                  <a:lumMod val="50000"/>
                </a:schemeClr>
              </a:solidFill>
              <a:effectLst/>
              <a:latin typeface="Arial"/>
              <a:cs typeface="Arial"/>
            </a:endParaRPr>
          </a:p>
          <a:p>
            <a:pPr marL="0" indent="0">
              <a:buNone/>
            </a:pPr>
            <a:endParaRPr lang="en-US" dirty="0">
              <a:cs typeface="Arial"/>
            </a:endParaRPr>
          </a:p>
        </p:txBody>
      </p:sp>
      <p:sp>
        <p:nvSpPr>
          <p:cNvPr id="4" name="Slide Number Placeholder 3">
            <a:extLst>
              <a:ext uri="{FF2B5EF4-FFF2-40B4-BE49-F238E27FC236}">
                <a16:creationId xmlns:a16="http://schemas.microsoft.com/office/drawing/2014/main" id="{537F0433-BC18-4F2C-67B6-8AEB5F688B3A}"/>
              </a:ext>
            </a:extLst>
          </p:cNvPr>
          <p:cNvSpPr>
            <a:spLocks noGrp="1"/>
          </p:cNvSpPr>
          <p:nvPr>
            <p:ph type="sldNum" sz="quarter" idx="12"/>
          </p:nvPr>
        </p:nvSpPr>
        <p:spPr/>
        <p:txBody>
          <a:bodyPr/>
          <a:lstStyle/>
          <a:p>
            <a:fld id="{2AA74813-043C-43CB-9E82-7CAA19F31821}" type="slidenum">
              <a:rPr lang="en-US" smtClean="0"/>
              <a:pPr/>
              <a:t>15</a:t>
            </a:fld>
            <a:endParaRPr lang="en-US"/>
          </a:p>
        </p:txBody>
      </p:sp>
    </p:spTree>
    <p:extLst>
      <p:ext uri="{BB962C8B-B14F-4D97-AF65-F5344CB8AC3E}">
        <p14:creationId xmlns:p14="http://schemas.microsoft.com/office/powerpoint/2010/main" val="3356331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4BF7-9194-9D26-9557-8C52DF433EA4}"/>
              </a:ext>
            </a:extLst>
          </p:cNvPr>
          <p:cNvSpPr>
            <a:spLocks noGrp="1"/>
          </p:cNvSpPr>
          <p:nvPr>
            <p:ph type="title"/>
          </p:nvPr>
        </p:nvSpPr>
        <p:spPr/>
        <p:txBody>
          <a:bodyPr/>
          <a:lstStyle/>
          <a:p>
            <a:r>
              <a:rPr lang="en-US" dirty="0">
                <a:latin typeface="Arial"/>
                <a:cs typeface="Arial"/>
              </a:rPr>
              <a:t>Before Suspension</a:t>
            </a:r>
            <a:endParaRPr lang="en-US" dirty="0"/>
          </a:p>
        </p:txBody>
      </p:sp>
      <p:sp>
        <p:nvSpPr>
          <p:cNvPr id="3" name="Content Placeholder 2">
            <a:extLst>
              <a:ext uri="{FF2B5EF4-FFF2-40B4-BE49-F238E27FC236}">
                <a16:creationId xmlns:a16="http://schemas.microsoft.com/office/drawing/2014/main" id="{63ACB774-4BE8-206F-367E-17C381E5C9B8}"/>
              </a:ext>
            </a:extLst>
          </p:cNvPr>
          <p:cNvSpPr>
            <a:spLocks noGrp="1"/>
          </p:cNvSpPr>
          <p:nvPr>
            <p:ph idx="1"/>
          </p:nvPr>
        </p:nvSpPr>
        <p:spPr>
          <a:xfrm>
            <a:off x="572544" y="1175656"/>
            <a:ext cx="11360063" cy="5531590"/>
          </a:xfrm>
        </p:spPr>
        <p:txBody>
          <a:bodyPr vert="horz" lIns="91440" tIns="45720" rIns="91440" bIns="45720" rtlCol="0" anchor="t">
            <a:noAutofit/>
          </a:bodyPr>
          <a:lstStyle/>
          <a:p>
            <a:pPr marL="0" indent="0" algn="l" rtl="0" fontAlgn="base">
              <a:spcAft>
                <a:spcPts val="1000"/>
              </a:spcAft>
              <a:buNone/>
            </a:pPr>
            <a:r>
              <a:rPr lang="en-US" sz="3200" b="0" i="0" u="none" strike="noStrike" dirty="0">
                <a:solidFill>
                  <a:srgbClr val="003A5C"/>
                </a:solidFill>
                <a:effectLst/>
                <a:latin typeface="+mj-lt"/>
                <a:cs typeface="Arial"/>
              </a:rPr>
              <a:t>Before a CSPP contractor determines that suspension is necessary contractors must do the following:</a:t>
            </a:r>
            <a:r>
              <a:rPr lang="en-US" sz="3200" b="0" i="0" dirty="0">
                <a:solidFill>
                  <a:srgbClr val="003A5C"/>
                </a:solidFill>
                <a:effectLst/>
                <a:latin typeface="+mj-lt"/>
                <a:cs typeface="Arial"/>
              </a:rPr>
              <a:t>​</a:t>
            </a:r>
            <a:endParaRPr lang="en-US" sz="3200" b="0" i="0">
              <a:solidFill>
                <a:srgbClr val="000000"/>
              </a:solidFill>
              <a:effectLst/>
              <a:latin typeface="+mj-lt"/>
              <a:cs typeface="Arial"/>
            </a:endParaRPr>
          </a:p>
          <a:p>
            <a:pPr algn="l" rtl="0" fontAlgn="base">
              <a:spcAft>
                <a:spcPts val="1000"/>
              </a:spcAft>
              <a:buFont typeface="Arial" panose="020B0604020202020204" pitchFamily="34" charset="0"/>
              <a:buChar char="•"/>
            </a:pPr>
            <a:r>
              <a:rPr lang="en-US" sz="3200" b="0" i="0" u="none" strike="noStrike" dirty="0">
                <a:solidFill>
                  <a:srgbClr val="003A5C"/>
                </a:solidFill>
                <a:effectLst/>
                <a:latin typeface="+mj-lt"/>
                <a:cs typeface="Arial"/>
              </a:rPr>
              <a:t>Collaborate with the child’s parents or legal guardians </a:t>
            </a:r>
            <a:r>
              <a:rPr lang="en-US" sz="3200" b="0" i="0" dirty="0">
                <a:solidFill>
                  <a:srgbClr val="003A5C"/>
                </a:solidFill>
                <a:effectLst/>
                <a:latin typeface="+mj-lt"/>
                <a:cs typeface="Arial"/>
              </a:rPr>
              <a:t>​</a:t>
            </a:r>
            <a:endParaRPr lang="en-US" sz="3200" b="0" i="0">
              <a:solidFill>
                <a:srgbClr val="000000"/>
              </a:solidFill>
              <a:effectLst/>
              <a:latin typeface="+mj-lt"/>
              <a:cs typeface="Arial"/>
            </a:endParaRPr>
          </a:p>
          <a:p>
            <a:pPr algn="l" rtl="0" fontAlgn="base">
              <a:spcAft>
                <a:spcPts val="1000"/>
              </a:spcAft>
              <a:buFont typeface="Arial" panose="020B0604020202020204" pitchFamily="34" charset="0"/>
              <a:buChar char="•"/>
            </a:pPr>
            <a:r>
              <a:rPr lang="en-US" sz="3200" b="0" i="0" u="none" strike="noStrike" dirty="0">
                <a:solidFill>
                  <a:srgbClr val="003A5C"/>
                </a:solidFill>
                <a:effectLst/>
                <a:latin typeface="+mj-lt"/>
                <a:cs typeface="Arial"/>
              </a:rPr>
              <a:t>Use appropriate community resources, as needed, to determine no other reasonable option is appropriate, and </a:t>
            </a:r>
            <a:r>
              <a:rPr lang="en-US" sz="3200" b="0" i="0" dirty="0">
                <a:solidFill>
                  <a:srgbClr val="003A5C"/>
                </a:solidFill>
                <a:effectLst/>
                <a:latin typeface="+mj-lt"/>
                <a:cs typeface="Arial"/>
              </a:rPr>
              <a:t>​</a:t>
            </a:r>
            <a:endParaRPr lang="en-US" sz="3200" b="0" i="0">
              <a:solidFill>
                <a:srgbClr val="000000"/>
              </a:solidFill>
              <a:effectLst/>
              <a:latin typeface="+mj-lt"/>
              <a:cs typeface="Arial"/>
            </a:endParaRPr>
          </a:p>
          <a:p>
            <a:pPr algn="l" rtl="0" fontAlgn="base">
              <a:buFont typeface="Arial" panose="020B0604020202020204" pitchFamily="34" charset="0"/>
              <a:buChar char="•"/>
            </a:pPr>
            <a:r>
              <a:rPr lang="en-US" sz="3200" b="0" i="0" u="none" strike="noStrike" dirty="0">
                <a:solidFill>
                  <a:srgbClr val="003A5C"/>
                </a:solidFill>
                <a:effectLst/>
                <a:latin typeface="+mj-lt"/>
                <a:cs typeface="Arial"/>
              </a:rPr>
              <a:t>Provide written notice through a notice of action to the child’s parents or legal guardians</a:t>
            </a:r>
            <a:endParaRPr lang="en-US" sz="3200" b="0" i="0" dirty="0">
              <a:solidFill>
                <a:srgbClr val="000000"/>
              </a:solidFill>
              <a:effectLst/>
              <a:latin typeface="+mj-lt"/>
              <a:cs typeface="Arial"/>
            </a:endParaRPr>
          </a:p>
          <a:p>
            <a:pPr marL="0" indent="0">
              <a:lnSpc>
                <a:spcPct val="100000"/>
              </a:lnSpc>
              <a:buNone/>
            </a:pPr>
            <a:endParaRPr lang="en-US" sz="2400" dirty="0">
              <a:latin typeface="Arial"/>
              <a:cs typeface="Arial"/>
            </a:endParaRPr>
          </a:p>
        </p:txBody>
      </p:sp>
      <p:sp>
        <p:nvSpPr>
          <p:cNvPr id="5" name="Slide Number Placeholder 3">
            <a:extLst>
              <a:ext uri="{FF2B5EF4-FFF2-40B4-BE49-F238E27FC236}">
                <a16:creationId xmlns:a16="http://schemas.microsoft.com/office/drawing/2014/main" id="{39A9B29A-84EE-EA36-2016-530DBA68CBA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dirty="0">
                <a:latin typeface="Arial"/>
              </a:rPr>
              <a:t>16</a:t>
            </a:fld>
            <a:endParaRPr lang="en-US" sz="2400">
              <a:latin typeface="Arial"/>
            </a:endParaRPr>
          </a:p>
        </p:txBody>
      </p:sp>
    </p:spTree>
    <p:extLst>
      <p:ext uri="{BB962C8B-B14F-4D97-AF65-F5344CB8AC3E}">
        <p14:creationId xmlns:p14="http://schemas.microsoft.com/office/powerpoint/2010/main" val="2190556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4BF7-9194-9D26-9557-8C52DF433EA4}"/>
              </a:ext>
            </a:extLst>
          </p:cNvPr>
          <p:cNvSpPr>
            <a:spLocks noGrp="1"/>
          </p:cNvSpPr>
          <p:nvPr>
            <p:ph type="title"/>
          </p:nvPr>
        </p:nvSpPr>
        <p:spPr/>
        <p:txBody>
          <a:bodyPr/>
          <a:lstStyle/>
          <a:p>
            <a:r>
              <a:rPr lang="en-US" dirty="0">
                <a:latin typeface="Arial"/>
                <a:cs typeface="Arial"/>
              </a:rPr>
              <a:t>If Suspension Deemed Necessary</a:t>
            </a:r>
            <a:endParaRPr lang="en-US" dirty="0"/>
          </a:p>
        </p:txBody>
      </p:sp>
      <p:sp>
        <p:nvSpPr>
          <p:cNvPr id="3" name="Content Placeholder 2">
            <a:extLst>
              <a:ext uri="{FF2B5EF4-FFF2-40B4-BE49-F238E27FC236}">
                <a16:creationId xmlns:a16="http://schemas.microsoft.com/office/drawing/2014/main" id="{63ACB774-4BE8-206F-367E-17C381E5C9B8}"/>
              </a:ext>
            </a:extLst>
          </p:cNvPr>
          <p:cNvSpPr>
            <a:spLocks noGrp="1"/>
          </p:cNvSpPr>
          <p:nvPr>
            <p:ph idx="1"/>
          </p:nvPr>
        </p:nvSpPr>
        <p:spPr>
          <a:xfrm>
            <a:off x="-2" y="1110343"/>
            <a:ext cx="12192000" cy="5062840"/>
          </a:xfrm>
        </p:spPr>
        <p:txBody>
          <a:bodyPr vert="horz" lIns="91440" tIns="45720" rIns="91440" bIns="45720" rtlCol="0" anchor="t">
            <a:normAutofit/>
          </a:bodyPr>
          <a:lstStyle/>
          <a:p>
            <a:pPr marL="0" indent="0" algn="just" rtl="0" fontAlgn="base">
              <a:spcAft>
                <a:spcPts val="1000"/>
              </a:spcAft>
              <a:buNone/>
            </a:pPr>
            <a:r>
              <a:rPr lang="en-US" sz="2800" b="0" i="0" u="none" strike="noStrike" dirty="0">
                <a:solidFill>
                  <a:srgbClr val="003A5C"/>
                </a:solidFill>
                <a:effectLst/>
                <a:latin typeface="+mn-lt"/>
                <a:cs typeface="Arial"/>
              </a:rPr>
              <a:t>A CSPP contractor must do at least all the following:</a:t>
            </a:r>
            <a:r>
              <a:rPr lang="en-US" sz="2800" b="0" i="0" dirty="0">
                <a:solidFill>
                  <a:srgbClr val="003A5C"/>
                </a:solidFill>
                <a:effectLst/>
                <a:latin typeface="+mn-lt"/>
                <a:cs typeface="Arial"/>
              </a:rPr>
              <a:t>​</a:t>
            </a:r>
            <a:endParaRPr lang="en-US" sz="2800" b="0" i="0">
              <a:solidFill>
                <a:srgbClr val="000000"/>
              </a:solidFill>
              <a:effectLst/>
              <a:latin typeface="+mn-lt"/>
              <a:cs typeface="Arial"/>
            </a:endParaRPr>
          </a:p>
          <a:p>
            <a:pPr algn="just" rtl="0" fontAlgn="base">
              <a:spcAft>
                <a:spcPts val="1000"/>
              </a:spcAft>
              <a:buFont typeface="Arial" panose="020B0604020202020204" pitchFamily="34" charset="0"/>
              <a:buChar char="•"/>
            </a:pPr>
            <a:r>
              <a:rPr lang="en-US" sz="2800" b="0" i="0" u="none" strike="noStrike" dirty="0">
                <a:solidFill>
                  <a:srgbClr val="003A5C"/>
                </a:solidFill>
                <a:effectLst/>
                <a:latin typeface="+mn-lt"/>
                <a:cs typeface="Arial"/>
              </a:rPr>
              <a:t>Continue to engage with the parents or legal guardians and </a:t>
            </a:r>
            <a:r>
              <a:rPr lang="en-US" sz="2800" b="0" i="0" dirty="0">
                <a:solidFill>
                  <a:srgbClr val="003A5C"/>
                </a:solidFill>
                <a:effectLst/>
                <a:latin typeface="+mn-lt"/>
                <a:cs typeface="Arial"/>
              </a:rPr>
              <a:t>​</a:t>
            </a:r>
            <a:endParaRPr lang="en-US" sz="2800" b="0" i="0">
              <a:solidFill>
                <a:srgbClr val="000000"/>
              </a:solidFill>
              <a:effectLst/>
              <a:latin typeface="+mn-lt"/>
              <a:cs typeface="Arial"/>
            </a:endParaRPr>
          </a:p>
          <a:p>
            <a:pPr algn="just" rtl="0" fontAlgn="base">
              <a:spcAft>
                <a:spcPts val="1000"/>
              </a:spcAft>
              <a:buFont typeface="Arial" panose="020B0604020202020204" pitchFamily="34" charset="0"/>
              <a:buChar char="•"/>
            </a:pPr>
            <a:r>
              <a:rPr lang="en-US" sz="2800" b="0" i="0" u="none" strike="noStrike" dirty="0">
                <a:solidFill>
                  <a:srgbClr val="003A5C"/>
                </a:solidFill>
                <a:effectLst/>
                <a:latin typeface="+mn-lt"/>
                <a:cs typeface="Arial"/>
              </a:rPr>
              <a:t>Continuing to use, and provide referrals to appropriate community resources, such as, but not limited to, an early childhood mental health consultant and the local resource and referral agency</a:t>
            </a:r>
            <a:r>
              <a:rPr lang="en-US" sz="2800" b="0" i="0" dirty="0">
                <a:solidFill>
                  <a:srgbClr val="003A5C"/>
                </a:solidFill>
                <a:effectLst/>
                <a:latin typeface="+mn-lt"/>
                <a:cs typeface="Arial"/>
              </a:rPr>
              <a:t>​</a:t>
            </a:r>
            <a:endParaRPr lang="en-US" sz="2800" b="0" i="0">
              <a:solidFill>
                <a:srgbClr val="000000"/>
              </a:solidFill>
              <a:effectLst/>
              <a:latin typeface="+mn-lt"/>
              <a:cs typeface="Arial"/>
            </a:endParaRPr>
          </a:p>
          <a:p>
            <a:pPr algn="l" rtl="0" fontAlgn="base">
              <a:spcAft>
                <a:spcPts val="1000"/>
              </a:spcAft>
              <a:buFont typeface="Arial" panose="020B0604020202020204" pitchFamily="34" charset="0"/>
              <a:buChar char="•"/>
            </a:pPr>
            <a:r>
              <a:rPr lang="en-US" sz="2800" b="0" i="0" u="none" strike="noStrike" dirty="0">
                <a:solidFill>
                  <a:srgbClr val="003A5C"/>
                </a:solidFill>
                <a:effectLst/>
                <a:latin typeface="+mn-lt"/>
                <a:cs typeface="Arial"/>
              </a:rPr>
              <a:t>Develop a written plan to document the action and supports needed</a:t>
            </a:r>
            <a:r>
              <a:rPr lang="en-US" sz="2800" b="0" i="0" dirty="0">
                <a:solidFill>
                  <a:srgbClr val="003A5C"/>
                </a:solidFill>
                <a:effectLst/>
                <a:latin typeface="+mn-lt"/>
                <a:cs typeface="Arial"/>
              </a:rPr>
              <a:t>​</a:t>
            </a:r>
            <a:endParaRPr lang="en-US" sz="2800" b="0" i="0">
              <a:solidFill>
                <a:srgbClr val="000000"/>
              </a:solidFill>
              <a:effectLst/>
              <a:latin typeface="+mn-lt"/>
              <a:cs typeface="Arial"/>
            </a:endParaRPr>
          </a:p>
          <a:p>
            <a:pPr algn="l" rtl="0" fontAlgn="base">
              <a:buFont typeface="Arial" panose="020B0604020202020204" pitchFamily="34" charset="0"/>
              <a:buChar char="•"/>
            </a:pPr>
            <a:r>
              <a:rPr lang="en-US" sz="2800" b="0" i="0" u="none" strike="noStrike" dirty="0">
                <a:solidFill>
                  <a:srgbClr val="003A5C"/>
                </a:solidFill>
                <a:effectLst/>
                <a:latin typeface="+mn-lt"/>
                <a:cs typeface="Arial"/>
              </a:rPr>
              <a:t>Contact the Local Educational Agency (LEA) responsible for the Individualized Education Program (IEP) to seek consultation on serving the child, if applicable</a:t>
            </a:r>
            <a:endParaRPr lang="en-US" sz="2800" b="0" i="0" dirty="0">
              <a:solidFill>
                <a:srgbClr val="000000"/>
              </a:solidFill>
              <a:effectLst/>
              <a:latin typeface="+mn-lt"/>
              <a:cs typeface="Arial"/>
            </a:endParaRPr>
          </a:p>
          <a:p>
            <a:pPr marL="0" indent="0">
              <a:lnSpc>
                <a:spcPct val="100000"/>
              </a:lnSpc>
              <a:buNone/>
            </a:pPr>
            <a:endParaRPr lang="en-US" dirty="0">
              <a:latin typeface="Arial"/>
              <a:cs typeface="Arial"/>
            </a:endParaRPr>
          </a:p>
          <a:p>
            <a:pPr>
              <a:lnSpc>
                <a:spcPct val="100000"/>
              </a:lnSpc>
              <a:buFont typeface="Arial"/>
              <a:buChar char="•"/>
            </a:pPr>
            <a:endParaRPr lang="en-US" dirty="0"/>
          </a:p>
        </p:txBody>
      </p:sp>
      <p:sp>
        <p:nvSpPr>
          <p:cNvPr id="5" name="Slide Number Placeholder 3">
            <a:extLst>
              <a:ext uri="{FF2B5EF4-FFF2-40B4-BE49-F238E27FC236}">
                <a16:creationId xmlns:a16="http://schemas.microsoft.com/office/drawing/2014/main" id="{39A9B29A-84EE-EA36-2016-530DBA68CBA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dirty="0">
                <a:latin typeface="Arial"/>
              </a:rPr>
              <a:t>17</a:t>
            </a:fld>
            <a:endParaRPr lang="en-US" sz="2400">
              <a:latin typeface="Arial"/>
            </a:endParaRPr>
          </a:p>
        </p:txBody>
      </p:sp>
    </p:spTree>
    <p:extLst>
      <p:ext uri="{BB962C8B-B14F-4D97-AF65-F5344CB8AC3E}">
        <p14:creationId xmlns:p14="http://schemas.microsoft.com/office/powerpoint/2010/main" val="1398007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4BF7-9194-9D26-9557-8C52DF433EA4}"/>
              </a:ext>
            </a:extLst>
          </p:cNvPr>
          <p:cNvSpPr>
            <a:spLocks noGrp="1"/>
          </p:cNvSpPr>
          <p:nvPr>
            <p:ph type="title"/>
          </p:nvPr>
        </p:nvSpPr>
        <p:spPr/>
        <p:txBody>
          <a:bodyPr/>
          <a:lstStyle/>
          <a:p>
            <a:r>
              <a:rPr lang="en-US" dirty="0">
                <a:latin typeface="Arial"/>
                <a:cs typeface="Arial"/>
              </a:rPr>
              <a:t>Before Expulsion</a:t>
            </a:r>
            <a:endParaRPr lang="en-US" dirty="0"/>
          </a:p>
        </p:txBody>
      </p:sp>
      <p:sp>
        <p:nvSpPr>
          <p:cNvPr id="3" name="Content Placeholder 2">
            <a:extLst>
              <a:ext uri="{FF2B5EF4-FFF2-40B4-BE49-F238E27FC236}">
                <a16:creationId xmlns:a16="http://schemas.microsoft.com/office/drawing/2014/main" id="{63ACB774-4BE8-206F-367E-17C381E5C9B8}"/>
              </a:ext>
            </a:extLst>
          </p:cNvPr>
          <p:cNvSpPr>
            <a:spLocks noGrp="1"/>
          </p:cNvSpPr>
          <p:nvPr>
            <p:ph idx="1"/>
          </p:nvPr>
        </p:nvSpPr>
        <p:spPr>
          <a:xfrm>
            <a:off x="0" y="1090589"/>
            <a:ext cx="12192000" cy="5245721"/>
          </a:xfrm>
        </p:spPr>
        <p:txBody>
          <a:bodyPr vert="horz" lIns="91440" tIns="45720" rIns="91440" bIns="45720" rtlCol="0" anchor="t">
            <a:normAutofit/>
          </a:bodyPr>
          <a:lstStyle/>
          <a:p>
            <a:pPr marL="0" indent="0" algn="l" rtl="0" fontAlgn="base">
              <a:buNone/>
            </a:pPr>
            <a:r>
              <a:rPr lang="en-US" sz="2800" b="0" i="0" u="none" strike="noStrike" dirty="0">
                <a:solidFill>
                  <a:srgbClr val="003A5C"/>
                </a:solidFill>
                <a:effectLst/>
                <a:latin typeface="Arial"/>
                <a:cs typeface="Arial"/>
              </a:rPr>
              <a:t>If a child exhibits persistent and serious behaviors, the CSPP contractor must:</a:t>
            </a:r>
            <a:r>
              <a:rPr lang="en-US" sz="2800" b="0" i="0" dirty="0">
                <a:solidFill>
                  <a:srgbClr val="003A5C"/>
                </a:solidFill>
                <a:effectLst/>
                <a:latin typeface="Arial"/>
                <a:cs typeface="Arial"/>
              </a:rPr>
              <a:t>​</a:t>
            </a:r>
            <a:endParaRPr lang="en-US" sz="2800" b="0" i="0">
              <a:solidFill>
                <a:srgbClr val="000000"/>
              </a:solidFill>
              <a:effectLst/>
              <a:latin typeface="Arial"/>
              <a:cs typeface="Arial"/>
            </a:endParaRPr>
          </a:p>
          <a:p>
            <a:pPr algn="l" rtl="0" fontAlgn="base">
              <a:buFont typeface="Arial" panose="020B0604020202020204" pitchFamily="34" charset="0"/>
              <a:buChar char="•"/>
            </a:pPr>
            <a:r>
              <a:rPr lang="en-US" sz="2800" b="0" i="0" u="none" strike="noStrike" dirty="0">
                <a:solidFill>
                  <a:srgbClr val="003A5C"/>
                </a:solidFill>
                <a:effectLst/>
                <a:latin typeface="Arial"/>
                <a:cs typeface="Arial"/>
              </a:rPr>
              <a:t>Document and pursue reasonable steps to maintain the child’s safe participation in the program, including but not limited to:</a:t>
            </a:r>
            <a:r>
              <a:rPr lang="en-US" sz="2800" b="0" i="0" dirty="0">
                <a:solidFill>
                  <a:srgbClr val="003A5C"/>
                </a:solidFill>
                <a:effectLst/>
                <a:latin typeface="Arial"/>
                <a:cs typeface="Arial"/>
              </a:rPr>
              <a:t>​</a:t>
            </a:r>
            <a:endParaRPr lang="en-US" sz="2800" b="0" i="0">
              <a:solidFill>
                <a:srgbClr val="000000"/>
              </a:solidFill>
              <a:effectLst/>
              <a:latin typeface="Arial"/>
              <a:cs typeface="Arial"/>
            </a:endParaRPr>
          </a:p>
          <a:p>
            <a:pPr lvl="1" fontAlgn="base"/>
            <a:r>
              <a:rPr lang="en-US" sz="2800" b="0" i="0" u="none" strike="noStrike" dirty="0">
                <a:solidFill>
                  <a:srgbClr val="003A5C"/>
                </a:solidFill>
                <a:effectLst/>
                <a:latin typeface="Arial"/>
                <a:cs typeface="Arial"/>
              </a:rPr>
              <a:t>Consulting with child's parent/guardians and teacher</a:t>
            </a:r>
            <a:r>
              <a:rPr lang="en-US" sz="2800" b="0" i="0" dirty="0">
                <a:solidFill>
                  <a:srgbClr val="003A5C"/>
                </a:solidFill>
                <a:effectLst/>
                <a:latin typeface="Arial"/>
                <a:cs typeface="Arial"/>
              </a:rPr>
              <a:t>​</a:t>
            </a:r>
            <a:endParaRPr lang="en-US" sz="2800" b="0" i="0">
              <a:solidFill>
                <a:srgbClr val="000000"/>
              </a:solidFill>
              <a:effectLst/>
              <a:latin typeface="Arial"/>
              <a:cs typeface="Arial"/>
            </a:endParaRPr>
          </a:p>
          <a:p>
            <a:pPr lvl="1" fontAlgn="base"/>
            <a:r>
              <a:rPr lang="en-US" sz="2800" b="0" i="0" u="none" strike="noStrike" dirty="0">
                <a:solidFill>
                  <a:srgbClr val="003A5C"/>
                </a:solidFill>
                <a:effectLst/>
                <a:latin typeface="Arial"/>
                <a:cs typeface="Arial"/>
              </a:rPr>
              <a:t>Engaging an early childhood mental health consultant (if available)</a:t>
            </a:r>
            <a:r>
              <a:rPr lang="en-US" sz="2800" b="0" i="0" dirty="0">
                <a:solidFill>
                  <a:srgbClr val="003A5C"/>
                </a:solidFill>
                <a:effectLst/>
                <a:latin typeface="Arial"/>
                <a:cs typeface="Arial"/>
              </a:rPr>
              <a:t>​</a:t>
            </a:r>
            <a:endParaRPr lang="en-US" sz="2800" b="0" i="0">
              <a:solidFill>
                <a:srgbClr val="000000"/>
              </a:solidFill>
              <a:effectLst/>
              <a:latin typeface="Arial"/>
              <a:cs typeface="Arial"/>
            </a:endParaRPr>
          </a:p>
          <a:p>
            <a:pPr algn="l" rtl="0" fontAlgn="base">
              <a:buFont typeface="Arial" panose="020B0604020202020204" pitchFamily="34" charset="0"/>
              <a:buChar char="•"/>
            </a:pPr>
            <a:r>
              <a:rPr lang="en-US" sz="2800" b="0" i="0" u="none" strike="noStrike" dirty="0">
                <a:solidFill>
                  <a:srgbClr val="003A5C"/>
                </a:solidFill>
                <a:effectLst/>
                <a:latin typeface="Arial"/>
                <a:cs typeface="Arial"/>
              </a:rPr>
              <a:t>Provide written notice to the parents or legal guardians of the process. </a:t>
            </a:r>
            <a:r>
              <a:rPr lang="en-US" sz="2800" b="0" i="0" dirty="0">
                <a:solidFill>
                  <a:srgbClr val="003A5C"/>
                </a:solidFill>
                <a:effectLst/>
                <a:latin typeface="Arial"/>
                <a:cs typeface="Arial"/>
              </a:rPr>
              <a:t>​</a:t>
            </a:r>
            <a:endParaRPr lang="en-US" sz="2800" b="0" i="0">
              <a:solidFill>
                <a:srgbClr val="000000"/>
              </a:solidFill>
              <a:effectLst/>
              <a:latin typeface="Arial"/>
              <a:cs typeface="Arial"/>
            </a:endParaRPr>
          </a:p>
          <a:p>
            <a:pPr fontAlgn="base"/>
            <a:r>
              <a:rPr lang="en-US" sz="2800" b="0" i="0" u="none" strike="noStrike" dirty="0">
                <a:solidFill>
                  <a:srgbClr val="003A5C"/>
                </a:solidFill>
                <a:effectLst/>
                <a:latin typeface="Arial"/>
                <a:cs typeface="Arial"/>
              </a:rPr>
              <a:t>Contact the LEA responsible for the Individualized Family </a:t>
            </a:r>
            <a:r>
              <a:rPr lang="en-US" sz="2800" dirty="0">
                <a:solidFill>
                  <a:srgbClr val="003A5C"/>
                </a:solidFill>
                <a:latin typeface="Arial"/>
                <a:cs typeface="Arial"/>
              </a:rPr>
              <a:t>Service</a:t>
            </a:r>
            <a:r>
              <a:rPr lang="en-US" sz="2800" b="0" i="0" u="none" strike="noStrike" dirty="0">
                <a:solidFill>
                  <a:srgbClr val="003A5C"/>
                </a:solidFill>
                <a:effectLst/>
                <a:latin typeface="Arial"/>
                <a:cs typeface="Arial"/>
              </a:rPr>
              <a:t> Plan</a:t>
            </a:r>
            <a:r>
              <a:rPr lang="en-US" sz="2800" dirty="0">
                <a:solidFill>
                  <a:srgbClr val="003A5C"/>
                </a:solidFill>
                <a:latin typeface="Arial"/>
                <a:cs typeface="Arial"/>
              </a:rPr>
              <a:t> (IFSP)</a:t>
            </a:r>
            <a:r>
              <a:rPr lang="en-US" sz="2800" b="0" i="0" u="none" strike="noStrike" dirty="0">
                <a:solidFill>
                  <a:srgbClr val="003A5C"/>
                </a:solidFill>
                <a:effectLst/>
                <a:latin typeface="Arial"/>
                <a:cs typeface="Arial"/>
              </a:rPr>
              <a:t> or IEP to seek consultation on serving the child, if applicable. </a:t>
            </a:r>
            <a:r>
              <a:rPr lang="en-US" sz="2800" b="0" i="0" dirty="0">
                <a:solidFill>
                  <a:srgbClr val="003A5C"/>
                </a:solidFill>
                <a:effectLst/>
                <a:latin typeface="Arial"/>
                <a:cs typeface="Arial"/>
              </a:rPr>
              <a:t>​</a:t>
            </a:r>
            <a:endParaRPr lang="en-US" sz="2800" b="0" i="0">
              <a:solidFill>
                <a:srgbClr val="000000"/>
              </a:solidFill>
              <a:effectLst/>
              <a:latin typeface="Arial"/>
              <a:cs typeface="Arial"/>
            </a:endParaRPr>
          </a:p>
          <a:p>
            <a:pPr algn="l" rtl="0" fontAlgn="base">
              <a:buFont typeface="Arial" panose="020B0604020202020204" pitchFamily="34" charset="0"/>
              <a:buChar char="•"/>
            </a:pPr>
            <a:r>
              <a:rPr lang="en-US" sz="2800" b="0" i="0" u="none" strike="noStrike" dirty="0">
                <a:solidFill>
                  <a:srgbClr val="003A5C"/>
                </a:solidFill>
                <a:effectLst/>
                <a:latin typeface="Arial"/>
                <a:cs typeface="Arial"/>
              </a:rPr>
              <a:t>Consider, if appropriate, completing a comprehensive screening to identify the needs of the child</a:t>
            </a:r>
            <a:endParaRPr lang="en-US" sz="2800" b="0" i="0" dirty="0">
              <a:solidFill>
                <a:srgbClr val="000000"/>
              </a:solidFill>
              <a:effectLst/>
              <a:latin typeface="Arial"/>
              <a:cs typeface="Arial"/>
            </a:endParaRPr>
          </a:p>
          <a:p>
            <a:pPr marL="0" indent="0" algn="just">
              <a:buNone/>
            </a:pPr>
            <a:endParaRPr lang="en-US" sz="1100" i="1" dirty="0">
              <a:solidFill>
                <a:srgbClr val="0000FF"/>
              </a:solidFill>
              <a:latin typeface="Verdana"/>
              <a:ea typeface="Verdana"/>
              <a:cs typeface="Arial"/>
            </a:endParaRPr>
          </a:p>
          <a:p>
            <a:pPr>
              <a:lnSpc>
                <a:spcPct val="100000"/>
              </a:lnSpc>
            </a:pPr>
            <a:endParaRPr lang="en-US" dirty="0"/>
          </a:p>
          <a:p>
            <a:pPr>
              <a:lnSpc>
                <a:spcPct val="100000"/>
              </a:lnSpc>
              <a:buFont typeface="Arial"/>
              <a:buChar char="•"/>
            </a:pPr>
            <a:endParaRPr lang="en-US" dirty="0"/>
          </a:p>
        </p:txBody>
      </p:sp>
      <p:sp>
        <p:nvSpPr>
          <p:cNvPr id="5" name="Slide Number Placeholder 3">
            <a:extLst>
              <a:ext uri="{FF2B5EF4-FFF2-40B4-BE49-F238E27FC236}">
                <a16:creationId xmlns:a16="http://schemas.microsoft.com/office/drawing/2014/main" id="{39A9B29A-84EE-EA36-2016-530DBA68CBA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dirty="0">
                <a:latin typeface="Arial"/>
              </a:rPr>
              <a:t>18</a:t>
            </a:fld>
            <a:endParaRPr lang="en-US" sz="2400">
              <a:latin typeface="Arial"/>
            </a:endParaRPr>
          </a:p>
        </p:txBody>
      </p:sp>
    </p:spTree>
    <p:extLst>
      <p:ext uri="{BB962C8B-B14F-4D97-AF65-F5344CB8AC3E}">
        <p14:creationId xmlns:p14="http://schemas.microsoft.com/office/powerpoint/2010/main" val="601403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4BF7-9194-9D26-9557-8C52DF433EA4}"/>
              </a:ext>
            </a:extLst>
          </p:cNvPr>
          <p:cNvSpPr>
            <a:spLocks noGrp="1"/>
          </p:cNvSpPr>
          <p:nvPr>
            <p:ph type="title"/>
          </p:nvPr>
        </p:nvSpPr>
        <p:spPr/>
        <p:txBody>
          <a:bodyPr/>
          <a:lstStyle/>
          <a:p>
            <a:r>
              <a:rPr lang="en-US" dirty="0">
                <a:latin typeface="Arial"/>
                <a:cs typeface="Arial"/>
              </a:rPr>
              <a:t>If a Program Suspends or Expels a Child</a:t>
            </a:r>
            <a:endParaRPr lang="en-US" dirty="0"/>
          </a:p>
        </p:txBody>
      </p:sp>
      <p:sp>
        <p:nvSpPr>
          <p:cNvPr id="3" name="Content Placeholder 2">
            <a:extLst>
              <a:ext uri="{FF2B5EF4-FFF2-40B4-BE49-F238E27FC236}">
                <a16:creationId xmlns:a16="http://schemas.microsoft.com/office/drawing/2014/main" id="{63ACB774-4BE8-206F-367E-17C381E5C9B8}"/>
              </a:ext>
            </a:extLst>
          </p:cNvPr>
          <p:cNvSpPr>
            <a:spLocks noGrp="1"/>
          </p:cNvSpPr>
          <p:nvPr>
            <p:ph idx="1"/>
          </p:nvPr>
        </p:nvSpPr>
        <p:spPr>
          <a:xfrm>
            <a:off x="0" y="1342819"/>
            <a:ext cx="12192000" cy="5078557"/>
          </a:xfrm>
        </p:spPr>
        <p:txBody>
          <a:bodyPr vert="horz" lIns="91440" tIns="45720" rIns="91440" bIns="45720" rtlCol="0" anchor="t">
            <a:normAutofit/>
          </a:bodyPr>
          <a:lstStyle/>
          <a:p>
            <a:pPr marL="0" indent="0" algn="l" rtl="0" fontAlgn="base">
              <a:buNone/>
            </a:pPr>
            <a:r>
              <a:rPr lang="en-US" sz="2800" b="0" i="0" u="none" strike="noStrike" dirty="0">
                <a:solidFill>
                  <a:srgbClr val="0C4A6D"/>
                </a:solidFill>
                <a:effectLst/>
                <a:latin typeface="+mn-lt"/>
                <a:cs typeface="Arial"/>
              </a:rPr>
              <a:t>Beginning July 1, 2023, in the event a program suspends or expels a child:</a:t>
            </a:r>
            <a:r>
              <a:rPr lang="en-US" sz="2800" b="0" i="0" dirty="0">
                <a:solidFill>
                  <a:srgbClr val="0C4A6D"/>
                </a:solidFill>
                <a:effectLst/>
                <a:latin typeface="+mn-lt"/>
                <a:cs typeface="Arial"/>
              </a:rPr>
              <a:t>​</a:t>
            </a:r>
            <a:endParaRPr lang="en-US" sz="2800" b="0" i="0">
              <a:solidFill>
                <a:srgbClr val="000000"/>
              </a:solidFill>
              <a:effectLst/>
              <a:latin typeface="+mn-lt"/>
              <a:cs typeface="Arial"/>
            </a:endParaRPr>
          </a:p>
          <a:p>
            <a:pPr fontAlgn="base"/>
            <a:r>
              <a:rPr lang="en-US" sz="2800" b="0" i="0" u="none" strike="noStrike" dirty="0">
                <a:solidFill>
                  <a:srgbClr val="0C4A6D"/>
                </a:solidFill>
                <a:effectLst/>
                <a:latin typeface="+mn-lt"/>
                <a:cs typeface="Arial"/>
              </a:rPr>
              <a:t>The CSPP contractor must issue the child’s parent or legal guardian a written Notice of Action (NOA), Recipient of Services, as described in </a:t>
            </a:r>
            <a:r>
              <a:rPr lang="en-US" sz="2800" b="0" i="1" u="none" strike="noStrike" dirty="0">
                <a:solidFill>
                  <a:srgbClr val="0C4A6D"/>
                </a:solidFill>
                <a:effectLst/>
                <a:latin typeface="+mn-lt"/>
                <a:cs typeface="Arial"/>
              </a:rPr>
              <a:t>California Code of Regulations</a:t>
            </a:r>
            <a:r>
              <a:rPr lang="en-US" sz="2800" i="1" dirty="0">
                <a:solidFill>
                  <a:srgbClr val="0C4A6D"/>
                </a:solidFill>
                <a:latin typeface="+mn-lt"/>
                <a:cs typeface="Arial"/>
              </a:rPr>
              <a:t>, </a:t>
            </a:r>
            <a:r>
              <a:rPr lang="en-US" sz="2800" dirty="0">
                <a:solidFill>
                  <a:srgbClr val="0C4A6D"/>
                </a:solidFill>
                <a:latin typeface="+mn-lt"/>
                <a:cs typeface="Arial"/>
              </a:rPr>
              <a:t>Title 5</a:t>
            </a:r>
            <a:r>
              <a:rPr lang="en-US" sz="2800" b="0" u="none" strike="noStrike" dirty="0">
                <a:solidFill>
                  <a:srgbClr val="0C4A6D"/>
                </a:solidFill>
                <a:effectLst/>
                <a:latin typeface="+mn-lt"/>
                <a:cs typeface="Arial"/>
              </a:rPr>
              <a:t> </a:t>
            </a:r>
            <a:r>
              <a:rPr lang="en-US" sz="2800" b="0" i="0" u="none" strike="noStrike" dirty="0">
                <a:solidFill>
                  <a:srgbClr val="0C4A6D"/>
                </a:solidFill>
                <a:effectLst/>
                <a:latin typeface="+mn-lt"/>
                <a:cs typeface="Arial"/>
              </a:rPr>
              <a:t>(5 </a:t>
            </a:r>
            <a:r>
              <a:rPr lang="en-US" sz="2800" b="0" i="1" u="none" strike="noStrike" dirty="0">
                <a:solidFill>
                  <a:srgbClr val="0C4A6D"/>
                </a:solidFill>
                <a:effectLst/>
                <a:latin typeface="+mn-lt"/>
                <a:cs typeface="Arial"/>
              </a:rPr>
              <a:t>CCR)</a:t>
            </a:r>
            <a:r>
              <a:rPr lang="en-US" sz="2800" b="0" i="0" u="none" strike="noStrike" dirty="0">
                <a:solidFill>
                  <a:srgbClr val="0C4A6D"/>
                </a:solidFill>
                <a:effectLst/>
                <a:latin typeface="+mn-lt"/>
                <a:cs typeface="Arial"/>
              </a:rPr>
              <a:t> Section 17783.</a:t>
            </a:r>
            <a:r>
              <a:rPr lang="en-US" sz="2800" b="0" i="0" dirty="0">
                <a:solidFill>
                  <a:srgbClr val="0C4A6D"/>
                </a:solidFill>
                <a:effectLst/>
                <a:latin typeface="+mn-lt"/>
                <a:cs typeface="Arial"/>
              </a:rPr>
              <a:t>​</a:t>
            </a:r>
            <a:endParaRPr lang="en-US" sz="2800" b="0" i="0">
              <a:solidFill>
                <a:srgbClr val="000000"/>
              </a:solidFill>
              <a:effectLst/>
              <a:latin typeface="+mn-lt"/>
              <a:cs typeface="Arial"/>
            </a:endParaRPr>
          </a:p>
          <a:p>
            <a:pPr lvl="1" fontAlgn="base"/>
            <a:r>
              <a:rPr lang="en-US" sz="2800" b="0" i="0" u="none" strike="noStrike" dirty="0">
                <a:solidFill>
                  <a:srgbClr val="0C4A6D"/>
                </a:solidFill>
                <a:effectLst/>
                <a:latin typeface="+mn-lt"/>
                <a:cs typeface="Arial"/>
              </a:rPr>
              <a:t>Since the action to suspend or expel a child involves persistent and serious behaviors impacting the safety of children, </a:t>
            </a:r>
            <a:r>
              <a:rPr lang="en-US" sz="2800" b="1" i="0" dirty="0">
                <a:solidFill>
                  <a:srgbClr val="0C4A6D"/>
                </a:solidFill>
                <a:effectLst/>
                <a:latin typeface="+mn-lt"/>
                <a:cs typeface="Arial"/>
              </a:rPr>
              <a:t>the child may not attend the program during the appeal process.</a:t>
            </a:r>
            <a:r>
              <a:rPr lang="en-US" sz="2800" b="0" i="0" dirty="0">
                <a:solidFill>
                  <a:srgbClr val="0C4A6D"/>
                </a:solidFill>
                <a:effectLst/>
                <a:latin typeface="+mn-lt"/>
                <a:cs typeface="Arial"/>
              </a:rPr>
              <a:t>​</a:t>
            </a:r>
            <a:endParaRPr lang="en-US" sz="2800" b="0" i="0">
              <a:solidFill>
                <a:srgbClr val="000000"/>
              </a:solidFill>
              <a:effectLst/>
              <a:latin typeface="+mn-lt"/>
              <a:cs typeface="Arial"/>
            </a:endParaRPr>
          </a:p>
          <a:p>
            <a:pPr lvl="1" fontAlgn="base"/>
            <a:r>
              <a:rPr lang="en-US" sz="2800" b="0" i="0" u="none" strike="noStrike" dirty="0">
                <a:solidFill>
                  <a:srgbClr val="0C4A6D"/>
                </a:solidFill>
                <a:effectLst/>
                <a:latin typeface="+mn-lt"/>
                <a:cs typeface="Arial"/>
              </a:rPr>
              <a:t>The effective date of the action may be no less than 24 hours after service of the notice.</a:t>
            </a:r>
            <a:r>
              <a:rPr lang="en-US" sz="2800" b="1" i="0" u="none" strike="noStrike" dirty="0">
                <a:solidFill>
                  <a:srgbClr val="0C4A6D"/>
                </a:solidFill>
                <a:effectLst/>
                <a:latin typeface="+mn-lt"/>
                <a:cs typeface="Arial"/>
              </a:rPr>
              <a:t> This is an exception to the notice periods in 5 </a:t>
            </a:r>
            <a:r>
              <a:rPr lang="en-US" sz="2800" b="1" i="1" u="none" strike="noStrike" dirty="0">
                <a:solidFill>
                  <a:srgbClr val="0C4A6D"/>
                </a:solidFill>
                <a:effectLst/>
                <a:latin typeface="+mn-lt"/>
                <a:cs typeface="Arial"/>
              </a:rPr>
              <a:t>CCR</a:t>
            </a:r>
            <a:r>
              <a:rPr lang="en-US" sz="2800" b="1" i="0" u="none" strike="noStrike" dirty="0">
                <a:solidFill>
                  <a:srgbClr val="0C4A6D"/>
                </a:solidFill>
                <a:effectLst/>
                <a:latin typeface="+mn-lt"/>
                <a:cs typeface="Arial"/>
              </a:rPr>
              <a:t> Section 17783(d)(1) through (3).</a:t>
            </a:r>
            <a:endParaRPr lang="en-US" sz="2800" b="0" i="0" dirty="0">
              <a:solidFill>
                <a:srgbClr val="000000"/>
              </a:solidFill>
              <a:effectLst/>
              <a:latin typeface="+mn-lt"/>
              <a:cs typeface="Arial"/>
            </a:endParaRPr>
          </a:p>
          <a:p>
            <a:pPr marL="0" indent="0">
              <a:lnSpc>
                <a:spcPct val="100000"/>
              </a:lnSpc>
              <a:buNone/>
            </a:pPr>
            <a:endParaRPr lang="en-US" dirty="0"/>
          </a:p>
        </p:txBody>
      </p:sp>
      <p:sp>
        <p:nvSpPr>
          <p:cNvPr id="5" name="Slide Number Placeholder 3">
            <a:extLst>
              <a:ext uri="{FF2B5EF4-FFF2-40B4-BE49-F238E27FC236}">
                <a16:creationId xmlns:a16="http://schemas.microsoft.com/office/drawing/2014/main" id="{39A9B29A-84EE-EA36-2016-530DBA68CBA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dirty="0">
                <a:latin typeface="Arial"/>
              </a:rPr>
              <a:t>19</a:t>
            </a:fld>
            <a:endParaRPr lang="en-US" sz="2400">
              <a:latin typeface="Arial"/>
            </a:endParaRPr>
          </a:p>
        </p:txBody>
      </p:sp>
    </p:spTree>
    <p:extLst>
      <p:ext uri="{BB962C8B-B14F-4D97-AF65-F5344CB8AC3E}">
        <p14:creationId xmlns:p14="http://schemas.microsoft.com/office/powerpoint/2010/main" val="391010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4EFD7-AC21-4E20-BCA1-467365153C90}"/>
              </a:ext>
            </a:extLst>
          </p:cNvPr>
          <p:cNvSpPr>
            <a:spLocks noGrp="1"/>
          </p:cNvSpPr>
          <p:nvPr>
            <p:ph type="ctrTitle"/>
          </p:nvPr>
        </p:nvSpPr>
        <p:spPr>
          <a:xfrm>
            <a:off x="890588" y="1171997"/>
            <a:ext cx="10241238" cy="747291"/>
          </a:xfrm>
        </p:spPr>
        <p:txBody>
          <a:bodyPr>
            <a:normAutofit fontScale="90000"/>
          </a:bodyPr>
          <a:lstStyle/>
          <a:p>
            <a:pPr algn="ctr"/>
            <a:r>
              <a:rPr lang="en-US" dirty="0">
                <a:solidFill>
                  <a:schemeClr val="bg1"/>
                </a:solidFill>
                <a:cs typeface="Arial"/>
              </a:rPr>
              <a:t>Suspension and Expulsion in the California State Preschool Program</a:t>
            </a:r>
            <a:endParaRPr lang="en-US" dirty="0">
              <a:solidFill>
                <a:schemeClr val="bg1"/>
              </a:solidFill>
            </a:endParaRPr>
          </a:p>
        </p:txBody>
      </p:sp>
      <p:sp>
        <p:nvSpPr>
          <p:cNvPr id="5" name="Content Placeholder 4">
            <a:extLst>
              <a:ext uri="{FF2B5EF4-FFF2-40B4-BE49-F238E27FC236}">
                <a16:creationId xmlns:a16="http://schemas.microsoft.com/office/drawing/2014/main" id="{9DF31E1A-50D1-4607-B4A1-C18D612F7A12}"/>
              </a:ext>
            </a:extLst>
          </p:cNvPr>
          <p:cNvSpPr>
            <a:spLocks noGrp="1"/>
          </p:cNvSpPr>
          <p:nvPr>
            <p:ph sz="half" idx="1"/>
          </p:nvPr>
        </p:nvSpPr>
        <p:spPr>
          <a:xfrm>
            <a:off x="1334262" y="2218008"/>
            <a:ext cx="8638413" cy="2382567"/>
          </a:xfrm>
        </p:spPr>
        <p:txBody>
          <a:bodyPr vert="horz" lIns="91440" tIns="45720" rIns="91440" bIns="45720" rtlCol="0" anchor="t">
            <a:normAutofit fontScale="92500" lnSpcReduction="10000"/>
          </a:bodyPr>
          <a:lstStyle/>
          <a:p>
            <a:pPr marL="0" indent="0" algn="ctr">
              <a:lnSpc>
                <a:spcPct val="120000"/>
              </a:lnSpc>
              <a:buNone/>
            </a:pPr>
            <a:r>
              <a:rPr lang="en-US" altLang="en-US" b="1" dirty="0">
                <a:latin typeface="Arial"/>
                <a:cs typeface="Arial"/>
              </a:rPr>
              <a:t>Early Education Division (EED) </a:t>
            </a:r>
          </a:p>
          <a:p>
            <a:pPr marL="0" indent="0" algn="ctr">
              <a:buNone/>
            </a:pPr>
            <a:endParaRPr lang="en-US" b="1" dirty="0">
              <a:latin typeface="Arial"/>
              <a:cs typeface="Arial"/>
            </a:endParaRPr>
          </a:p>
          <a:p>
            <a:pPr marL="0" indent="0" algn="ctr">
              <a:buNone/>
            </a:pPr>
            <a:r>
              <a:rPr lang="en-US" b="1" dirty="0">
                <a:latin typeface="Arial"/>
                <a:cs typeface="Arial"/>
              </a:rPr>
              <a:t>Date: October 17, 2023</a:t>
            </a:r>
          </a:p>
          <a:p>
            <a:pPr marL="0" indent="0" algn="ctr">
              <a:buNone/>
            </a:pPr>
            <a:r>
              <a:rPr lang="en-US" b="1" dirty="0">
                <a:latin typeface="Arial"/>
                <a:cs typeface="Arial"/>
              </a:rPr>
              <a:t>Time: 9:00 a.m. to 10:00 a.m.</a:t>
            </a:r>
          </a:p>
          <a:p>
            <a:endParaRPr lang="en-US" dirty="0"/>
          </a:p>
        </p:txBody>
      </p:sp>
    </p:spTree>
    <p:extLst>
      <p:ext uri="{BB962C8B-B14F-4D97-AF65-F5344CB8AC3E}">
        <p14:creationId xmlns:p14="http://schemas.microsoft.com/office/powerpoint/2010/main" val="3896163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AD20-0CC9-E971-04B1-D8FAE15C7EF6}"/>
              </a:ext>
            </a:extLst>
          </p:cNvPr>
          <p:cNvSpPr>
            <a:spLocks noGrp="1"/>
          </p:cNvSpPr>
          <p:nvPr>
            <p:ph type="title"/>
          </p:nvPr>
        </p:nvSpPr>
        <p:spPr/>
        <p:txBody>
          <a:bodyPr>
            <a:normAutofit/>
          </a:bodyPr>
          <a:lstStyle/>
          <a:p>
            <a:r>
              <a:rPr lang="en-US" dirty="0">
                <a:latin typeface="Arial"/>
                <a:cs typeface="Arial"/>
              </a:rPr>
              <a:t>If Expulsion is Deemed Necessary</a:t>
            </a:r>
            <a:endParaRPr lang="en-US" dirty="0"/>
          </a:p>
        </p:txBody>
      </p:sp>
      <p:sp>
        <p:nvSpPr>
          <p:cNvPr id="3" name="Content Placeholder 2">
            <a:extLst>
              <a:ext uri="{FF2B5EF4-FFF2-40B4-BE49-F238E27FC236}">
                <a16:creationId xmlns:a16="http://schemas.microsoft.com/office/drawing/2014/main" id="{E72392F9-EED0-ADB8-E4C9-5A78AC93AC58}"/>
              </a:ext>
            </a:extLst>
          </p:cNvPr>
          <p:cNvSpPr>
            <a:spLocks noGrp="1"/>
          </p:cNvSpPr>
          <p:nvPr>
            <p:ph sz="half" idx="1"/>
          </p:nvPr>
        </p:nvSpPr>
        <p:spPr>
          <a:xfrm>
            <a:off x="-903" y="1175034"/>
            <a:ext cx="12194862" cy="5001929"/>
          </a:xfrm>
        </p:spPr>
        <p:txBody>
          <a:bodyPr vert="horz" lIns="91440" tIns="45720" rIns="91440" bIns="45720" rtlCol="0" anchor="t">
            <a:normAutofit/>
          </a:bodyPr>
          <a:lstStyle/>
          <a:p>
            <a:pPr marL="0" indent="0" algn="l" rtl="0" fontAlgn="base">
              <a:buNone/>
            </a:pPr>
            <a:r>
              <a:rPr lang="en-US" sz="3200" b="0" i="0" u="none" strike="noStrike" dirty="0">
                <a:solidFill>
                  <a:srgbClr val="0C4A6D"/>
                </a:solidFill>
                <a:effectLst/>
                <a:latin typeface="+mn-lt"/>
                <a:cs typeface="Arial"/>
              </a:rPr>
              <a:t>Contractors must:</a:t>
            </a:r>
            <a:r>
              <a:rPr lang="en-US" sz="3200" b="0" i="0" dirty="0">
                <a:solidFill>
                  <a:srgbClr val="0C4A6D"/>
                </a:solidFill>
                <a:effectLst/>
                <a:latin typeface="+mn-lt"/>
                <a:cs typeface="Arial"/>
              </a:rPr>
              <a:t>​</a:t>
            </a:r>
            <a:endParaRPr lang="en-US" sz="3200" b="0" i="0">
              <a:solidFill>
                <a:srgbClr val="000000"/>
              </a:solidFill>
              <a:effectLst/>
              <a:latin typeface="+mn-lt"/>
              <a:cs typeface="Arial"/>
            </a:endParaRPr>
          </a:p>
          <a:p>
            <a:pPr algn="l" rtl="0" fontAlgn="base">
              <a:buFont typeface="Arial" panose="020B0604020202020204" pitchFamily="34" charset="0"/>
              <a:buChar char="•"/>
            </a:pPr>
            <a:r>
              <a:rPr lang="en-US" sz="3200" b="0" i="0" u="none" strike="noStrike" dirty="0">
                <a:solidFill>
                  <a:srgbClr val="0C4A6D"/>
                </a:solidFill>
                <a:effectLst/>
                <a:latin typeface="+mn-lt"/>
                <a:cs typeface="Arial"/>
              </a:rPr>
              <a:t>Refer the parents or legal guardians to other potentially placements, the resource and referral agency, or other referral service available in the local community, and support direct transition to a more appropriate placement. </a:t>
            </a:r>
            <a:r>
              <a:rPr lang="en-US" sz="3200" b="0" i="0" dirty="0">
                <a:solidFill>
                  <a:srgbClr val="0C4A6D"/>
                </a:solidFill>
                <a:effectLst/>
                <a:latin typeface="+mn-lt"/>
                <a:cs typeface="Arial"/>
              </a:rPr>
              <a:t>​</a:t>
            </a:r>
            <a:endParaRPr lang="en-US" sz="3200" b="0" i="0">
              <a:solidFill>
                <a:srgbClr val="000000"/>
              </a:solidFill>
              <a:effectLst/>
              <a:latin typeface="+mn-lt"/>
              <a:cs typeface="Arial"/>
            </a:endParaRPr>
          </a:p>
          <a:p>
            <a:pPr algn="l" rtl="0" fontAlgn="base">
              <a:buFont typeface="Arial" panose="020B0604020202020204" pitchFamily="34" charset="0"/>
              <a:buChar char="•"/>
            </a:pPr>
            <a:r>
              <a:rPr lang="en-US" sz="3200" b="0" i="0" u="none" strike="noStrike" dirty="0">
                <a:solidFill>
                  <a:srgbClr val="0C4A6D"/>
                </a:solidFill>
                <a:effectLst/>
                <a:latin typeface="+mn-lt"/>
                <a:cs typeface="Arial"/>
              </a:rPr>
              <a:t>Consult with the parents or legal guardians of the child, the child’s teacher, and, if applicable, the LEA responsible for implementing the IEP, to determine that expulsion is necessary. </a:t>
            </a:r>
            <a:r>
              <a:rPr lang="en-US" sz="3200" b="0" i="0" dirty="0">
                <a:solidFill>
                  <a:srgbClr val="0C4A6D"/>
                </a:solidFill>
                <a:effectLst/>
                <a:latin typeface="+mn-lt"/>
                <a:cs typeface="Arial"/>
              </a:rPr>
              <a:t>​</a:t>
            </a:r>
            <a:endParaRPr lang="en-US" sz="3200" b="0" i="0">
              <a:solidFill>
                <a:srgbClr val="000000"/>
              </a:solidFill>
              <a:effectLst/>
              <a:latin typeface="+mn-lt"/>
              <a:cs typeface="Arial"/>
            </a:endParaRPr>
          </a:p>
          <a:p>
            <a:pPr algn="l" rtl="0" fontAlgn="base">
              <a:buFont typeface="Arial" panose="020B0604020202020204" pitchFamily="34" charset="0"/>
              <a:buChar char="•"/>
            </a:pPr>
            <a:r>
              <a:rPr lang="en-US" sz="3200" b="0" i="0" u="none" strike="noStrike" dirty="0">
                <a:solidFill>
                  <a:srgbClr val="0C4A6D"/>
                </a:solidFill>
                <a:effectLst/>
                <a:latin typeface="+mn-lt"/>
                <a:cs typeface="Arial"/>
              </a:rPr>
              <a:t>Complete the expulsion process </a:t>
            </a:r>
            <a:r>
              <a:rPr lang="en-US" sz="3200" b="1" i="0" u="none" strike="noStrike" dirty="0">
                <a:solidFill>
                  <a:srgbClr val="0C4A6D"/>
                </a:solidFill>
                <a:effectLst/>
                <a:latin typeface="+mn-lt"/>
                <a:cs typeface="Arial"/>
              </a:rPr>
              <a:t>within </a:t>
            </a:r>
            <a:r>
              <a:rPr lang="en-US" sz="3200" b="0" i="0" u="none" strike="noStrike" dirty="0">
                <a:solidFill>
                  <a:srgbClr val="0C4A6D"/>
                </a:solidFill>
                <a:effectLst/>
                <a:latin typeface="+mn-lt"/>
                <a:cs typeface="Arial"/>
              </a:rPr>
              <a:t>180 days.</a:t>
            </a:r>
            <a:endParaRPr lang="en-US" sz="3200" b="0" i="0" dirty="0">
              <a:solidFill>
                <a:srgbClr val="000000"/>
              </a:solidFill>
              <a:effectLst/>
              <a:latin typeface="+mn-lt"/>
              <a:cs typeface="Arial"/>
            </a:endParaRPr>
          </a:p>
          <a:p>
            <a:pPr marL="0" indent="0">
              <a:buNone/>
            </a:pPr>
            <a:endParaRPr lang="en-US" dirty="0">
              <a:latin typeface="Arial"/>
              <a:cs typeface="Arial"/>
            </a:endParaRPr>
          </a:p>
          <a:p>
            <a:pPr lvl="1"/>
            <a:endParaRPr lang="en-US" dirty="0">
              <a:latin typeface="Arial"/>
              <a:cs typeface="Arial"/>
            </a:endParaRPr>
          </a:p>
          <a:p>
            <a:pPr marL="228600" lvl="1" indent="-114300"/>
            <a:endParaRPr lang="en-US" dirty="0">
              <a:latin typeface="Arial"/>
              <a:cs typeface="Arial"/>
            </a:endParaRPr>
          </a:p>
        </p:txBody>
      </p:sp>
      <p:sp>
        <p:nvSpPr>
          <p:cNvPr id="5" name="Slide Number Placeholder 3">
            <a:extLst>
              <a:ext uri="{FF2B5EF4-FFF2-40B4-BE49-F238E27FC236}">
                <a16:creationId xmlns:a16="http://schemas.microsoft.com/office/drawing/2014/main" id="{516525E2-5890-0290-75D1-60857D386E88}"/>
              </a:ext>
            </a:extLst>
          </p:cNvPr>
          <p:cNvSpPr>
            <a:spLocks noGrp="1"/>
          </p:cNvSpPr>
          <p:nvPr>
            <p:ph type="sldNum" sz="quarter" idx="12"/>
          </p:nvPr>
        </p:nvSpPr>
        <p:spPr>
          <a:xfrm>
            <a:off x="9365973" y="6336310"/>
            <a:ext cx="2743200" cy="365125"/>
          </a:xfrm>
        </p:spPr>
        <p:txBody>
          <a:bodyPr/>
          <a:lstStyle/>
          <a:p>
            <a:pPr marL="0" lvl="0" indent="0" algn="r" rtl="0">
              <a:spcBef>
                <a:spcPts val="0"/>
              </a:spcBef>
              <a:spcAft>
                <a:spcPts val="0"/>
              </a:spcAft>
              <a:buNone/>
            </a:pPr>
            <a:fld id="{00000000-1234-1234-1234-123412341234}" type="slidenum">
              <a:rPr lang="en-US" sz="2400" dirty="0">
                <a:latin typeface="Arial"/>
              </a:rPr>
              <a:t>20</a:t>
            </a:fld>
            <a:endParaRPr lang="en-US" sz="2400">
              <a:latin typeface="Arial"/>
            </a:endParaRPr>
          </a:p>
        </p:txBody>
      </p:sp>
    </p:spTree>
    <p:extLst>
      <p:ext uri="{BB962C8B-B14F-4D97-AF65-F5344CB8AC3E}">
        <p14:creationId xmlns:p14="http://schemas.microsoft.com/office/powerpoint/2010/main" val="1052543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AD20-0CC9-E971-04B1-D8FAE15C7EF6}"/>
              </a:ext>
            </a:extLst>
          </p:cNvPr>
          <p:cNvSpPr>
            <a:spLocks noGrp="1"/>
          </p:cNvSpPr>
          <p:nvPr>
            <p:ph type="title"/>
          </p:nvPr>
        </p:nvSpPr>
        <p:spPr/>
        <p:txBody>
          <a:bodyPr>
            <a:normAutofit/>
          </a:bodyPr>
          <a:lstStyle/>
          <a:p>
            <a:r>
              <a:rPr lang="en-US" dirty="0">
                <a:latin typeface="Arial"/>
                <a:cs typeface="Arial"/>
              </a:rPr>
              <a:t>Parent Appeals</a:t>
            </a:r>
            <a:endParaRPr lang="en-US" dirty="0"/>
          </a:p>
        </p:txBody>
      </p:sp>
      <p:sp>
        <p:nvSpPr>
          <p:cNvPr id="3" name="Content Placeholder 2">
            <a:extLst>
              <a:ext uri="{FF2B5EF4-FFF2-40B4-BE49-F238E27FC236}">
                <a16:creationId xmlns:a16="http://schemas.microsoft.com/office/drawing/2014/main" id="{E72392F9-EED0-ADB8-E4C9-5A78AC93AC58}"/>
              </a:ext>
            </a:extLst>
          </p:cNvPr>
          <p:cNvSpPr>
            <a:spLocks noGrp="1"/>
          </p:cNvSpPr>
          <p:nvPr>
            <p:ph sz="half" idx="1"/>
          </p:nvPr>
        </p:nvSpPr>
        <p:spPr>
          <a:xfrm>
            <a:off x="373639" y="1175034"/>
            <a:ext cx="11419948" cy="5001929"/>
          </a:xfrm>
        </p:spPr>
        <p:txBody>
          <a:bodyPr vert="horz" lIns="91440" tIns="45720" rIns="91440" bIns="45720" rtlCol="0" anchor="t">
            <a:normAutofit/>
          </a:bodyPr>
          <a:lstStyle/>
          <a:p>
            <a:pPr marL="0" indent="0" algn="l" rtl="0" fontAlgn="base">
              <a:buNone/>
            </a:pPr>
            <a:r>
              <a:rPr lang="en-US" sz="2800" b="0" i="0" u="none" strike="noStrike" dirty="0">
                <a:solidFill>
                  <a:srgbClr val="003A5C"/>
                </a:solidFill>
                <a:effectLst/>
                <a:latin typeface="+mn-lt"/>
                <a:cs typeface="Arial"/>
              </a:rPr>
              <a:t>If suspension or expulsion is deemed necessary, the CSPP contractor must, at the same time as issuing an NOA, inform the parent or guardian in writing of their right to file an appeal of the action to suspend their child </a:t>
            </a:r>
            <a:r>
              <a:rPr lang="en-US" sz="2800" b="1" i="0" dirty="0">
                <a:solidFill>
                  <a:srgbClr val="003A5C"/>
                </a:solidFill>
                <a:effectLst/>
                <a:latin typeface="+mn-lt"/>
                <a:cs typeface="Arial"/>
              </a:rPr>
              <a:t>directly with the CDE </a:t>
            </a:r>
            <a:r>
              <a:rPr lang="en-US" sz="2800" b="0" i="0" u="none" strike="noStrike" dirty="0">
                <a:solidFill>
                  <a:srgbClr val="003A5C"/>
                </a:solidFill>
                <a:effectLst/>
                <a:latin typeface="+mn-lt"/>
                <a:cs typeface="Arial"/>
              </a:rPr>
              <a:t>by submitting a written request for an appeal hearing to </a:t>
            </a:r>
            <a:r>
              <a:rPr lang="en-US" sz="2800" b="0" i="0" u="sng" strike="noStrike" dirty="0">
                <a:solidFill>
                  <a:srgbClr val="003A5C"/>
                </a:solidFill>
                <a:effectLst/>
                <a:latin typeface="+mn-lt"/>
                <a:cs typeface="Arial"/>
                <a:hlinkClick r:id="rId3"/>
              </a:rPr>
              <a:t>EEDappeals@cde.ca.gov</a:t>
            </a:r>
            <a:r>
              <a:rPr lang="en-US" sz="2800" b="0" i="0" u="none" strike="noStrike" dirty="0">
                <a:solidFill>
                  <a:srgbClr val="003A5C"/>
                </a:solidFill>
                <a:effectLst/>
                <a:latin typeface="+mn-lt"/>
                <a:cs typeface="Arial"/>
              </a:rPr>
              <a:t>, no later than 14 calendar days after receipt of the notice. </a:t>
            </a:r>
            <a:r>
              <a:rPr lang="en-US" sz="2800" b="0" i="0" dirty="0">
                <a:solidFill>
                  <a:srgbClr val="003A5C"/>
                </a:solidFill>
                <a:effectLst/>
                <a:latin typeface="+mn-lt"/>
                <a:cs typeface="Arial"/>
              </a:rPr>
              <a:t>​</a:t>
            </a:r>
            <a:endParaRPr lang="en-US" sz="2800" b="0" i="0">
              <a:solidFill>
                <a:srgbClr val="000000"/>
              </a:solidFill>
              <a:effectLst/>
              <a:latin typeface="+mn-lt"/>
              <a:cs typeface="Arial"/>
            </a:endParaRPr>
          </a:p>
          <a:p>
            <a:pPr marL="0" indent="0">
              <a:buNone/>
            </a:pPr>
            <a:endParaRPr lang="en-US" sz="2800" dirty="0">
              <a:solidFill>
                <a:srgbClr val="003A5C"/>
              </a:solidFill>
              <a:latin typeface="+mn-lt"/>
              <a:cs typeface="Arial"/>
            </a:endParaRPr>
          </a:p>
          <a:p>
            <a:pPr marL="0" indent="0" algn="l" rtl="0" fontAlgn="base">
              <a:buNone/>
            </a:pPr>
            <a:r>
              <a:rPr lang="en-US" sz="2800" b="1" i="0" u="none" strike="noStrike" dirty="0">
                <a:solidFill>
                  <a:srgbClr val="003A5C"/>
                </a:solidFill>
                <a:effectLst/>
                <a:latin typeface="+mn-lt"/>
                <a:cs typeface="Arial"/>
              </a:rPr>
              <a:t>NOTE:</a:t>
            </a:r>
            <a:r>
              <a:rPr lang="en-US" sz="2800" b="0" i="0" u="none" strike="noStrike" dirty="0">
                <a:solidFill>
                  <a:srgbClr val="003A5C"/>
                </a:solidFill>
                <a:effectLst/>
                <a:latin typeface="+mn-lt"/>
                <a:cs typeface="Arial"/>
              </a:rPr>
              <a:t> This is a change to previous requirements. State law now includes a specific appeal procedure for suspension and expulsion of children in CSPP, which differs from the procedure required in 5 </a:t>
            </a:r>
            <a:r>
              <a:rPr lang="en-US" sz="2800" b="0" i="1" u="none" strike="noStrike" dirty="0">
                <a:solidFill>
                  <a:srgbClr val="003A5C"/>
                </a:solidFill>
                <a:effectLst/>
                <a:latin typeface="+mn-lt"/>
                <a:cs typeface="Arial"/>
              </a:rPr>
              <a:t>CCR</a:t>
            </a:r>
            <a:r>
              <a:rPr lang="en-US" sz="2800" b="0" i="0" u="none" strike="noStrike" dirty="0">
                <a:solidFill>
                  <a:srgbClr val="003A5C"/>
                </a:solidFill>
                <a:effectLst/>
                <a:latin typeface="+mn-lt"/>
                <a:cs typeface="Arial"/>
              </a:rPr>
              <a:t> Section 17785.</a:t>
            </a:r>
            <a:endParaRPr lang="en-US" sz="2800" b="0" i="0" dirty="0">
              <a:solidFill>
                <a:srgbClr val="000000"/>
              </a:solidFill>
              <a:effectLst/>
              <a:latin typeface="+mn-lt"/>
              <a:cs typeface="Arial"/>
            </a:endParaRPr>
          </a:p>
          <a:p>
            <a:pPr marL="0" indent="0">
              <a:buNone/>
            </a:pPr>
            <a:endParaRPr lang="en-US" dirty="0">
              <a:latin typeface="Arial"/>
              <a:cs typeface="Arial"/>
            </a:endParaRPr>
          </a:p>
          <a:p>
            <a:pPr marL="228600" lvl="1" indent="-114300"/>
            <a:endParaRPr lang="en-US" dirty="0">
              <a:latin typeface="Arial"/>
              <a:cs typeface="Arial"/>
            </a:endParaRPr>
          </a:p>
        </p:txBody>
      </p:sp>
      <p:sp>
        <p:nvSpPr>
          <p:cNvPr id="5" name="Slide Number Placeholder 3">
            <a:extLst>
              <a:ext uri="{FF2B5EF4-FFF2-40B4-BE49-F238E27FC236}">
                <a16:creationId xmlns:a16="http://schemas.microsoft.com/office/drawing/2014/main" id="{09C6625F-84BD-77D3-53F7-A848729265FC}"/>
              </a:ext>
            </a:extLst>
          </p:cNvPr>
          <p:cNvSpPr>
            <a:spLocks noGrp="1"/>
          </p:cNvSpPr>
          <p:nvPr>
            <p:ph type="sldNum" sz="quarter" idx="12"/>
          </p:nvPr>
        </p:nvSpPr>
        <p:spPr>
          <a:xfrm>
            <a:off x="9365973" y="6336310"/>
            <a:ext cx="2743200" cy="365125"/>
          </a:xfrm>
        </p:spPr>
        <p:txBody>
          <a:bodyPr/>
          <a:lstStyle/>
          <a:p>
            <a:pPr marL="0" lvl="0" indent="0" algn="r" rtl="0">
              <a:spcBef>
                <a:spcPts val="0"/>
              </a:spcBef>
              <a:spcAft>
                <a:spcPts val="0"/>
              </a:spcAft>
              <a:buNone/>
            </a:pPr>
            <a:fld id="{00000000-1234-1234-1234-123412341234}" type="slidenum">
              <a:rPr lang="en-US" sz="2400" dirty="0">
                <a:latin typeface="Arial"/>
              </a:rPr>
              <a:t>21</a:t>
            </a:fld>
            <a:endParaRPr lang="en-US" sz="2400">
              <a:latin typeface="Arial"/>
            </a:endParaRPr>
          </a:p>
        </p:txBody>
      </p:sp>
    </p:spTree>
    <p:extLst>
      <p:ext uri="{BB962C8B-B14F-4D97-AF65-F5344CB8AC3E}">
        <p14:creationId xmlns:p14="http://schemas.microsoft.com/office/powerpoint/2010/main" val="672256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633C7-76AC-2D31-21A7-914D449426A7}"/>
              </a:ext>
            </a:extLst>
          </p:cNvPr>
          <p:cNvSpPr>
            <a:spLocks noGrp="1"/>
          </p:cNvSpPr>
          <p:nvPr>
            <p:ph type="title"/>
          </p:nvPr>
        </p:nvSpPr>
        <p:spPr/>
        <p:txBody>
          <a:bodyPr/>
          <a:lstStyle/>
          <a:p>
            <a:r>
              <a:rPr lang="en-US" dirty="0">
                <a:latin typeface="Arial"/>
                <a:cs typeface="Arial"/>
              </a:rPr>
              <a:t>Community Care Licensing and Violations</a:t>
            </a:r>
            <a:endParaRPr lang="en-US" dirty="0"/>
          </a:p>
        </p:txBody>
      </p:sp>
      <p:sp>
        <p:nvSpPr>
          <p:cNvPr id="3" name="Content Placeholder 2">
            <a:extLst>
              <a:ext uri="{FF2B5EF4-FFF2-40B4-BE49-F238E27FC236}">
                <a16:creationId xmlns:a16="http://schemas.microsoft.com/office/drawing/2014/main" id="{54DB333A-9A7D-9E02-88BA-ACE23F6EBA2C}"/>
              </a:ext>
            </a:extLst>
          </p:cNvPr>
          <p:cNvSpPr>
            <a:spLocks noGrp="1"/>
          </p:cNvSpPr>
          <p:nvPr>
            <p:ph sz="half" idx="1"/>
          </p:nvPr>
        </p:nvSpPr>
        <p:spPr>
          <a:xfrm>
            <a:off x="248478" y="1341783"/>
            <a:ext cx="11931716" cy="4835180"/>
          </a:xfrm>
        </p:spPr>
        <p:txBody>
          <a:bodyPr vert="horz" lIns="91440" tIns="45720" rIns="91440" bIns="45720" rtlCol="0" anchor="t">
            <a:normAutofit/>
          </a:bodyPr>
          <a:lstStyle/>
          <a:p>
            <a:pPr marL="0" indent="0" algn="l" rtl="0" fontAlgn="base">
              <a:buNone/>
            </a:pPr>
            <a:r>
              <a:rPr lang="en-US" sz="2800" b="0" i="0" u="none" strike="noStrike" dirty="0">
                <a:solidFill>
                  <a:srgbClr val="0C4A6D"/>
                </a:solidFill>
                <a:effectLst/>
                <a:latin typeface="+mn-lt"/>
                <a:cs typeface="Arial"/>
              </a:rPr>
              <a:t>CSPP Contractors may appeal a citation or civil penalty issued by the California Department of Social Services (CDSS) Community Care Licensing Division that is related to the behavior of a child, including the actions of the facility or its staff related to the behavior of a child, if the facility is in the process of complying with laws related to suspension/expulsion in CSPP. </a:t>
            </a:r>
            <a:r>
              <a:rPr lang="en-US" sz="2800" b="0" i="0" dirty="0">
                <a:solidFill>
                  <a:srgbClr val="0C4A6D"/>
                </a:solidFill>
                <a:effectLst/>
                <a:latin typeface="+mn-lt"/>
                <a:cs typeface="Arial"/>
              </a:rPr>
              <a:t>​</a:t>
            </a:r>
          </a:p>
          <a:p>
            <a:pPr marL="0" indent="0" algn="l" rtl="0" fontAlgn="base">
              <a:buNone/>
            </a:pPr>
            <a:endParaRPr lang="en-US" sz="2800" b="0" i="0" dirty="0">
              <a:solidFill>
                <a:srgbClr val="000000"/>
              </a:solidFill>
              <a:effectLst/>
              <a:latin typeface="+mn-lt"/>
            </a:endParaRPr>
          </a:p>
          <a:p>
            <a:pPr marL="0" indent="0" algn="l" rtl="0" fontAlgn="base">
              <a:buNone/>
            </a:pPr>
            <a:r>
              <a:rPr lang="en-US" sz="2800" b="0" i="1" u="none" strike="noStrike" dirty="0">
                <a:solidFill>
                  <a:srgbClr val="0C4A6D"/>
                </a:solidFill>
                <a:effectLst/>
                <a:latin typeface="+mn-lt"/>
                <a:cs typeface="Arial"/>
              </a:rPr>
              <a:t>Health and Safety Code </a:t>
            </a:r>
            <a:r>
              <a:rPr lang="en-US" sz="2800" b="0" i="0" u="none" strike="noStrike" dirty="0">
                <a:solidFill>
                  <a:srgbClr val="0C4A6D"/>
                </a:solidFill>
                <a:effectLst/>
                <a:latin typeface="+mn-lt"/>
                <a:cs typeface="Arial"/>
              </a:rPr>
              <a:t>Section 1596.893c requires the CDSS to withdraw all citations or civil penalties upon the presentation of evidence by the facility that it was in the process of complying with suspension/expulsion requirements for CSPP.</a:t>
            </a:r>
            <a:endParaRPr lang="en-US" sz="2800" b="0" i="0" dirty="0">
              <a:solidFill>
                <a:srgbClr val="000000"/>
              </a:solidFill>
              <a:effectLst/>
              <a:latin typeface="+mn-lt"/>
              <a:cs typeface="Arial"/>
            </a:endParaRPr>
          </a:p>
          <a:p>
            <a:pPr marL="0" indent="0">
              <a:buNone/>
            </a:pPr>
            <a:endParaRPr lang="en-US" dirty="0">
              <a:latin typeface="Arial"/>
              <a:cs typeface="Arial"/>
            </a:endParaRPr>
          </a:p>
        </p:txBody>
      </p:sp>
      <p:sp>
        <p:nvSpPr>
          <p:cNvPr id="5" name="Slide Number Placeholder 3">
            <a:extLst>
              <a:ext uri="{FF2B5EF4-FFF2-40B4-BE49-F238E27FC236}">
                <a16:creationId xmlns:a16="http://schemas.microsoft.com/office/drawing/2014/main" id="{2414527F-7432-5861-2437-A42BC768453E}"/>
              </a:ext>
            </a:extLst>
          </p:cNvPr>
          <p:cNvSpPr>
            <a:spLocks noGrp="1"/>
          </p:cNvSpPr>
          <p:nvPr>
            <p:ph type="sldNum" sz="quarter" idx="12"/>
          </p:nvPr>
        </p:nvSpPr>
        <p:spPr>
          <a:xfrm>
            <a:off x="9365973" y="6336310"/>
            <a:ext cx="2743200" cy="365125"/>
          </a:xfrm>
        </p:spPr>
        <p:txBody>
          <a:bodyPr/>
          <a:lstStyle/>
          <a:p>
            <a:pPr marL="0" lvl="0" indent="0" algn="r" rtl="0">
              <a:spcBef>
                <a:spcPts val="0"/>
              </a:spcBef>
              <a:spcAft>
                <a:spcPts val="0"/>
              </a:spcAft>
              <a:buNone/>
            </a:pPr>
            <a:fld id="{00000000-1234-1234-1234-123412341234}" type="slidenum">
              <a:rPr lang="en-US" sz="2400" dirty="0">
                <a:latin typeface="Arial"/>
              </a:rPr>
              <a:t>22</a:t>
            </a:fld>
            <a:endParaRPr lang="en-US" sz="2400">
              <a:latin typeface="Arial"/>
            </a:endParaRPr>
          </a:p>
        </p:txBody>
      </p:sp>
    </p:spTree>
    <p:extLst>
      <p:ext uri="{BB962C8B-B14F-4D97-AF65-F5344CB8AC3E}">
        <p14:creationId xmlns:p14="http://schemas.microsoft.com/office/powerpoint/2010/main" val="422637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7F3DE-7E78-2E77-3EBA-541BE247A7BA}"/>
              </a:ext>
            </a:extLst>
          </p:cNvPr>
          <p:cNvSpPr>
            <a:spLocks noGrp="1"/>
          </p:cNvSpPr>
          <p:nvPr>
            <p:ph type="title"/>
          </p:nvPr>
        </p:nvSpPr>
        <p:spPr/>
        <p:txBody>
          <a:bodyPr/>
          <a:lstStyle/>
          <a:p>
            <a:r>
              <a:rPr lang="en-US" dirty="0">
                <a:latin typeface="Arial"/>
                <a:cs typeface="Arial"/>
              </a:rPr>
              <a:t>Family Child Care Home Education Networks</a:t>
            </a:r>
            <a:endParaRPr lang="en-US" dirty="0"/>
          </a:p>
        </p:txBody>
      </p:sp>
      <p:sp>
        <p:nvSpPr>
          <p:cNvPr id="3" name="Content Placeholder 2">
            <a:extLst>
              <a:ext uri="{FF2B5EF4-FFF2-40B4-BE49-F238E27FC236}">
                <a16:creationId xmlns:a16="http://schemas.microsoft.com/office/drawing/2014/main" id="{1611A449-1C90-F523-0AC0-1F218C67BF47}"/>
              </a:ext>
            </a:extLst>
          </p:cNvPr>
          <p:cNvSpPr>
            <a:spLocks noGrp="1"/>
          </p:cNvSpPr>
          <p:nvPr>
            <p:ph sz="half" idx="1"/>
          </p:nvPr>
        </p:nvSpPr>
        <p:spPr>
          <a:xfrm>
            <a:off x="248478" y="1341783"/>
            <a:ext cx="11507888" cy="4835180"/>
          </a:xfrm>
        </p:spPr>
        <p:txBody>
          <a:bodyPr vert="horz" lIns="91440" tIns="45720" rIns="91440" bIns="45720" rtlCol="0" anchor="t">
            <a:normAutofit/>
          </a:bodyPr>
          <a:lstStyle/>
          <a:p>
            <a:pPr fontAlgn="base"/>
            <a:r>
              <a:rPr lang="en-US" sz="2800" b="0" i="0" u="none" strike="noStrike" dirty="0">
                <a:solidFill>
                  <a:srgbClr val="003A5C"/>
                </a:solidFill>
                <a:effectLst/>
                <a:latin typeface="Arial"/>
                <a:cs typeface="Arial"/>
              </a:rPr>
              <a:t>MB 23-08 guidance does not apply to licensed family childcare providers who provide services through a CSPP Family Childcare Home Education Network until the Joint Labor-Management Committee for Suspension and Expulsion</a:t>
            </a:r>
            <a:r>
              <a:rPr lang="en-US" sz="2800" dirty="0">
                <a:solidFill>
                  <a:srgbClr val="003A5C"/>
                </a:solidFill>
                <a:latin typeface="Arial"/>
                <a:cs typeface="Arial"/>
              </a:rPr>
              <a:t> </a:t>
            </a:r>
            <a:r>
              <a:rPr lang="en-US" sz="2800" b="0" i="0" u="none" strike="noStrike" dirty="0">
                <a:solidFill>
                  <a:srgbClr val="003A5C"/>
                </a:solidFill>
                <a:effectLst/>
                <a:latin typeface="Arial"/>
                <a:cs typeface="Arial"/>
              </a:rPr>
              <a:t>makes recommendations for potential changes related to suspensions and expulsions.</a:t>
            </a:r>
            <a:r>
              <a:rPr lang="en-US" sz="2800" b="0" i="0" dirty="0">
                <a:solidFill>
                  <a:srgbClr val="003A5C"/>
                </a:solidFill>
                <a:effectLst/>
                <a:latin typeface="Arial"/>
                <a:cs typeface="Arial"/>
              </a:rPr>
              <a:t>​</a:t>
            </a:r>
          </a:p>
          <a:p>
            <a:pPr marL="0" indent="0" fontAlgn="base">
              <a:buNone/>
            </a:pPr>
            <a:endParaRPr lang="en-US" sz="2800" b="0" i="0" dirty="0">
              <a:solidFill>
                <a:srgbClr val="000000"/>
              </a:solidFill>
              <a:effectLst/>
              <a:latin typeface="Arial" panose="020B0604020202020204" pitchFamily="34" charset="0"/>
            </a:endParaRPr>
          </a:p>
          <a:p>
            <a:pPr fontAlgn="base"/>
            <a:r>
              <a:rPr lang="en-US" sz="2800" b="0" i="0" u="none" strike="noStrike" dirty="0">
                <a:solidFill>
                  <a:srgbClr val="003A5C"/>
                </a:solidFill>
                <a:effectLst/>
                <a:latin typeface="Arial"/>
                <a:cs typeface="Arial"/>
              </a:rPr>
              <a:t>Until recommendations have been made, contractors shall provide support to providers as needed to the extent children enrolled in a provider’s program have persistent and serious behaviors. </a:t>
            </a:r>
            <a:endParaRPr lang="en-US" sz="2800" b="0" i="0" dirty="0">
              <a:solidFill>
                <a:srgbClr val="000000"/>
              </a:solidFill>
              <a:effectLst/>
              <a:latin typeface="Arial"/>
              <a:cs typeface="Arial"/>
            </a:endParaRPr>
          </a:p>
          <a:p>
            <a:pPr marL="0" indent="0">
              <a:buNone/>
            </a:pPr>
            <a:endParaRPr lang="en-US" dirty="0">
              <a:latin typeface="Arial"/>
              <a:cs typeface="Arial"/>
            </a:endParaRPr>
          </a:p>
        </p:txBody>
      </p:sp>
      <p:sp>
        <p:nvSpPr>
          <p:cNvPr id="5" name="Slide Number Placeholder 4">
            <a:extLst>
              <a:ext uri="{FF2B5EF4-FFF2-40B4-BE49-F238E27FC236}">
                <a16:creationId xmlns:a16="http://schemas.microsoft.com/office/drawing/2014/main" id="{7A4F4711-1451-4DAF-393C-294EFE2E4DA3}"/>
              </a:ext>
            </a:extLst>
          </p:cNvPr>
          <p:cNvSpPr>
            <a:spLocks noGrp="1"/>
          </p:cNvSpPr>
          <p:nvPr>
            <p:ph type="sldNum" sz="quarter" idx="12"/>
          </p:nvPr>
        </p:nvSpPr>
        <p:spPr/>
        <p:txBody>
          <a:bodyPr/>
          <a:lstStyle/>
          <a:p>
            <a:fld id="{6002B509-C285-4FF6-9C4D-EB34BB9C242E}" type="slidenum">
              <a:rPr lang="en-US" smtClean="0"/>
              <a:t>23</a:t>
            </a:fld>
            <a:endParaRPr lang="en-US"/>
          </a:p>
        </p:txBody>
      </p:sp>
    </p:spTree>
    <p:extLst>
      <p:ext uri="{BB962C8B-B14F-4D97-AF65-F5344CB8AC3E}">
        <p14:creationId xmlns:p14="http://schemas.microsoft.com/office/powerpoint/2010/main" val="1070353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185A-E40F-707B-98D5-0C0435CBC36B}"/>
              </a:ext>
            </a:extLst>
          </p:cNvPr>
          <p:cNvSpPr>
            <a:spLocks noGrp="1"/>
          </p:cNvSpPr>
          <p:nvPr>
            <p:ph type="title"/>
          </p:nvPr>
        </p:nvSpPr>
        <p:spPr>
          <a:xfrm>
            <a:off x="0" y="-144882"/>
            <a:ext cx="12192000" cy="1085986"/>
          </a:xfrm>
        </p:spPr>
        <p:txBody>
          <a:bodyPr>
            <a:normAutofit/>
          </a:bodyPr>
          <a:lstStyle/>
          <a:p>
            <a:r>
              <a:rPr lang="en-US" dirty="0">
                <a:latin typeface="Arial"/>
                <a:cs typeface="Arial"/>
              </a:rPr>
              <a:t>New Data Collection Requirements</a:t>
            </a:r>
          </a:p>
        </p:txBody>
      </p:sp>
      <p:sp>
        <p:nvSpPr>
          <p:cNvPr id="3" name="Content Placeholder 2">
            <a:extLst>
              <a:ext uri="{FF2B5EF4-FFF2-40B4-BE49-F238E27FC236}">
                <a16:creationId xmlns:a16="http://schemas.microsoft.com/office/drawing/2014/main" id="{45CAFF67-A9A0-A05C-06A7-7ACDCD95D89B}"/>
              </a:ext>
            </a:extLst>
          </p:cNvPr>
          <p:cNvSpPr>
            <a:spLocks noGrp="1"/>
          </p:cNvSpPr>
          <p:nvPr>
            <p:ph sz="half" idx="1"/>
          </p:nvPr>
        </p:nvSpPr>
        <p:spPr>
          <a:xfrm>
            <a:off x="72850" y="789140"/>
            <a:ext cx="12120318" cy="6068861"/>
          </a:xfrm>
        </p:spPr>
        <p:txBody>
          <a:bodyPr vert="horz" lIns="91440" tIns="45720" rIns="91440" bIns="45720" rtlCol="0" anchor="t">
            <a:normAutofit/>
          </a:bodyPr>
          <a:lstStyle/>
          <a:p>
            <a:pPr marL="0" indent="0" algn="l" rtl="0" fontAlgn="base">
              <a:buNone/>
            </a:pPr>
            <a:r>
              <a:rPr lang="en-US" sz="2400" b="1" i="0" dirty="0">
                <a:solidFill>
                  <a:srgbClr val="003A5C"/>
                </a:solidFill>
                <a:effectLst/>
                <a:latin typeface="Arial"/>
                <a:cs typeface="Arial"/>
              </a:rPr>
              <a:t>Beginning July 1, 2023,</a:t>
            </a:r>
            <a:r>
              <a:rPr lang="en-US" sz="2400" b="0" i="0" u="none" strike="noStrike" dirty="0">
                <a:solidFill>
                  <a:srgbClr val="003A5C"/>
                </a:solidFill>
                <a:effectLst/>
                <a:latin typeface="Arial"/>
                <a:cs typeface="Arial"/>
              </a:rPr>
              <a:t> a CSPP contractor shall maintain records on all the following:</a:t>
            </a:r>
            <a:r>
              <a:rPr lang="en-US" sz="2400" b="0" i="0" dirty="0">
                <a:solidFill>
                  <a:srgbClr val="003A5C"/>
                </a:solidFill>
                <a:effectLst/>
                <a:latin typeface="Arial"/>
                <a:cs typeface="Arial"/>
              </a:rPr>
              <a:t>​</a:t>
            </a:r>
            <a:endParaRPr lang="en-US" sz="2400" b="0" i="0" dirty="0">
              <a:solidFill>
                <a:srgbClr val="000000"/>
              </a:solidFill>
              <a:effectLst/>
              <a:latin typeface="Arial"/>
              <a:cs typeface="Arial"/>
            </a:endParaRPr>
          </a:p>
          <a:p>
            <a:pPr fontAlgn="base">
              <a:buFont typeface="+mj-lt"/>
              <a:buAutoNum type="arabicPeriod"/>
            </a:pPr>
            <a:r>
              <a:rPr lang="en-US" sz="2400" dirty="0">
                <a:solidFill>
                  <a:srgbClr val="003A5C"/>
                </a:solidFill>
                <a:latin typeface="Arial"/>
                <a:cs typeface="Arial"/>
              </a:rPr>
              <a:t> </a:t>
            </a:r>
            <a:r>
              <a:rPr lang="en-US" sz="2400" b="0" i="0" u="none" strike="noStrike" dirty="0">
                <a:solidFill>
                  <a:srgbClr val="003A5C"/>
                </a:solidFill>
                <a:effectLst/>
                <a:latin typeface="Arial"/>
                <a:cs typeface="Arial"/>
              </a:rPr>
              <a:t>The number of times contractors initiated the process required for suspension and the outcome during each program year</a:t>
            </a:r>
            <a:r>
              <a:rPr lang="en-US" sz="2400" b="0" i="0" dirty="0">
                <a:solidFill>
                  <a:srgbClr val="003A5C"/>
                </a:solidFill>
                <a:effectLst/>
                <a:latin typeface="Arial"/>
                <a:cs typeface="Arial"/>
              </a:rPr>
              <a:t>​</a:t>
            </a:r>
            <a:endParaRPr lang="en-US" sz="2400" b="0" i="0" dirty="0">
              <a:solidFill>
                <a:srgbClr val="000000"/>
              </a:solidFill>
              <a:effectLst/>
              <a:latin typeface="Arial"/>
              <a:cs typeface="Arial"/>
            </a:endParaRPr>
          </a:p>
          <a:p>
            <a:pPr fontAlgn="base">
              <a:buFont typeface="+mj-lt"/>
              <a:buAutoNum type="arabicPeriod"/>
            </a:pPr>
            <a:r>
              <a:rPr lang="en-US" sz="2400" dirty="0">
                <a:solidFill>
                  <a:srgbClr val="003A5C"/>
                </a:solidFill>
                <a:latin typeface="Arial"/>
                <a:cs typeface="Arial"/>
              </a:rPr>
              <a:t> </a:t>
            </a:r>
            <a:r>
              <a:rPr lang="en-US" sz="2400" b="0" i="0" u="none" strike="noStrike" dirty="0">
                <a:solidFill>
                  <a:srgbClr val="003A5C"/>
                </a:solidFill>
                <a:effectLst/>
                <a:latin typeface="Arial"/>
                <a:cs typeface="Arial"/>
              </a:rPr>
              <a:t>The number of times contractors initiated the process required for expulsion and the outcome during a program year</a:t>
            </a:r>
            <a:r>
              <a:rPr lang="en-US" sz="2400" b="0" i="0" dirty="0">
                <a:solidFill>
                  <a:srgbClr val="003A5C"/>
                </a:solidFill>
                <a:effectLst/>
                <a:latin typeface="Arial"/>
                <a:cs typeface="Arial"/>
              </a:rPr>
              <a:t>​</a:t>
            </a:r>
            <a:endParaRPr lang="en-US" sz="2400" b="0" i="0" dirty="0">
              <a:solidFill>
                <a:srgbClr val="000000"/>
              </a:solidFill>
              <a:effectLst/>
              <a:latin typeface="Arial"/>
              <a:cs typeface="Arial"/>
            </a:endParaRPr>
          </a:p>
          <a:p>
            <a:pPr fontAlgn="base">
              <a:buFont typeface="+mj-lt"/>
              <a:buAutoNum type="arabicPeriod"/>
            </a:pPr>
            <a:r>
              <a:rPr lang="en-US" sz="2400" dirty="0">
                <a:solidFill>
                  <a:srgbClr val="003A5C"/>
                </a:solidFill>
                <a:latin typeface="Arial"/>
                <a:cs typeface="Arial"/>
              </a:rPr>
              <a:t> </a:t>
            </a:r>
            <a:r>
              <a:rPr lang="en-US" sz="2400" b="0" i="0" u="none" strike="noStrike" dirty="0">
                <a:solidFill>
                  <a:srgbClr val="003A5C"/>
                </a:solidFill>
                <a:effectLst/>
                <a:latin typeface="Arial"/>
                <a:cs typeface="Arial"/>
              </a:rPr>
              <a:t>The data collected must include for each child exhibiting persistent and serious behaviors, the following at a minimum:</a:t>
            </a:r>
            <a:r>
              <a:rPr lang="en-US" sz="2400" b="0" i="0" dirty="0">
                <a:solidFill>
                  <a:srgbClr val="003A5C"/>
                </a:solidFill>
                <a:effectLst/>
                <a:latin typeface="Arial"/>
                <a:cs typeface="Arial"/>
              </a:rPr>
              <a:t>​</a:t>
            </a:r>
            <a:endParaRPr lang="en-US" sz="2400" b="0" i="0" dirty="0">
              <a:solidFill>
                <a:srgbClr val="000000"/>
              </a:solidFill>
              <a:effectLst/>
              <a:latin typeface="Arial"/>
              <a:cs typeface="Arial"/>
            </a:endParaRPr>
          </a:p>
          <a:p>
            <a:pPr marL="914400" lvl="1" indent="-457200" fontAlgn="base">
              <a:buFont typeface="+mj-lt"/>
              <a:buAutoNum type="alphaLcPeriod"/>
            </a:pPr>
            <a:r>
              <a:rPr lang="en-US" sz="2400" b="0" i="0" u="none" strike="noStrike" dirty="0">
                <a:solidFill>
                  <a:srgbClr val="003A5C"/>
                </a:solidFill>
                <a:effectLst/>
                <a:latin typeface="Arial"/>
                <a:cs typeface="Arial"/>
              </a:rPr>
              <a:t>Age </a:t>
            </a:r>
            <a:r>
              <a:rPr lang="en-US" sz="2400" b="0" i="0" dirty="0">
                <a:solidFill>
                  <a:srgbClr val="003A5C"/>
                </a:solidFill>
                <a:effectLst/>
                <a:latin typeface="Arial"/>
                <a:cs typeface="Arial"/>
              </a:rPr>
              <a:t>​</a:t>
            </a:r>
            <a:endParaRPr lang="en-US" sz="2400" b="0" i="0">
              <a:solidFill>
                <a:srgbClr val="000000"/>
              </a:solidFill>
              <a:effectLst/>
              <a:latin typeface="Arial"/>
              <a:cs typeface="Arial"/>
            </a:endParaRPr>
          </a:p>
          <a:p>
            <a:pPr marL="914400" lvl="1" indent="-457200" fontAlgn="base">
              <a:buFont typeface="+mj-lt"/>
              <a:buAutoNum type="alphaLcPeriod"/>
            </a:pPr>
            <a:r>
              <a:rPr lang="en-US" sz="2400" b="0" i="0" u="none" strike="noStrike" dirty="0">
                <a:solidFill>
                  <a:srgbClr val="003A5C"/>
                </a:solidFill>
                <a:effectLst/>
                <a:latin typeface="Arial"/>
                <a:cs typeface="Arial"/>
              </a:rPr>
              <a:t>Sex</a:t>
            </a:r>
            <a:r>
              <a:rPr lang="en-US" sz="2400" b="0" i="0" dirty="0">
                <a:solidFill>
                  <a:srgbClr val="003A5C"/>
                </a:solidFill>
                <a:effectLst/>
                <a:latin typeface="Arial"/>
                <a:cs typeface="Arial"/>
              </a:rPr>
              <a:t>​</a:t>
            </a:r>
            <a:endParaRPr lang="en-US" sz="2400" b="0" i="0">
              <a:solidFill>
                <a:srgbClr val="000000"/>
              </a:solidFill>
              <a:effectLst/>
              <a:latin typeface="Arial"/>
              <a:cs typeface="Arial"/>
            </a:endParaRPr>
          </a:p>
          <a:p>
            <a:pPr marL="914400" lvl="1" indent="-457200" fontAlgn="base">
              <a:buFont typeface="+mj-lt"/>
              <a:buAutoNum type="alphaLcPeriod"/>
            </a:pPr>
            <a:r>
              <a:rPr lang="en-US" sz="2400" b="0" i="0" u="none" strike="noStrike" dirty="0">
                <a:solidFill>
                  <a:srgbClr val="003A5C"/>
                </a:solidFill>
                <a:effectLst/>
                <a:latin typeface="Arial"/>
                <a:cs typeface="Arial"/>
              </a:rPr>
              <a:t>Race and ethnicity</a:t>
            </a:r>
            <a:r>
              <a:rPr lang="en-US" sz="2400" b="0" i="0" dirty="0">
                <a:solidFill>
                  <a:srgbClr val="003A5C"/>
                </a:solidFill>
                <a:effectLst/>
                <a:latin typeface="Arial"/>
                <a:cs typeface="Arial"/>
              </a:rPr>
              <a:t>​</a:t>
            </a:r>
            <a:endParaRPr lang="en-US" sz="2400" b="0" i="0">
              <a:solidFill>
                <a:srgbClr val="000000"/>
              </a:solidFill>
              <a:effectLst/>
              <a:latin typeface="Arial"/>
              <a:cs typeface="Arial"/>
            </a:endParaRPr>
          </a:p>
          <a:p>
            <a:pPr marL="914400" lvl="1" indent="-457200" fontAlgn="base">
              <a:buFont typeface="+mj-lt"/>
              <a:buAutoNum type="alphaLcPeriod"/>
            </a:pPr>
            <a:r>
              <a:rPr lang="en-US" sz="2400" b="0" i="0" u="none" strike="noStrike" dirty="0">
                <a:solidFill>
                  <a:srgbClr val="003A5C"/>
                </a:solidFill>
                <a:effectLst/>
                <a:latin typeface="Arial"/>
                <a:cs typeface="Arial"/>
              </a:rPr>
              <a:t>Foster status</a:t>
            </a:r>
            <a:r>
              <a:rPr lang="en-US" sz="2400" b="0" i="0" dirty="0">
                <a:solidFill>
                  <a:srgbClr val="003A5C"/>
                </a:solidFill>
                <a:effectLst/>
                <a:latin typeface="Arial"/>
                <a:cs typeface="Arial"/>
              </a:rPr>
              <a:t>​</a:t>
            </a:r>
            <a:endParaRPr lang="en-US" sz="2400" b="0" i="0">
              <a:solidFill>
                <a:srgbClr val="000000"/>
              </a:solidFill>
              <a:effectLst/>
              <a:latin typeface="Arial"/>
              <a:cs typeface="Arial"/>
            </a:endParaRPr>
          </a:p>
          <a:p>
            <a:pPr marL="914400" lvl="1" indent="-457200" fontAlgn="base">
              <a:buFont typeface="+mj-lt"/>
              <a:buAutoNum type="alphaLcPeriod"/>
            </a:pPr>
            <a:r>
              <a:rPr lang="en-US" sz="2400" b="0" i="0" u="none" strike="noStrike" dirty="0">
                <a:solidFill>
                  <a:srgbClr val="003A5C"/>
                </a:solidFill>
                <a:effectLst/>
                <a:latin typeface="Arial"/>
                <a:cs typeface="Arial"/>
              </a:rPr>
              <a:t>Home language</a:t>
            </a:r>
            <a:r>
              <a:rPr lang="en-US" sz="2400" b="0" i="0" dirty="0">
                <a:solidFill>
                  <a:srgbClr val="003A5C"/>
                </a:solidFill>
                <a:effectLst/>
                <a:latin typeface="Arial"/>
                <a:cs typeface="Arial"/>
              </a:rPr>
              <a:t>​</a:t>
            </a:r>
            <a:endParaRPr lang="en-US" sz="2400" b="0" i="0">
              <a:solidFill>
                <a:srgbClr val="000000"/>
              </a:solidFill>
              <a:effectLst/>
              <a:latin typeface="Arial"/>
              <a:cs typeface="Arial"/>
            </a:endParaRPr>
          </a:p>
          <a:p>
            <a:pPr marL="914400" lvl="1" indent="-457200" fontAlgn="base">
              <a:buFont typeface="+mj-lt"/>
              <a:buAutoNum type="alphaLcPeriod"/>
            </a:pPr>
            <a:r>
              <a:rPr lang="en-US" sz="2400" b="0" i="0" u="none" strike="noStrike" dirty="0">
                <a:solidFill>
                  <a:srgbClr val="003A5C"/>
                </a:solidFill>
                <a:effectLst/>
                <a:latin typeface="Arial"/>
                <a:cs typeface="Arial"/>
              </a:rPr>
              <a:t>Disability, if applicable and whether the child has an </a:t>
            </a:r>
            <a:r>
              <a:rPr lang="en-US" sz="2400" dirty="0">
                <a:solidFill>
                  <a:srgbClr val="003A5C"/>
                </a:solidFill>
                <a:latin typeface="Arial"/>
                <a:cs typeface="Arial"/>
              </a:rPr>
              <a:t>IFSP or</a:t>
            </a:r>
            <a:r>
              <a:rPr lang="en-US" sz="2400" b="0" i="0" u="none" strike="noStrike" dirty="0">
                <a:solidFill>
                  <a:srgbClr val="003A5C"/>
                </a:solidFill>
                <a:effectLst/>
                <a:latin typeface="Arial"/>
                <a:cs typeface="Arial"/>
              </a:rPr>
              <a:t> an IEP</a:t>
            </a:r>
            <a:endParaRPr lang="en-US" sz="2400" b="0" i="0" dirty="0">
              <a:solidFill>
                <a:srgbClr val="000000"/>
              </a:solidFill>
              <a:effectLst/>
              <a:latin typeface="Arial"/>
              <a:cs typeface="Arial"/>
            </a:endParaRPr>
          </a:p>
          <a:p>
            <a:pPr marL="0" indent="0">
              <a:buNone/>
            </a:pPr>
            <a:endParaRPr lang="en-US" dirty="0"/>
          </a:p>
        </p:txBody>
      </p:sp>
      <p:sp>
        <p:nvSpPr>
          <p:cNvPr id="5" name="Slide Number Placeholder 3">
            <a:extLst>
              <a:ext uri="{FF2B5EF4-FFF2-40B4-BE49-F238E27FC236}">
                <a16:creationId xmlns:a16="http://schemas.microsoft.com/office/drawing/2014/main" id="{705A678D-F2AB-BCB3-E85A-B9F100807EBB}"/>
              </a:ext>
            </a:extLst>
          </p:cNvPr>
          <p:cNvSpPr>
            <a:spLocks noGrp="1"/>
          </p:cNvSpPr>
          <p:nvPr>
            <p:ph type="sldNum" sz="quarter" idx="12"/>
          </p:nvPr>
        </p:nvSpPr>
        <p:spPr>
          <a:xfrm>
            <a:off x="9365973" y="6336310"/>
            <a:ext cx="2743200" cy="365125"/>
          </a:xfrm>
        </p:spPr>
        <p:txBody>
          <a:bodyPr/>
          <a:lstStyle/>
          <a:p>
            <a:pPr marL="0" lvl="0" indent="0" algn="r" rtl="0">
              <a:spcBef>
                <a:spcPts val="0"/>
              </a:spcBef>
              <a:spcAft>
                <a:spcPts val="0"/>
              </a:spcAft>
              <a:buNone/>
            </a:pPr>
            <a:fld id="{00000000-1234-1234-1234-123412341234}" type="slidenum">
              <a:rPr lang="en-US" sz="2400" dirty="0">
                <a:latin typeface="Arial"/>
              </a:rPr>
              <a:t>24</a:t>
            </a:fld>
            <a:endParaRPr lang="en-US" sz="2400">
              <a:latin typeface="Arial"/>
            </a:endParaRPr>
          </a:p>
        </p:txBody>
      </p:sp>
    </p:spTree>
    <p:extLst>
      <p:ext uri="{BB962C8B-B14F-4D97-AF65-F5344CB8AC3E}">
        <p14:creationId xmlns:p14="http://schemas.microsoft.com/office/powerpoint/2010/main" val="934265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C405-F08B-68A1-247F-79304D6370A4}"/>
              </a:ext>
            </a:extLst>
          </p:cNvPr>
          <p:cNvSpPr>
            <a:spLocks noGrp="1"/>
          </p:cNvSpPr>
          <p:nvPr>
            <p:ph type="title"/>
          </p:nvPr>
        </p:nvSpPr>
        <p:spPr>
          <a:xfrm>
            <a:off x="-1" y="217673"/>
            <a:ext cx="12191999" cy="1325563"/>
          </a:xfrm>
        </p:spPr>
        <p:txBody>
          <a:bodyPr/>
          <a:lstStyle/>
          <a:p>
            <a:r>
              <a:rPr lang="en-US" dirty="0">
                <a:latin typeface="Arial"/>
                <a:cs typeface="Arial"/>
              </a:rPr>
              <a:t>Data Submission to California Department of Education</a:t>
            </a:r>
            <a:endParaRPr lang="en-US" dirty="0"/>
          </a:p>
        </p:txBody>
      </p:sp>
      <p:sp>
        <p:nvSpPr>
          <p:cNvPr id="3" name="Content Placeholder 2">
            <a:extLst>
              <a:ext uri="{FF2B5EF4-FFF2-40B4-BE49-F238E27FC236}">
                <a16:creationId xmlns:a16="http://schemas.microsoft.com/office/drawing/2014/main" id="{BE779698-6366-42F5-9D4E-4F07D41F7F9A}"/>
              </a:ext>
            </a:extLst>
          </p:cNvPr>
          <p:cNvSpPr>
            <a:spLocks noGrp="1"/>
          </p:cNvSpPr>
          <p:nvPr>
            <p:ph idx="1"/>
          </p:nvPr>
        </p:nvSpPr>
        <p:spPr>
          <a:xfrm>
            <a:off x="0" y="1681022"/>
            <a:ext cx="12192000" cy="4834143"/>
          </a:xfrm>
        </p:spPr>
        <p:txBody>
          <a:bodyPr vert="horz" lIns="91440" tIns="45720" rIns="91440" bIns="45720" rtlCol="0" anchor="t">
            <a:normAutofit/>
          </a:bodyPr>
          <a:lstStyle/>
          <a:p>
            <a:pPr algn="l" rtl="0" fontAlgn="base">
              <a:buFont typeface="Arial" panose="020B0604020202020204" pitchFamily="34" charset="0"/>
              <a:buChar char="•"/>
            </a:pPr>
            <a:r>
              <a:rPr lang="en-US" sz="3200" b="0" i="0" u="none" strike="noStrike" dirty="0">
                <a:solidFill>
                  <a:srgbClr val="003A5C"/>
                </a:solidFill>
                <a:effectLst/>
                <a:latin typeface="Arial"/>
                <a:cs typeface="Arial"/>
              </a:rPr>
              <a:t>Beginning </a:t>
            </a:r>
            <a:r>
              <a:rPr lang="en-US" sz="3200" b="1" i="0" dirty="0">
                <a:solidFill>
                  <a:srgbClr val="003A5C"/>
                </a:solidFill>
                <a:effectLst/>
                <a:latin typeface="Arial"/>
                <a:cs typeface="Arial"/>
              </a:rPr>
              <a:t>July 1, 2030</a:t>
            </a:r>
            <a:r>
              <a:rPr lang="en-US" sz="3200" b="0" i="0" u="none" strike="noStrike" dirty="0">
                <a:solidFill>
                  <a:srgbClr val="003A5C"/>
                </a:solidFill>
                <a:effectLst/>
                <a:latin typeface="Arial"/>
                <a:cs typeface="Arial"/>
              </a:rPr>
              <a:t>, if funds are appropriated by the Legislature for this purpose, CSPP contractors will be required to provide this data to the CDE annually</a:t>
            </a:r>
            <a:r>
              <a:rPr lang="en-US" sz="3200" b="0" i="0" dirty="0">
                <a:solidFill>
                  <a:srgbClr val="003A5C"/>
                </a:solidFill>
                <a:effectLst/>
                <a:latin typeface="Arial"/>
                <a:cs typeface="Arial"/>
              </a:rPr>
              <a:t>​</a:t>
            </a:r>
            <a:r>
              <a:rPr lang="en-US" sz="3200" dirty="0">
                <a:solidFill>
                  <a:srgbClr val="003A5C"/>
                </a:solidFill>
                <a:latin typeface="Arial"/>
                <a:cs typeface="Arial"/>
              </a:rPr>
              <a:t>.</a:t>
            </a:r>
            <a:endParaRPr lang="en-US" sz="3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200" b="0" i="0" u="none" strike="noStrike" dirty="0">
                <a:solidFill>
                  <a:srgbClr val="003A5C"/>
                </a:solidFill>
                <a:effectLst/>
                <a:latin typeface="Arial" panose="020B0604020202020204" pitchFamily="34" charset="0"/>
              </a:rPr>
              <a:t>However, data collection on suspension and expulsion </a:t>
            </a:r>
            <a:r>
              <a:rPr lang="en-US" sz="3200" b="1" i="0" u="none" strike="noStrike" dirty="0">
                <a:solidFill>
                  <a:srgbClr val="003A5C"/>
                </a:solidFill>
                <a:effectLst/>
                <a:latin typeface="Arial" panose="020B0604020202020204" pitchFamily="34" charset="0"/>
              </a:rPr>
              <a:t>at the contractor level</a:t>
            </a:r>
            <a:r>
              <a:rPr lang="en-US" sz="3200" b="0" i="0" u="none" strike="noStrike" dirty="0">
                <a:solidFill>
                  <a:srgbClr val="003A5C"/>
                </a:solidFill>
                <a:effectLst/>
                <a:latin typeface="Arial" panose="020B0604020202020204" pitchFamily="34" charset="0"/>
              </a:rPr>
              <a:t> begins for contractors as of July 1, 2023, as seen on previous slide. </a:t>
            </a:r>
            <a:endParaRPr lang="en-US" sz="3200" b="0" i="0" dirty="0">
              <a:solidFill>
                <a:srgbClr val="000000"/>
              </a:solidFill>
              <a:effectLst/>
              <a:latin typeface="Arial" panose="020B0604020202020204" pitchFamily="34" charset="0"/>
            </a:endParaRPr>
          </a:p>
          <a:p>
            <a:pPr marL="0" indent="0">
              <a:buNone/>
            </a:pPr>
            <a:endParaRPr lang="en-US" sz="2900" dirty="0"/>
          </a:p>
        </p:txBody>
      </p:sp>
      <p:sp>
        <p:nvSpPr>
          <p:cNvPr id="4" name="Slide Number Placeholder 3">
            <a:extLst>
              <a:ext uri="{FF2B5EF4-FFF2-40B4-BE49-F238E27FC236}">
                <a16:creationId xmlns:a16="http://schemas.microsoft.com/office/drawing/2014/main" id="{8E896443-AC7B-396B-C421-5F1A82168BBF}"/>
              </a:ext>
            </a:extLst>
          </p:cNvPr>
          <p:cNvSpPr>
            <a:spLocks noGrp="1"/>
          </p:cNvSpPr>
          <p:nvPr>
            <p:ph type="sldNum" sz="quarter" idx="12"/>
          </p:nvPr>
        </p:nvSpPr>
        <p:spPr/>
        <p:txBody>
          <a:bodyPr/>
          <a:lstStyle/>
          <a:p>
            <a:fld id="{6002B509-C285-4FF6-9C4D-EB34BB9C242E}" type="slidenum">
              <a:rPr lang="en-US" smtClean="0"/>
              <a:t>25</a:t>
            </a:fld>
            <a:endParaRPr lang="en-US"/>
          </a:p>
        </p:txBody>
      </p:sp>
    </p:spTree>
    <p:extLst>
      <p:ext uri="{BB962C8B-B14F-4D97-AF65-F5344CB8AC3E}">
        <p14:creationId xmlns:p14="http://schemas.microsoft.com/office/powerpoint/2010/main" val="164254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CC88-70FE-B4BA-B464-59D2749AFA39}"/>
              </a:ext>
            </a:extLst>
          </p:cNvPr>
          <p:cNvSpPr>
            <a:spLocks noGrp="1"/>
          </p:cNvSpPr>
          <p:nvPr>
            <p:ph type="title"/>
          </p:nvPr>
        </p:nvSpPr>
        <p:spPr/>
        <p:txBody>
          <a:bodyPr/>
          <a:lstStyle/>
          <a:p>
            <a:r>
              <a:rPr lang="en-US" dirty="0">
                <a:latin typeface="Arial"/>
                <a:cs typeface="Arial"/>
              </a:rPr>
              <a:t>Resources (1)</a:t>
            </a:r>
            <a:endParaRPr lang="en-US" dirty="0"/>
          </a:p>
        </p:txBody>
      </p:sp>
      <p:sp>
        <p:nvSpPr>
          <p:cNvPr id="3" name="Content Placeholder 2">
            <a:extLst>
              <a:ext uri="{FF2B5EF4-FFF2-40B4-BE49-F238E27FC236}">
                <a16:creationId xmlns:a16="http://schemas.microsoft.com/office/drawing/2014/main" id="{F3CCE6D4-142C-9314-8B42-44E65C0A97DA}"/>
              </a:ext>
            </a:extLst>
          </p:cNvPr>
          <p:cNvSpPr>
            <a:spLocks noGrp="1"/>
          </p:cNvSpPr>
          <p:nvPr>
            <p:ph idx="1"/>
          </p:nvPr>
        </p:nvSpPr>
        <p:spPr/>
        <p:txBody>
          <a:bodyPr vert="horz" lIns="91440" tIns="45720" rIns="91440" bIns="45720" rtlCol="0" anchor="t">
            <a:normAutofit fontScale="92500"/>
          </a:bodyPr>
          <a:lstStyle/>
          <a:p>
            <a:pPr marL="0" indent="0" algn="l" rtl="0" fontAlgn="base">
              <a:buNone/>
            </a:pPr>
            <a:r>
              <a:rPr lang="en-US" sz="2800" b="0" i="0" u="none" strike="noStrike" dirty="0">
                <a:solidFill>
                  <a:srgbClr val="002060"/>
                </a:solidFill>
                <a:effectLst/>
                <a:latin typeface="Arial" panose="020B0604020202020204" pitchFamily="34" charset="0"/>
              </a:rPr>
              <a:t>Training, On-Site Technical Assistance and Coaching Resources:</a:t>
            </a:r>
          </a:p>
          <a:p>
            <a:pPr algn="l" rtl="0" fontAlgn="base">
              <a:buFont typeface="Arial" panose="020B0604020202020204" pitchFamily="34" charset="0"/>
              <a:buChar char="•"/>
            </a:pPr>
            <a:r>
              <a:rPr lang="en-US" sz="2800" b="0" i="0" u="none" strike="noStrike" dirty="0">
                <a:solidFill>
                  <a:srgbClr val="002060"/>
                </a:solidFill>
                <a:effectLst/>
                <a:latin typeface="Arial" panose="020B0604020202020204" pitchFamily="34" charset="0"/>
              </a:rPr>
              <a:t>California Collaborative on the Social and Emotional Foundations for Early Learning: </a:t>
            </a:r>
            <a:r>
              <a:rPr lang="en-US" sz="2800" b="0" i="0" u="sng" strike="noStrike" dirty="0">
                <a:solidFill>
                  <a:srgbClr val="0563C1"/>
                </a:solidFill>
                <a:effectLst/>
                <a:latin typeface="Arial" panose="020B0604020202020204" pitchFamily="34" charset="0"/>
                <a:hlinkClick r:id="rId3" tooltip="California Collaborative on the Social and Emotional Foundations for Early Learning website"/>
              </a:rPr>
              <a:t>https://cainclusion.org/camap/center-on-the-social-and-emotional-foundations-for-early-learning/</a:t>
            </a:r>
            <a:r>
              <a:rPr lang="en-US" sz="2800" b="0" i="0" u="none" strike="noStrike" dirty="0">
                <a:solidFill>
                  <a:srgbClr val="000000"/>
                </a:solidFill>
                <a:effectLst/>
                <a:latin typeface="Arial" panose="020B0604020202020204" pitchFamily="34" charset="0"/>
              </a:rPr>
              <a:t> </a:t>
            </a:r>
            <a:r>
              <a:rPr lang="en-US" sz="2800" b="0" i="0" dirty="0">
                <a:solidFill>
                  <a:srgbClr val="000000"/>
                </a:solidFill>
                <a:effectLst/>
                <a:latin typeface="Arial" panose="020B0604020202020204" pitchFamily="34" charset="0"/>
              </a:rPr>
              <a:t>​</a:t>
            </a:r>
          </a:p>
          <a:p>
            <a:r>
              <a:rPr lang="en-US" sz="2800" dirty="0">
                <a:solidFill>
                  <a:schemeClr val="accent1">
                    <a:lumMod val="50000"/>
                  </a:schemeClr>
                </a:solidFill>
                <a:latin typeface="Arial"/>
                <a:cs typeface="Arial"/>
              </a:rPr>
              <a:t>National Center for Pyramid Model Innovations:</a:t>
            </a:r>
            <a:r>
              <a:rPr lang="en-US" sz="2800" dirty="0">
                <a:solidFill>
                  <a:srgbClr val="000000"/>
                </a:solidFill>
                <a:latin typeface="Arial"/>
                <a:cs typeface="Arial"/>
              </a:rPr>
              <a:t> </a:t>
            </a:r>
            <a:r>
              <a:rPr lang="en-US" sz="2800" dirty="0">
                <a:solidFill>
                  <a:srgbClr val="000000"/>
                </a:solidFill>
                <a:latin typeface="Arial"/>
                <a:cs typeface="Arial"/>
                <a:hlinkClick r:id="rId4" tooltip="National Center for Pyramid Model Innovations website"/>
              </a:rPr>
              <a:t>https://challengingbehavior.org/</a:t>
            </a:r>
            <a:endParaRPr lang="en-US" sz="2800" dirty="0">
              <a:solidFill>
                <a:srgbClr val="000000"/>
              </a:solidFill>
              <a:latin typeface="Arial"/>
              <a:cs typeface="Arial"/>
            </a:endParaRPr>
          </a:p>
          <a:p>
            <a:pPr algn="l" rtl="0" fontAlgn="base">
              <a:buFont typeface="Arial" panose="020B0604020202020204" pitchFamily="34" charset="0"/>
              <a:buChar char="•"/>
            </a:pPr>
            <a:r>
              <a:rPr lang="en-US" sz="2800" b="0" i="0" u="none" strike="noStrike" dirty="0">
                <a:solidFill>
                  <a:srgbClr val="002060"/>
                </a:solidFill>
                <a:effectLst/>
                <a:latin typeface="Arial" panose="020B0604020202020204" pitchFamily="34" charset="0"/>
              </a:rPr>
              <a:t>California Early Childhood Online: </a:t>
            </a:r>
            <a:r>
              <a:rPr lang="en-US" sz="2800" b="0" i="0" u="sng" strike="noStrike" dirty="0">
                <a:solidFill>
                  <a:srgbClr val="0563C1"/>
                </a:solidFill>
                <a:effectLst/>
                <a:latin typeface="Arial" panose="020B0604020202020204" pitchFamily="34" charset="0"/>
                <a:hlinkClick r:id="rId5" tooltip="California Early Childhood Online website"/>
              </a:rPr>
              <a:t>https://www.caearlychildhoodonline.org/</a:t>
            </a:r>
            <a:r>
              <a:rPr lang="en-US" sz="2800" b="0" i="0" u="none" strike="noStrike" dirty="0">
                <a:solidFill>
                  <a:srgbClr val="000000"/>
                </a:solidFill>
                <a:effectLst/>
                <a:latin typeface="Arial" panose="020B0604020202020204" pitchFamily="34" charset="0"/>
              </a:rPr>
              <a:t> </a:t>
            </a:r>
            <a:r>
              <a:rPr lang="en-US" sz="28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sz="2800" b="0" i="0" u="none" strike="noStrike" dirty="0">
                <a:solidFill>
                  <a:srgbClr val="002060"/>
                </a:solidFill>
                <a:effectLst/>
                <a:latin typeface="Arial" panose="020B0604020202020204" pitchFamily="34" charset="0"/>
              </a:rPr>
              <a:t>California Preschool Instructional Network: </a:t>
            </a:r>
            <a:r>
              <a:rPr lang="en-US" sz="2800" b="0" i="0" u="sng" strike="noStrike" dirty="0">
                <a:solidFill>
                  <a:srgbClr val="0563C1"/>
                </a:solidFill>
                <a:effectLst/>
                <a:latin typeface="Arial" panose="020B0604020202020204" pitchFamily="34" charset="0"/>
                <a:hlinkClick r:id="rId6" tooltip="California Preschool Instructional Network website"/>
              </a:rPr>
              <a:t>https://cpin.us/</a:t>
            </a:r>
            <a:r>
              <a:rPr lang="en-US" sz="2800" b="0" i="0" u="none" strike="noStrike" dirty="0">
                <a:solidFill>
                  <a:srgbClr val="000000"/>
                </a:solidFill>
                <a:effectLst/>
                <a:latin typeface="Arial" panose="020B0604020202020204" pitchFamily="34" charset="0"/>
              </a:rPr>
              <a:t> </a:t>
            </a:r>
            <a:r>
              <a:rPr lang="en-US" sz="28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sz="2800" b="0" i="0" u="none" strike="noStrike" dirty="0">
                <a:solidFill>
                  <a:srgbClr val="002060"/>
                </a:solidFill>
                <a:effectLst/>
                <a:latin typeface="Arial" panose="020B0604020202020204" pitchFamily="34" charset="0"/>
              </a:rPr>
              <a:t>Infant and Early Childhood Mental Health Consultation Network: </a:t>
            </a:r>
            <a:r>
              <a:rPr lang="en-US" sz="2800" b="0" i="0" u="sng" strike="noStrike" dirty="0">
                <a:solidFill>
                  <a:srgbClr val="0563C1"/>
                </a:solidFill>
                <a:effectLst/>
                <a:latin typeface="Arial" panose="020B0604020202020204" pitchFamily="34" charset="0"/>
                <a:hlinkClick r:id="rId7" tooltip="Infant and Early Childhood Mental Health Consultation Network website"/>
              </a:rPr>
              <a:t>https://iecmhcnetwork.org/</a:t>
            </a:r>
            <a:r>
              <a:rPr lang="en-US" sz="2800" b="0" i="0" u="none" strike="noStrike" dirty="0">
                <a:solidFill>
                  <a:srgbClr val="000000"/>
                </a:solidFill>
                <a:effectLst/>
                <a:latin typeface="Arial" panose="020B0604020202020204" pitchFamily="34" charset="0"/>
              </a:rPr>
              <a:t>  </a:t>
            </a:r>
            <a:r>
              <a:rPr lang="en-US" sz="28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sz="2800" b="0" i="0" u="none" strike="noStrike" dirty="0">
                <a:solidFill>
                  <a:srgbClr val="002060"/>
                </a:solidFill>
                <a:effectLst/>
                <a:latin typeface="Arial" panose="020B0604020202020204" pitchFamily="34" charset="0"/>
              </a:rPr>
              <a:t>Quality Counts California: </a:t>
            </a:r>
            <a:r>
              <a:rPr lang="en-US" sz="2800" dirty="0">
                <a:hlinkClick r:id="rId8" tooltip="Quality Counts California website"/>
              </a:rPr>
              <a:t>https://qualitycountsca.net/</a:t>
            </a:r>
            <a:endParaRPr lang="en-US" sz="2800" dirty="0">
              <a:latin typeface="Arial"/>
              <a:cs typeface="Arial"/>
            </a:endParaRPr>
          </a:p>
        </p:txBody>
      </p:sp>
      <p:sp>
        <p:nvSpPr>
          <p:cNvPr id="4" name="Slide Number Placeholder 3">
            <a:extLst>
              <a:ext uri="{FF2B5EF4-FFF2-40B4-BE49-F238E27FC236}">
                <a16:creationId xmlns:a16="http://schemas.microsoft.com/office/drawing/2014/main" id="{308856EC-4090-549A-7859-139DD208A390}"/>
              </a:ext>
            </a:extLst>
          </p:cNvPr>
          <p:cNvSpPr>
            <a:spLocks noGrp="1"/>
          </p:cNvSpPr>
          <p:nvPr>
            <p:ph type="sldNum" sz="quarter" idx="12"/>
          </p:nvPr>
        </p:nvSpPr>
        <p:spPr/>
        <p:txBody>
          <a:bodyPr/>
          <a:lstStyle/>
          <a:p>
            <a:fld id="{6002B509-C285-4FF6-9C4D-EB34BB9C242E}" type="slidenum">
              <a:rPr lang="en-US" smtClean="0"/>
              <a:t>26</a:t>
            </a:fld>
            <a:endParaRPr lang="en-US"/>
          </a:p>
        </p:txBody>
      </p:sp>
    </p:spTree>
    <p:extLst>
      <p:ext uri="{BB962C8B-B14F-4D97-AF65-F5344CB8AC3E}">
        <p14:creationId xmlns:p14="http://schemas.microsoft.com/office/powerpoint/2010/main" val="1237666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F043-BE35-0C49-4912-2FDFD060B7E0}"/>
              </a:ext>
            </a:extLst>
          </p:cNvPr>
          <p:cNvSpPr>
            <a:spLocks noGrp="1"/>
          </p:cNvSpPr>
          <p:nvPr>
            <p:ph type="title"/>
          </p:nvPr>
        </p:nvSpPr>
        <p:spPr/>
        <p:txBody>
          <a:bodyPr>
            <a:normAutofit/>
          </a:bodyPr>
          <a:lstStyle/>
          <a:p>
            <a:r>
              <a:rPr lang="en-US" sz="4400" dirty="0">
                <a:solidFill>
                  <a:srgbClr val="002060"/>
                </a:solidFill>
                <a:cs typeface="Arial"/>
              </a:rPr>
              <a:t>Resources (2)</a:t>
            </a:r>
          </a:p>
        </p:txBody>
      </p:sp>
      <p:sp>
        <p:nvSpPr>
          <p:cNvPr id="3" name="Content Placeholder 2">
            <a:extLst>
              <a:ext uri="{FF2B5EF4-FFF2-40B4-BE49-F238E27FC236}">
                <a16:creationId xmlns:a16="http://schemas.microsoft.com/office/drawing/2014/main" id="{218EFFF5-23C0-D590-CA73-00C38B727729}"/>
              </a:ext>
            </a:extLst>
          </p:cNvPr>
          <p:cNvSpPr>
            <a:spLocks noGrp="1"/>
          </p:cNvSpPr>
          <p:nvPr>
            <p:ph idx="1"/>
          </p:nvPr>
        </p:nvSpPr>
        <p:spPr>
          <a:xfrm>
            <a:off x="0" y="1141537"/>
            <a:ext cx="12192000" cy="4834143"/>
          </a:xfrm>
        </p:spPr>
        <p:txBody>
          <a:bodyPr vert="horz" lIns="91440" tIns="45720" rIns="91440" bIns="45720" rtlCol="0" anchor="t">
            <a:normAutofit/>
          </a:bodyPr>
          <a:lstStyle/>
          <a:p>
            <a:pPr>
              <a:spcAft>
                <a:spcPts val="1200"/>
              </a:spcAft>
            </a:pPr>
            <a:r>
              <a:rPr lang="en-US" sz="3200" dirty="0">
                <a:latin typeface="Arial"/>
                <a:cs typeface="Arial" panose="020B0604020202020204"/>
              </a:rPr>
              <a:t>See Management Bulletin 23-08 for additional resources: </a:t>
            </a:r>
            <a:r>
              <a:rPr lang="en-US" sz="3200" dirty="0">
                <a:latin typeface="Arial"/>
                <a:cs typeface="Arial"/>
                <a:hlinkClick r:id="rId3" tooltip="Management Bulletin 23-08 web page"/>
              </a:rPr>
              <a:t>https://www.cde.ca.gov/sp/cd/ci/mb2308.asp</a:t>
            </a:r>
            <a:endParaRPr lang="en-US" sz="3200" dirty="0">
              <a:latin typeface="Arial"/>
              <a:cs typeface="Arial"/>
            </a:endParaRPr>
          </a:p>
          <a:p>
            <a:pPr>
              <a:spcAft>
                <a:spcPts val="1200"/>
              </a:spcAft>
            </a:pPr>
            <a:r>
              <a:rPr lang="en-US" sz="3200" dirty="0">
                <a:latin typeface="Arial"/>
                <a:cs typeface="Arial"/>
              </a:rPr>
              <a:t>CDE Inclusive Early Education Resources web page: </a:t>
            </a:r>
            <a:r>
              <a:rPr lang="en-US" sz="3200" dirty="0">
                <a:solidFill>
                  <a:srgbClr val="0070C0"/>
                </a:solidFill>
                <a:latin typeface="Arial"/>
                <a:cs typeface="Arial"/>
                <a:hlinkClick r:id="rId4" tooltip="CDE Inclusive Early Education Resources web page">
                  <a:extLst>
                    <a:ext uri="{A12FA001-AC4F-418D-AE19-62706E023703}">
                      <ahyp:hlinkClr xmlns:ahyp="http://schemas.microsoft.com/office/drawing/2018/hyperlinkcolor" val="tx"/>
                    </a:ext>
                  </a:extLst>
                </a:hlinkClick>
              </a:rPr>
              <a:t>https://www.cde.ca.gov/sp/cd/op/ieeresources.asp</a:t>
            </a:r>
            <a:endParaRPr lang="en-US" sz="3200" dirty="0">
              <a:latin typeface="Arial"/>
              <a:cs typeface="Arial"/>
            </a:endParaRPr>
          </a:p>
          <a:p>
            <a:pPr>
              <a:spcAft>
                <a:spcPts val="1000"/>
              </a:spcAft>
            </a:pPr>
            <a:r>
              <a:rPr lang="en-US" sz="3200" dirty="0">
                <a:latin typeface="Arial"/>
                <a:cs typeface="Arial"/>
              </a:rPr>
              <a:t>Program Quality Implementation (PQI) Office Regional Consultants Directory: </a:t>
            </a:r>
            <a:r>
              <a:rPr lang="en-US" sz="3200" dirty="0">
                <a:solidFill>
                  <a:schemeClr val="tx1"/>
                </a:solidFill>
                <a:latin typeface="Arial"/>
                <a:cs typeface="Arial"/>
                <a:hlinkClick r:id="rId5" tooltip="Program Quality Implementation (PQI) Office Regional Consultants Directory web page"/>
              </a:rPr>
              <a:t>https://www.cde.ca.gov/sp/cd/ci/assignments.asp</a:t>
            </a:r>
            <a:r>
              <a:rPr lang="en-US" sz="3200" dirty="0">
                <a:solidFill>
                  <a:schemeClr val="tx1"/>
                </a:solidFill>
                <a:latin typeface="Arial"/>
                <a:cs typeface="Arial"/>
              </a:rPr>
              <a:t> </a:t>
            </a:r>
            <a:r>
              <a:rPr lang="en-US" dirty="0">
                <a:solidFill>
                  <a:schemeClr val="tx1"/>
                </a:solidFill>
                <a:latin typeface="Arial"/>
                <a:cs typeface="Arial"/>
              </a:rPr>
              <a:t>  </a:t>
            </a:r>
          </a:p>
          <a:p>
            <a:pPr marL="0" indent="0">
              <a:spcAft>
                <a:spcPts val="1000"/>
              </a:spcAft>
              <a:buNone/>
            </a:pPr>
            <a:endParaRPr lang="en-US" dirty="0">
              <a:solidFill>
                <a:srgbClr val="000000"/>
              </a:solidFill>
            </a:endParaRPr>
          </a:p>
          <a:p>
            <a:pPr marL="0" indent="0">
              <a:buNone/>
            </a:pPr>
            <a:endParaRPr lang="en-US" dirty="0"/>
          </a:p>
        </p:txBody>
      </p:sp>
      <p:sp>
        <p:nvSpPr>
          <p:cNvPr id="4" name="Slide Number Placeholder 3">
            <a:extLst>
              <a:ext uri="{FF2B5EF4-FFF2-40B4-BE49-F238E27FC236}">
                <a16:creationId xmlns:a16="http://schemas.microsoft.com/office/drawing/2014/main" id="{36AED4EA-C496-C5FD-6491-8A08F01A4F39}"/>
              </a:ext>
            </a:extLst>
          </p:cNvPr>
          <p:cNvSpPr>
            <a:spLocks noGrp="1"/>
          </p:cNvSpPr>
          <p:nvPr>
            <p:ph type="sldNum" sz="quarter" idx="12"/>
          </p:nvPr>
        </p:nvSpPr>
        <p:spPr/>
        <p:txBody>
          <a:bodyPr/>
          <a:lstStyle/>
          <a:p>
            <a:fld id="{432ED76D-8188-4B28-B316-CD85396F47B0}" type="slidenum">
              <a:rPr lang="en-US" smtClean="0"/>
              <a:pPr/>
              <a:t>27</a:t>
            </a:fld>
            <a:endParaRPr lang="en-US"/>
          </a:p>
        </p:txBody>
      </p:sp>
    </p:spTree>
    <p:extLst>
      <p:ext uri="{BB962C8B-B14F-4D97-AF65-F5344CB8AC3E}">
        <p14:creationId xmlns:p14="http://schemas.microsoft.com/office/powerpoint/2010/main" val="912953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CD5A-4979-947F-C0CE-1045E14501BD}"/>
              </a:ext>
            </a:extLst>
          </p:cNvPr>
          <p:cNvSpPr>
            <a:spLocks noGrp="1"/>
          </p:cNvSpPr>
          <p:nvPr>
            <p:ph type="title"/>
          </p:nvPr>
        </p:nvSpPr>
        <p:spPr>
          <a:xfrm>
            <a:off x="7774459" y="3127041"/>
            <a:ext cx="3470190" cy="777068"/>
          </a:xfrm>
        </p:spPr>
        <p:txBody>
          <a:bodyPr/>
          <a:lstStyle/>
          <a:p>
            <a:r>
              <a:rPr lang="en-US">
                <a:latin typeface="Arial"/>
                <a:cs typeface="Arial"/>
              </a:rPr>
              <a:t>Questions</a:t>
            </a:r>
            <a:endParaRPr lang="en-US"/>
          </a:p>
        </p:txBody>
      </p:sp>
      <p:sp>
        <p:nvSpPr>
          <p:cNvPr id="4" name="Content Placeholder 3">
            <a:extLst>
              <a:ext uri="{FF2B5EF4-FFF2-40B4-BE49-F238E27FC236}">
                <a16:creationId xmlns:a16="http://schemas.microsoft.com/office/drawing/2014/main" id="{75711038-4CDA-BA81-E5BC-3240FF404A88}"/>
              </a:ext>
            </a:extLst>
          </p:cNvPr>
          <p:cNvSpPr>
            <a:spLocks noGrp="1"/>
          </p:cNvSpPr>
          <p:nvPr>
            <p:ph sz="half" idx="2"/>
          </p:nvPr>
        </p:nvSpPr>
        <p:spPr>
          <a:xfrm>
            <a:off x="-15892" y="5464780"/>
            <a:ext cx="7662318" cy="1149913"/>
          </a:xfrm>
        </p:spPr>
        <p:txBody>
          <a:bodyPr vert="horz" lIns="91440" tIns="45720" rIns="91440" bIns="45720" rtlCol="0" anchor="t">
            <a:normAutofit/>
          </a:bodyPr>
          <a:lstStyle/>
          <a:p>
            <a:pPr marL="0" indent="0">
              <a:buNone/>
            </a:pPr>
            <a:r>
              <a:rPr lang="en-US" sz="2400">
                <a:solidFill>
                  <a:schemeClr val="accent1">
                    <a:lumMod val="50000"/>
                  </a:schemeClr>
                </a:solidFill>
                <a:latin typeface="Arial"/>
                <a:cs typeface="Arial"/>
              </a:rPr>
              <a:t>Photo Credit: </a:t>
            </a:r>
            <a:r>
              <a:rPr lang="en-US" sz="2400" err="1">
                <a:solidFill>
                  <a:schemeClr val="accent1">
                    <a:lumMod val="50000"/>
                  </a:schemeClr>
                </a:solidFill>
                <a:latin typeface="Arial"/>
                <a:cs typeface="Arial"/>
              </a:rPr>
              <a:t>Kidango</a:t>
            </a:r>
            <a:r>
              <a:rPr lang="en-US" sz="2400">
                <a:solidFill>
                  <a:schemeClr val="accent1">
                    <a:lumMod val="50000"/>
                  </a:schemeClr>
                </a:solidFill>
                <a:latin typeface="Arial"/>
                <a:cs typeface="Arial"/>
              </a:rPr>
              <a:t> </a:t>
            </a:r>
            <a:r>
              <a:rPr lang="en-US" sz="2400" err="1">
                <a:solidFill>
                  <a:schemeClr val="accent1">
                    <a:lumMod val="50000"/>
                  </a:schemeClr>
                </a:solidFill>
                <a:latin typeface="Arial"/>
                <a:cs typeface="Arial"/>
              </a:rPr>
              <a:t>Decoto</a:t>
            </a:r>
            <a:r>
              <a:rPr lang="en-US" sz="2400">
                <a:solidFill>
                  <a:schemeClr val="accent1">
                    <a:lumMod val="50000"/>
                  </a:schemeClr>
                </a:solidFill>
                <a:latin typeface="Arial"/>
                <a:cs typeface="Arial"/>
              </a:rPr>
              <a:t> Center; Union City, CA </a:t>
            </a:r>
          </a:p>
        </p:txBody>
      </p:sp>
      <p:pic>
        <p:nvPicPr>
          <p:cNvPr id="6" name="Content Placeholder 8" descr="Child, outdoor in front of water table playing with a rubber water toy.">
            <a:extLst>
              <a:ext uri="{FF2B5EF4-FFF2-40B4-BE49-F238E27FC236}">
                <a16:creationId xmlns:a16="http://schemas.microsoft.com/office/drawing/2014/main" id="{A405F914-CF8F-97EB-6AA4-97AFAE346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4" y="469431"/>
            <a:ext cx="7140668" cy="4772361"/>
          </a:xfrm>
          <a:prstGeom prst="rect">
            <a:avLst/>
          </a:prstGeom>
        </p:spPr>
      </p:pic>
      <p:sp>
        <p:nvSpPr>
          <p:cNvPr id="5" name="Slide Number Placeholder 3">
            <a:extLst>
              <a:ext uri="{FF2B5EF4-FFF2-40B4-BE49-F238E27FC236}">
                <a16:creationId xmlns:a16="http://schemas.microsoft.com/office/drawing/2014/main" id="{29DBFFD9-823C-E296-4D6F-1AA41A9DE5E8}"/>
              </a:ext>
            </a:extLst>
          </p:cNvPr>
          <p:cNvSpPr>
            <a:spLocks noGrp="1"/>
          </p:cNvSpPr>
          <p:nvPr>
            <p:ph type="sldNum" sz="quarter" idx="12"/>
          </p:nvPr>
        </p:nvSpPr>
        <p:spPr>
          <a:xfrm>
            <a:off x="9365973" y="6336310"/>
            <a:ext cx="2743200" cy="365125"/>
          </a:xfrm>
        </p:spPr>
        <p:txBody>
          <a:bodyPr/>
          <a:lstStyle/>
          <a:p>
            <a:pPr marL="0" lvl="0" indent="0" algn="r" rtl="0">
              <a:spcBef>
                <a:spcPts val="0"/>
              </a:spcBef>
              <a:spcAft>
                <a:spcPts val="0"/>
              </a:spcAft>
              <a:buNone/>
            </a:pPr>
            <a:fld id="{00000000-1234-1234-1234-123412341234}" type="slidenum">
              <a:rPr lang="en-US" sz="2400" dirty="0">
                <a:latin typeface="Arial"/>
              </a:rPr>
              <a:t>28</a:t>
            </a:fld>
            <a:endParaRPr lang="en-US" sz="2400">
              <a:latin typeface="Arial"/>
            </a:endParaRPr>
          </a:p>
        </p:txBody>
      </p:sp>
    </p:spTree>
    <p:extLst>
      <p:ext uri="{BB962C8B-B14F-4D97-AF65-F5344CB8AC3E}">
        <p14:creationId xmlns:p14="http://schemas.microsoft.com/office/powerpoint/2010/main" val="3346066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8506-DEB2-1361-10BF-A1ED9D93BCD6}"/>
              </a:ext>
            </a:extLst>
          </p:cNvPr>
          <p:cNvSpPr>
            <a:spLocks noGrp="1"/>
          </p:cNvSpPr>
          <p:nvPr>
            <p:ph type="title"/>
          </p:nvPr>
        </p:nvSpPr>
        <p:spPr>
          <a:xfrm>
            <a:off x="131379" y="2447775"/>
            <a:ext cx="6385036" cy="1085986"/>
          </a:xfrm>
        </p:spPr>
        <p:txBody>
          <a:bodyPr/>
          <a:lstStyle/>
          <a:p>
            <a:r>
              <a:rPr lang="en-US">
                <a:solidFill>
                  <a:srgbClr val="0C4A6D"/>
                </a:solidFill>
                <a:latin typeface="Arial"/>
                <a:cs typeface="Arial"/>
              </a:rPr>
              <a:t>Closing</a:t>
            </a:r>
          </a:p>
        </p:txBody>
      </p:sp>
      <p:sp>
        <p:nvSpPr>
          <p:cNvPr id="3" name="Content Placeholder 2">
            <a:extLst>
              <a:ext uri="{FF2B5EF4-FFF2-40B4-BE49-F238E27FC236}">
                <a16:creationId xmlns:a16="http://schemas.microsoft.com/office/drawing/2014/main" id="{274C4696-AD76-A34B-7EEF-A6101BD352FA}"/>
              </a:ext>
            </a:extLst>
          </p:cNvPr>
          <p:cNvSpPr>
            <a:spLocks noGrp="1"/>
          </p:cNvSpPr>
          <p:nvPr>
            <p:ph sz="half" idx="1"/>
          </p:nvPr>
        </p:nvSpPr>
        <p:spPr>
          <a:xfrm>
            <a:off x="248478" y="5223174"/>
            <a:ext cx="5771322" cy="1629525"/>
          </a:xfrm>
        </p:spPr>
        <p:txBody>
          <a:bodyPr vert="horz" lIns="91440" tIns="45720" rIns="91440" bIns="45720" rtlCol="0" anchor="t">
            <a:normAutofit/>
          </a:bodyPr>
          <a:lstStyle/>
          <a:p>
            <a:pPr marL="0" indent="0">
              <a:buNone/>
            </a:pPr>
            <a:r>
              <a:rPr lang="en-US" sz="2400">
                <a:solidFill>
                  <a:srgbClr val="0C4A6D"/>
                </a:solidFill>
                <a:latin typeface="Arial"/>
                <a:cs typeface="Arial"/>
              </a:rPr>
              <a:t>Photo Credit: Debra Manrique Family Child Care; Oxnard, CA</a:t>
            </a:r>
          </a:p>
        </p:txBody>
      </p:sp>
      <p:pic>
        <p:nvPicPr>
          <p:cNvPr id="6" name="Picture 6" descr="A picture of a young boy blowing bubbles.">
            <a:extLst>
              <a:ext uri="{FF2B5EF4-FFF2-40B4-BE49-F238E27FC236}">
                <a16:creationId xmlns:a16="http://schemas.microsoft.com/office/drawing/2014/main" id="{B935C7FC-1471-2173-37F6-978C8CCE1B71}"/>
              </a:ext>
            </a:extLst>
          </p:cNvPr>
          <p:cNvPicPr>
            <a:picLocks noChangeAspect="1"/>
          </p:cNvPicPr>
          <p:nvPr/>
        </p:nvPicPr>
        <p:blipFill>
          <a:blip r:embed="rId3"/>
          <a:stretch>
            <a:fillRect/>
          </a:stretch>
        </p:blipFill>
        <p:spPr>
          <a:xfrm>
            <a:off x="7536810" y="128678"/>
            <a:ext cx="3915421" cy="5847539"/>
          </a:xfrm>
          <a:prstGeom prst="rect">
            <a:avLst/>
          </a:prstGeom>
        </p:spPr>
      </p:pic>
      <p:sp>
        <p:nvSpPr>
          <p:cNvPr id="5" name="Slide Number Placeholder 3">
            <a:extLst>
              <a:ext uri="{FF2B5EF4-FFF2-40B4-BE49-F238E27FC236}">
                <a16:creationId xmlns:a16="http://schemas.microsoft.com/office/drawing/2014/main" id="{221A6048-2B36-ABF2-7363-0A64567C3018}"/>
              </a:ext>
            </a:extLst>
          </p:cNvPr>
          <p:cNvSpPr>
            <a:spLocks noGrp="1"/>
          </p:cNvSpPr>
          <p:nvPr>
            <p:ph type="sldNum" sz="quarter" idx="12"/>
          </p:nvPr>
        </p:nvSpPr>
        <p:spPr>
          <a:xfrm>
            <a:off x="9365973" y="6336310"/>
            <a:ext cx="2743200" cy="365125"/>
          </a:xfrm>
        </p:spPr>
        <p:txBody>
          <a:bodyPr/>
          <a:lstStyle/>
          <a:p>
            <a:pPr marL="0" lvl="0" indent="0" algn="r" rtl="0">
              <a:spcBef>
                <a:spcPts val="0"/>
              </a:spcBef>
              <a:spcAft>
                <a:spcPts val="0"/>
              </a:spcAft>
              <a:buNone/>
            </a:pPr>
            <a:fld id="{00000000-1234-1234-1234-123412341234}" type="slidenum">
              <a:rPr lang="en-US" sz="2400" dirty="0">
                <a:latin typeface="Arial"/>
              </a:rPr>
              <a:t>29</a:t>
            </a:fld>
            <a:endParaRPr lang="en-US" sz="2400">
              <a:latin typeface="Arial"/>
            </a:endParaRPr>
          </a:p>
        </p:txBody>
      </p:sp>
    </p:spTree>
    <p:extLst>
      <p:ext uri="{BB962C8B-B14F-4D97-AF65-F5344CB8AC3E}">
        <p14:creationId xmlns:p14="http://schemas.microsoft.com/office/powerpoint/2010/main" val="3923403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A8E1-F29F-43E9-95CA-2912C3F5DE49}"/>
              </a:ext>
            </a:extLst>
          </p:cNvPr>
          <p:cNvSpPr>
            <a:spLocks noGrp="1"/>
          </p:cNvSpPr>
          <p:nvPr>
            <p:ph type="title"/>
          </p:nvPr>
        </p:nvSpPr>
        <p:spPr/>
        <p:txBody>
          <a:bodyPr/>
          <a:lstStyle/>
          <a:p>
            <a:r>
              <a:rPr lang="en-US">
                <a:solidFill>
                  <a:srgbClr val="002060"/>
                </a:solidFill>
                <a:latin typeface="Arial"/>
                <a:cs typeface="Arial"/>
              </a:rPr>
              <a:t>Welcome and Introductions</a:t>
            </a:r>
          </a:p>
        </p:txBody>
      </p:sp>
      <p:pic>
        <p:nvPicPr>
          <p:cNvPr id="8" name="Content Placeholder 7" descr="Collage of Children with the words Everyone Belongs Todos Somos Unidos. ">
            <a:extLst>
              <a:ext uri="{FF2B5EF4-FFF2-40B4-BE49-F238E27FC236}">
                <a16:creationId xmlns:a16="http://schemas.microsoft.com/office/drawing/2014/main" id="{C8E5C4FE-FEE0-4F98-97C4-909B36E0B9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3375" y="1213629"/>
            <a:ext cx="6445250" cy="4833938"/>
          </a:xfrm>
        </p:spPr>
      </p:pic>
      <p:sp>
        <p:nvSpPr>
          <p:cNvPr id="4" name="Slide Number Placeholder 3"/>
          <p:cNvSpPr>
            <a:spLocks noGrp="1"/>
          </p:cNvSpPr>
          <p:nvPr>
            <p:ph type="sldNum" sz="quarter" idx="12"/>
          </p:nvPr>
        </p:nvSpPr>
        <p:spPr/>
        <p:txBody>
          <a:bodyPr/>
          <a:lstStyle/>
          <a:p>
            <a:fld id="{B69ECBBE-C740-4DC6-AD12-BF9691A6AD0E}" type="slidenum">
              <a:rPr lang="en-US" dirty="0" smtClean="0"/>
              <a:pPr/>
              <a:t>3</a:t>
            </a:fld>
            <a:endParaRPr lang="en-US"/>
          </a:p>
        </p:txBody>
      </p:sp>
    </p:spTree>
    <p:extLst>
      <p:ext uri="{BB962C8B-B14F-4D97-AF65-F5344CB8AC3E}">
        <p14:creationId xmlns:p14="http://schemas.microsoft.com/office/powerpoint/2010/main" val="124156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FDF717-5F55-4F5C-9A95-90F3DB58375A}"/>
              </a:ext>
            </a:extLst>
          </p:cNvPr>
          <p:cNvSpPr>
            <a:spLocks noGrp="1"/>
          </p:cNvSpPr>
          <p:nvPr>
            <p:ph type="title"/>
          </p:nvPr>
        </p:nvSpPr>
        <p:spPr>
          <a:xfrm>
            <a:off x="-1" y="-83385"/>
            <a:ext cx="12191999" cy="1325563"/>
          </a:xfrm>
        </p:spPr>
        <p:txBody>
          <a:bodyPr>
            <a:normAutofit/>
          </a:bodyPr>
          <a:lstStyle/>
          <a:p>
            <a:r>
              <a:rPr lang="en-US" dirty="0">
                <a:solidFill>
                  <a:srgbClr val="002060"/>
                </a:solidFill>
              </a:rPr>
              <a:t>Webinar</a:t>
            </a:r>
            <a:r>
              <a:rPr lang="en-US" sz="4000" dirty="0">
                <a:solidFill>
                  <a:srgbClr val="002060"/>
                </a:solidFill>
              </a:rPr>
              <a:t> Agenda</a:t>
            </a:r>
          </a:p>
        </p:txBody>
      </p:sp>
      <p:sp>
        <p:nvSpPr>
          <p:cNvPr id="7" name="Content Placeholder 6">
            <a:extLst>
              <a:ext uri="{FF2B5EF4-FFF2-40B4-BE49-F238E27FC236}">
                <a16:creationId xmlns:a16="http://schemas.microsoft.com/office/drawing/2014/main" id="{91473AF4-009C-42E7-A284-A29CD58D3895}"/>
              </a:ext>
            </a:extLst>
          </p:cNvPr>
          <p:cNvSpPr>
            <a:spLocks noGrp="1"/>
          </p:cNvSpPr>
          <p:nvPr>
            <p:ph idx="1"/>
          </p:nvPr>
        </p:nvSpPr>
        <p:spPr>
          <a:xfrm>
            <a:off x="0" y="911500"/>
            <a:ext cx="12192000" cy="5768669"/>
          </a:xfrm>
        </p:spPr>
        <p:txBody>
          <a:bodyPr vert="horz" lIns="91440" tIns="45720" rIns="91440" bIns="45720" rtlCol="0" anchor="t">
            <a:normAutofit/>
          </a:bodyPr>
          <a:lstStyle/>
          <a:p>
            <a:r>
              <a:rPr lang="en-US" sz="2500" dirty="0"/>
              <a:t>Welcome and Introductions</a:t>
            </a:r>
          </a:p>
          <a:p>
            <a:r>
              <a:rPr lang="en-US" sz="2500" dirty="0"/>
              <a:t>Overview of Suspension and Expulsion</a:t>
            </a:r>
          </a:p>
          <a:p>
            <a:r>
              <a:rPr lang="en-US" sz="2500" dirty="0">
                <a:latin typeface="Arial"/>
                <a:cs typeface="Arial"/>
              </a:rPr>
              <a:t>Suspension and Expulsion in California State Preschool Programs (CSPP)</a:t>
            </a:r>
            <a:endParaRPr lang="en-US" sz="2500" dirty="0"/>
          </a:p>
          <a:p>
            <a:pPr lvl="1"/>
            <a:r>
              <a:rPr lang="en-US" sz="2500" dirty="0"/>
              <a:t>New Definitions</a:t>
            </a:r>
          </a:p>
          <a:p>
            <a:pPr lvl="1"/>
            <a:r>
              <a:rPr lang="en-US" sz="2500" dirty="0"/>
              <a:t>Directives for Implementation</a:t>
            </a:r>
          </a:p>
          <a:p>
            <a:pPr lvl="1"/>
            <a:r>
              <a:rPr lang="en-US" sz="2500" dirty="0"/>
              <a:t>Parent Appeals</a:t>
            </a:r>
          </a:p>
          <a:p>
            <a:pPr lvl="1"/>
            <a:r>
              <a:rPr lang="en-US" sz="2500" dirty="0"/>
              <a:t>Community Care Licensing</a:t>
            </a:r>
          </a:p>
          <a:p>
            <a:pPr lvl="1"/>
            <a:r>
              <a:rPr lang="en-US" sz="2500" dirty="0">
                <a:latin typeface="Arial"/>
                <a:cs typeface="Arial"/>
              </a:rPr>
              <a:t>Family Child Care Home Education Networks (FCCHENs)</a:t>
            </a:r>
          </a:p>
          <a:p>
            <a:pPr lvl="1"/>
            <a:r>
              <a:rPr lang="en-US" sz="2500" dirty="0"/>
              <a:t>Data Collection</a:t>
            </a:r>
          </a:p>
          <a:p>
            <a:r>
              <a:rPr lang="en-US" sz="2500" dirty="0"/>
              <a:t>Resources</a:t>
            </a:r>
          </a:p>
          <a:p>
            <a:r>
              <a:rPr lang="en-US" sz="2500" dirty="0"/>
              <a:t>Question and Answer</a:t>
            </a:r>
          </a:p>
          <a:p>
            <a:r>
              <a:rPr lang="en-US" sz="2500" dirty="0"/>
              <a:t>Closing</a:t>
            </a:r>
          </a:p>
        </p:txBody>
      </p:sp>
      <p:sp>
        <p:nvSpPr>
          <p:cNvPr id="4" name="Slide Number Placeholder 3">
            <a:extLst>
              <a:ext uri="{FF2B5EF4-FFF2-40B4-BE49-F238E27FC236}">
                <a16:creationId xmlns:a16="http://schemas.microsoft.com/office/drawing/2014/main" id="{00A4BBF1-0835-47EA-9AB1-EEC4AEDED64A}"/>
              </a:ext>
            </a:extLst>
          </p:cNvPr>
          <p:cNvSpPr>
            <a:spLocks noGrp="1"/>
          </p:cNvSpPr>
          <p:nvPr>
            <p:ph type="sldNum" sz="quarter" idx="12"/>
          </p:nvPr>
        </p:nvSpPr>
        <p:spPr/>
        <p:txBody>
          <a:bodyPr/>
          <a:lstStyle/>
          <a:p>
            <a:fld id="{432ED76D-8188-4B28-B316-CD85396F47B0}" type="slidenum">
              <a:rPr lang="en-US" smtClean="0"/>
              <a:pPr/>
              <a:t>4</a:t>
            </a:fld>
            <a:endParaRPr lang="en-US"/>
          </a:p>
        </p:txBody>
      </p:sp>
    </p:spTree>
    <p:extLst>
      <p:ext uri="{BB962C8B-B14F-4D97-AF65-F5344CB8AC3E}">
        <p14:creationId xmlns:p14="http://schemas.microsoft.com/office/powerpoint/2010/main" val="390912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2FE5-C465-3BD7-B463-C0E6E09BEAA9}"/>
              </a:ext>
            </a:extLst>
          </p:cNvPr>
          <p:cNvSpPr>
            <a:spLocks noGrp="1"/>
          </p:cNvSpPr>
          <p:nvPr>
            <p:ph type="title"/>
          </p:nvPr>
        </p:nvSpPr>
        <p:spPr/>
        <p:txBody>
          <a:bodyPr/>
          <a:lstStyle/>
          <a:p>
            <a:r>
              <a:rPr lang="en-US" sz="4000" b="0" i="0" u="none" strike="noStrike" dirty="0">
                <a:solidFill>
                  <a:srgbClr val="093958"/>
                </a:solidFill>
                <a:effectLst/>
                <a:latin typeface="Arial" panose="020B0604020202020204" pitchFamily="34" charset="0"/>
              </a:rPr>
              <a:t>Overview of Suspension and Expulsion</a:t>
            </a:r>
            <a:r>
              <a:rPr lang="en-US" sz="4000" b="0" i="0" dirty="0">
                <a:solidFill>
                  <a:srgbClr val="093958"/>
                </a:solidFill>
                <a:effectLst/>
                <a:latin typeface="Arial" panose="020B0604020202020204" pitchFamily="34" charset="0"/>
              </a:rPr>
              <a:t>​</a:t>
            </a:r>
            <a:endParaRPr lang="en-US" dirty="0">
              <a:latin typeface="Arial"/>
            </a:endParaRPr>
          </a:p>
        </p:txBody>
      </p:sp>
      <p:sp>
        <p:nvSpPr>
          <p:cNvPr id="3" name="Content Placeholder 2">
            <a:extLst>
              <a:ext uri="{FF2B5EF4-FFF2-40B4-BE49-F238E27FC236}">
                <a16:creationId xmlns:a16="http://schemas.microsoft.com/office/drawing/2014/main" id="{C8E6B90F-B334-8D97-B6AE-470204467BD9}"/>
              </a:ext>
            </a:extLst>
          </p:cNvPr>
          <p:cNvSpPr>
            <a:spLocks noGrp="1"/>
          </p:cNvSpPr>
          <p:nvPr>
            <p:ph idx="1"/>
          </p:nvPr>
        </p:nvSpPr>
        <p:spPr/>
        <p:txBody>
          <a:bodyPr vert="horz" lIns="91440" tIns="45720" rIns="91440" bIns="45720" rtlCol="0" anchor="t">
            <a:normAutofit/>
          </a:bodyPr>
          <a:lstStyle/>
          <a:p>
            <a:pPr algn="l" rtl="0" fontAlgn="base"/>
            <a:r>
              <a:rPr lang="en-US" sz="2400" b="1" i="0" u="none" strike="noStrike" dirty="0">
                <a:solidFill>
                  <a:srgbClr val="0C4A6D"/>
                </a:solidFill>
                <a:effectLst/>
                <a:latin typeface="Arial" panose="020B0604020202020204" pitchFamily="34" charset="0"/>
              </a:rPr>
              <a:t>Exclusionary Discipline: Suspension</a:t>
            </a:r>
            <a:r>
              <a:rPr lang="en-US" sz="2400" b="0" i="0" u="none" strike="noStrike" dirty="0">
                <a:solidFill>
                  <a:srgbClr val="0C4A6D"/>
                </a:solidFill>
                <a:effectLst/>
                <a:latin typeface="Arial" panose="020B0604020202020204" pitchFamily="34" charset="0"/>
              </a:rPr>
              <a:t> and </a:t>
            </a:r>
            <a:r>
              <a:rPr lang="en-US" sz="2400" b="1" i="0" u="none" strike="noStrike" dirty="0">
                <a:solidFill>
                  <a:srgbClr val="0C4A6D"/>
                </a:solidFill>
                <a:effectLst/>
                <a:latin typeface="Arial" panose="020B0604020202020204" pitchFamily="34" charset="0"/>
              </a:rPr>
              <a:t>expulsion</a:t>
            </a:r>
            <a:r>
              <a:rPr lang="en-US" sz="2400" b="0" i="0" u="none" strike="noStrike" dirty="0">
                <a:solidFill>
                  <a:srgbClr val="0C4A6D"/>
                </a:solidFill>
                <a:effectLst/>
                <a:latin typeface="Arial" panose="020B0604020202020204" pitchFamily="34" charset="0"/>
              </a:rPr>
              <a:t> are common types of </a:t>
            </a:r>
            <a:r>
              <a:rPr lang="en-US" sz="2400" b="1" i="0" u="none" strike="noStrike" dirty="0">
                <a:solidFill>
                  <a:srgbClr val="0C4A6D"/>
                </a:solidFill>
                <a:effectLst/>
                <a:latin typeface="Arial" panose="020B0604020202020204" pitchFamily="34" charset="0"/>
              </a:rPr>
              <a:t>exclusionary discipline, </a:t>
            </a:r>
            <a:r>
              <a:rPr lang="en-US" sz="2400" b="0" i="0" u="none" strike="noStrike" dirty="0">
                <a:solidFill>
                  <a:srgbClr val="0C4A6D"/>
                </a:solidFill>
                <a:effectLst/>
                <a:latin typeface="Arial" panose="020B0604020202020204" pitchFamily="34" charset="0"/>
              </a:rPr>
              <a:t>in which children are removed or excluded from learning environments and activities that contribute to the healthy development of the whole child.</a:t>
            </a:r>
            <a:r>
              <a:rPr lang="en-US" sz="2400" b="0" i="0" dirty="0">
                <a:solidFill>
                  <a:srgbClr val="0C4A6D"/>
                </a:solidFill>
                <a:effectLst/>
                <a:latin typeface="Arial" panose="020B0604020202020204" pitchFamily="34" charset="0"/>
              </a:rPr>
              <a:t>​</a:t>
            </a:r>
            <a:endParaRPr lang="en-US" sz="2400" b="0" i="0" dirty="0">
              <a:solidFill>
                <a:srgbClr val="000000"/>
              </a:solidFill>
              <a:effectLst/>
              <a:latin typeface="Segoe UI" panose="020B0502040204020203" pitchFamily="34" charset="0"/>
            </a:endParaRPr>
          </a:p>
          <a:p>
            <a:pPr algn="l" rtl="0" fontAlgn="base"/>
            <a:r>
              <a:rPr lang="en-US" sz="2400" b="1" i="0" u="none" strike="noStrike" dirty="0">
                <a:solidFill>
                  <a:srgbClr val="0C4A6D"/>
                </a:solidFill>
                <a:effectLst/>
                <a:latin typeface="Arial" panose="020B0604020202020204" pitchFamily="34" charset="0"/>
              </a:rPr>
              <a:t>Underlying Causes:</a:t>
            </a:r>
            <a:r>
              <a:rPr lang="en-US" sz="2400" b="0" i="0" u="none" strike="noStrike" dirty="0">
                <a:solidFill>
                  <a:srgbClr val="0C4A6D"/>
                </a:solidFill>
                <a:effectLst/>
                <a:latin typeface="Arial" panose="020B0604020202020204" pitchFamily="34" charset="0"/>
              </a:rPr>
              <a:t> Challenging behavior that leads to suspension or expulsion may be related to child's development, including but not limited to communication, language, and social skills development, behavioral health, or unidentified or unaddressed disabilities.</a:t>
            </a:r>
            <a:r>
              <a:rPr lang="en-US" sz="2400" b="0" i="0" dirty="0">
                <a:solidFill>
                  <a:srgbClr val="0C4A6D"/>
                </a:solidFill>
                <a:effectLst/>
                <a:latin typeface="Arial" panose="020B0604020202020204" pitchFamily="34" charset="0"/>
              </a:rPr>
              <a:t>​</a:t>
            </a:r>
            <a:endParaRPr lang="en-US" sz="2400" b="0" i="0" dirty="0">
              <a:solidFill>
                <a:srgbClr val="000000"/>
              </a:solidFill>
              <a:effectLst/>
              <a:latin typeface="Segoe UI" panose="020B0502040204020203" pitchFamily="34" charset="0"/>
            </a:endParaRPr>
          </a:p>
          <a:p>
            <a:pPr algn="l" rtl="0" fontAlgn="base"/>
            <a:r>
              <a:rPr lang="en-US" sz="2400" b="1" i="0" u="none" strike="noStrike" dirty="0">
                <a:solidFill>
                  <a:srgbClr val="0C4A6D"/>
                </a:solidFill>
                <a:effectLst/>
                <a:latin typeface="Arial" panose="020B0604020202020204" pitchFamily="34" charset="0"/>
              </a:rPr>
              <a:t>Long-term Impacts:</a:t>
            </a:r>
            <a:r>
              <a:rPr lang="en-US" sz="2400" b="0" i="0" u="none" strike="noStrike" dirty="0">
                <a:solidFill>
                  <a:srgbClr val="0C4A6D"/>
                </a:solidFill>
                <a:effectLst/>
                <a:latin typeface="Arial" panose="020B0604020202020204" pitchFamily="34" charset="0"/>
              </a:rPr>
              <a:t> Exclusionary discipline practices, including suspension and expulsion, have been tied to negative future academic and cognitive outcomes for children. Young children who were suspended or expelled were also more likely to be suspended or expelled in later years. </a:t>
            </a:r>
            <a:endParaRPr lang="en-US" sz="2400" b="0" i="0" dirty="0">
              <a:solidFill>
                <a:srgbClr val="000000"/>
              </a:solidFill>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537F0433-BC18-4F2C-67B6-8AEB5F688B3A}"/>
              </a:ext>
            </a:extLst>
          </p:cNvPr>
          <p:cNvSpPr>
            <a:spLocks noGrp="1"/>
          </p:cNvSpPr>
          <p:nvPr>
            <p:ph type="sldNum" sz="quarter" idx="12"/>
          </p:nvPr>
        </p:nvSpPr>
        <p:spPr/>
        <p:txBody>
          <a:bodyPr/>
          <a:lstStyle/>
          <a:p>
            <a:fld id="{2AA74813-043C-43CB-9E82-7CAA19F31821}" type="slidenum">
              <a:rPr lang="en-US" smtClean="0"/>
              <a:pPr/>
              <a:t>5</a:t>
            </a:fld>
            <a:endParaRPr lang="en-US"/>
          </a:p>
        </p:txBody>
      </p:sp>
    </p:spTree>
    <p:extLst>
      <p:ext uri="{BB962C8B-B14F-4D97-AF65-F5344CB8AC3E}">
        <p14:creationId xmlns:p14="http://schemas.microsoft.com/office/powerpoint/2010/main" val="255973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570BD-0E29-D272-3DDF-89845E9581CA}"/>
              </a:ext>
            </a:extLst>
          </p:cNvPr>
          <p:cNvSpPr>
            <a:spLocks noGrp="1"/>
          </p:cNvSpPr>
          <p:nvPr>
            <p:ph type="title"/>
          </p:nvPr>
        </p:nvSpPr>
        <p:spPr>
          <a:xfrm>
            <a:off x="-1" y="-70425"/>
            <a:ext cx="12191999" cy="1325563"/>
          </a:xfrm>
        </p:spPr>
        <p:txBody>
          <a:bodyPr/>
          <a:lstStyle/>
          <a:p>
            <a:r>
              <a:rPr lang="en-US" dirty="0">
                <a:latin typeface="Arial"/>
                <a:cs typeface="Arial"/>
              </a:rPr>
              <a:t>Inequities in Suspension and Expulsion (1)</a:t>
            </a:r>
            <a:endParaRPr lang="en-US" dirty="0"/>
          </a:p>
        </p:txBody>
      </p:sp>
      <p:sp>
        <p:nvSpPr>
          <p:cNvPr id="3" name="Content Placeholder 2">
            <a:extLst>
              <a:ext uri="{FF2B5EF4-FFF2-40B4-BE49-F238E27FC236}">
                <a16:creationId xmlns:a16="http://schemas.microsoft.com/office/drawing/2014/main" id="{FF6C3DFA-DED8-9010-48CA-F9C390017AE5}"/>
              </a:ext>
            </a:extLst>
          </p:cNvPr>
          <p:cNvSpPr>
            <a:spLocks noGrp="1"/>
          </p:cNvSpPr>
          <p:nvPr>
            <p:ph idx="1"/>
          </p:nvPr>
        </p:nvSpPr>
        <p:spPr>
          <a:xfrm>
            <a:off x="363254" y="1277654"/>
            <a:ext cx="11273425" cy="5058655"/>
          </a:xfrm>
        </p:spPr>
        <p:txBody>
          <a:bodyPr vert="horz" lIns="91440" tIns="45720" rIns="91440" bIns="45720" rtlCol="0" anchor="t">
            <a:normAutofit/>
          </a:bodyPr>
          <a:lstStyle/>
          <a:p>
            <a:pPr marL="0" indent="0">
              <a:lnSpc>
                <a:spcPct val="100000"/>
              </a:lnSpc>
              <a:spcBef>
                <a:spcPts val="600"/>
              </a:spcBef>
              <a:spcAft>
                <a:spcPts val="600"/>
              </a:spcAft>
              <a:buNone/>
            </a:pPr>
            <a:r>
              <a:rPr lang="en-US" sz="2800" b="1" i="0" u="none" strike="noStrike" dirty="0">
                <a:solidFill>
                  <a:srgbClr val="093958"/>
                </a:solidFill>
                <a:effectLst/>
                <a:latin typeface="Arial" panose="020B0604020202020204" pitchFamily="34" charset="0"/>
              </a:rPr>
              <a:t>High Rates of Suspension:</a:t>
            </a:r>
            <a:r>
              <a:rPr lang="en-US" sz="2800" b="0" i="0" u="none" strike="noStrike" dirty="0">
                <a:solidFill>
                  <a:srgbClr val="093958"/>
                </a:solidFill>
                <a:effectLst/>
                <a:latin typeface="Arial" panose="020B0604020202020204" pitchFamily="34" charset="0"/>
              </a:rPr>
              <a:t> Nationally, preschool suspension and expulsion rates are higher than K-12 rates.</a:t>
            </a:r>
            <a:endParaRPr lang="en-US" sz="2800" dirty="0">
              <a:solidFill>
                <a:srgbClr val="093958"/>
              </a:solidFill>
            </a:endParaRPr>
          </a:p>
          <a:p>
            <a:pPr marL="0" indent="0">
              <a:buNone/>
            </a:pPr>
            <a:r>
              <a:rPr lang="en-US" sz="2800" dirty="0">
                <a:solidFill>
                  <a:srgbClr val="093958"/>
                </a:solidFill>
              </a:rPr>
              <a:t>Within those high rates, there are inequities based on gender and race: </a:t>
            </a:r>
            <a:endParaRPr lang="en-US" sz="2800" b="0" i="0" u="none" strike="noStrike" dirty="0">
              <a:solidFill>
                <a:srgbClr val="093958"/>
              </a:solidFill>
              <a:effectLst/>
              <a:latin typeface="Arial" panose="020B0604020202020204" pitchFamily="34" charset="0"/>
            </a:endParaRPr>
          </a:p>
          <a:p>
            <a:pPr fontAlgn="base"/>
            <a:r>
              <a:rPr lang="en-US" sz="2800" b="0" i="0" u="none" strike="noStrike" dirty="0">
                <a:solidFill>
                  <a:srgbClr val="093958"/>
                </a:solidFill>
                <a:effectLst/>
                <a:latin typeface="Arial" panose="020B0604020202020204" pitchFamily="34" charset="0"/>
              </a:rPr>
              <a:t>Preschool </a:t>
            </a:r>
            <a:r>
              <a:rPr lang="en-US" sz="2800" b="1" i="0" u="none" strike="noStrike" dirty="0">
                <a:solidFill>
                  <a:srgbClr val="093958"/>
                </a:solidFill>
                <a:effectLst/>
                <a:latin typeface="Arial" panose="020B0604020202020204" pitchFamily="34" charset="0"/>
              </a:rPr>
              <a:t>boys</a:t>
            </a:r>
            <a:r>
              <a:rPr lang="en-US" sz="2800" b="0" i="0" u="none" strike="noStrike" dirty="0">
                <a:solidFill>
                  <a:srgbClr val="093958"/>
                </a:solidFill>
                <a:effectLst/>
                <a:latin typeface="Arial" panose="020B0604020202020204" pitchFamily="34" charset="0"/>
              </a:rPr>
              <a:t> are suspended and expelled much more often than preschool girls</a:t>
            </a:r>
            <a:r>
              <a:rPr lang="en-US" sz="2800" b="0" i="0" dirty="0">
                <a:solidFill>
                  <a:srgbClr val="093958"/>
                </a:solidFill>
                <a:effectLst/>
                <a:latin typeface="Arial" panose="020B0604020202020204" pitchFamily="34" charset="0"/>
              </a:rPr>
              <a:t>​</a:t>
            </a:r>
            <a:endParaRPr lang="en-US" sz="2800" b="0" i="0" dirty="0">
              <a:solidFill>
                <a:srgbClr val="000000"/>
              </a:solidFill>
              <a:effectLst/>
              <a:latin typeface="Arial" panose="020B0604020202020204" pitchFamily="34" charset="0"/>
            </a:endParaRPr>
          </a:p>
          <a:p>
            <a:pPr fontAlgn="base"/>
            <a:r>
              <a:rPr lang="en-US" sz="2800" b="1" i="0" u="none" strike="noStrike" dirty="0">
                <a:solidFill>
                  <a:srgbClr val="093958"/>
                </a:solidFill>
                <a:effectLst/>
                <a:latin typeface="Arial" panose="020B0604020202020204" pitchFamily="34" charset="0"/>
              </a:rPr>
              <a:t>Black preschoolers</a:t>
            </a:r>
            <a:r>
              <a:rPr lang="en-US" sz="2800" b="0" i="0" u="none" strike="noStrike" dirty="0">
                <a:solidFill>
                  <a:srgbClr val="093958"/>
                </a:solidFill>
                <a:effectLst/>
                <a:latin typeface="Arial" panose="020B0604020202020204" pitchFamily="34" charset="0"/>
              </a:rPr>
              <a:t> are 3.6 times as likely to receive out-of-school suspension as white preschoolers </a:t>
            </a:r>
            <a:r>
              <a:rPr lang="en-US" sz="2800" b="0" i="0" dirty="0">
                <a:solidFill>
                  <a:srgbClr val="093958"/>
                </a:solidFill>
                <a:effectLst/>
                <a:latin typeface="Arial" panose="020B0604020202020204" pitchFamily="34" charset="0"/>
              </a:rPr>
              <a:t>​</a:t>
            </a:r>
            <a:endParaRPr lang="en-US" sz="2800" b="0" i="0" dirty="0">
              <a:solidFill>
                <a:srgbClr val="000000"/>
              </a:solidFill>
              <a:effectLst/>
              <a:latin typeface="Arial" panose="020B0604020202020204" pitchFamily="34" charset="0"/>
            </a:endParaRPr>
          </a:p>
          <a:p>
            <a:pPr fontAlgn="base"/>
            <a:r>
              <a:rPr lang="en-US" sz="2800" b="1" i="0" u="none" strike="noStrike" dirty="0">
                <a:solidFill>
                  <a:srgbClr val="093958"/>
                </a:solidFill>
                <a:effectLst/>
                <a:latin typeface="Arial" panose="020B0604020202020204" pitchFamily="34" charset="0"/>
              </a:rPr>
              <a:t>American Indian/Alaska Native boys</a:t>
            </a:r>
            <a:r>
              <a:rPr lang="en-US" sz="2800" b="0" i="0" u="none" strike="noStrike" dirty="0">
                <a:solidFill>
                  <a:srgbClr val="093958"/>
                </a:solidFill>
                <a:effectLst/>
                <a:latin typeface="Arial" panose="020B0604020202020204" pitchFamily="34" charset="0"/>
              </a:rPr>
              <a:t> and </a:t>
            </a:r>
            <a:r>
              <a:rPr lang="en-US" sz="2800" b="1" i="0" u="none" strike="noStrike" dirty="0">
                <a:solidFill>
                  <a:srgbClr val="093958"/>
                </a:solidFill>
                <a:effectLst/>
                <a:latin typeface="Arial" panose="020B0604020202020204" pitchFamily="34" charset="0"/>
              </a:rPr>
              <a:t>Multiracial boys</a:t>
            </a:r>
            <a:r>
              <a:rPr lang="en-US" sz="2800" b="0" i="0" u="none" strike="noStrike" dirty="0">
                <a:solidFill>
                  <a:srgbClr val="093958"/>
                </a:solidFill>
                <a:effectLst/>
                <a:latin typeface="Arial" panose="020B0604020202020204" pitchFamily="34" charset="0"/>
              </a:rPr>
              <a:t> are also suspended and expelled at higher rates</a:t>
            </a:r>
            <a:r>
              <a:rPr lang="en-US" sz="2800" b="0" i="0" dirty="0">
                <a:solidFill>
                  <a:srgbClr val="093958"/>
                </a:solidFill>
                <a:effectLst/>
                <a:latin typeface="Arial" panose="020B0604020202020204" pitchFamily="34" charset="0"/>
              </a:rPr>
              <a:t>​</a:t>
            </a:r>
            <a:endParaRPr lang="en-US" sz="2800" b="0" i="0" u="none" strike="noStrike" dirty="0">
              <a:solidFill>
                <a:srgbClr val="093958"/>
              </a:solidFill>
              <a:effectLst/>
              <a:latin typeface="Arial" panose="020B0604020202020204" pitchFamily="34" charset="0"/>
            </a:endParaRPr>
          </a:p>
          <a:p>
            <a:pPr marL="0" indent="0">
              <a:buNone/>
            </a:pPr>
            <a:endParaRPr lang="en-US" sz="2400" dirty="0">
              <a:latin typeface="Arial"/>
              <a:cs typeface="Arial"/>
            </a:endParaRPr>
          </a:p>
        </p:txBody>
      </p:sp>
      <p:sp>
        <p:nvSpPr>
          <p:cNvPr id="4" name="Slide Number Placeholder 3">
            <a:extLst>
              <a:ext uri="{FF2B5EF4-FFF2-40B4-BE49-F238E27FC236}">
                <a16:creationId xmlns:a16="http://schemas.microsoft.com/office/drawing/2014/main" id="{8300F0FB-8AB7-6321-4DE1-C6C9767BCAD0}"/>
              </a:ext>
            </a:extLst>
          </p:cNvPr>
          <p:cNvSpPr>
            <a:spLocks noGrp="1"/>
          </p:cNvSpPr>
          <p:nvPr>
            <p:ph type="sldNum" sz="quarter" idx="12"/>
          </p:nvPr>
        </p:nvSpPr>
        <p:spPr/>
        <p:txBody>
          <a:bodyPr/>
          <a:lstStyle/>
          <a:p>
            <a:fld id="{6002B509-C285-4FF6-9C4D-EB34BB9C242E}" type="slidenum">
              <a:rPr lang="en-US" smtClean="0"/>
              <a:t>6</a:t>
            </a:fld>
            <a:endParaRPr lang="en-US"/>
          </a:p>
        </p:txBody>
      </p:sp>
    </p:spTree>
    <p:extLst>
      <p:ext uri="{BB962C8B-B14F-4D97-AF65-F5344CB8AC3E}">
        <p14:creationId xmlns:p14="http://schemas.microsoft.com/office/powerpoint/2010/main" val="252644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570BD-0E29-D272-3DDF-89845E9581CA}"/>
              </a:ext>
            </a:extLst>
          </p:cNvPr>
          <p:cNvSpPr>
            <a:spLocks noGrp="1"/>
          </p:cNvSpPr>
          <p:nvPr>
            <p:ph type="title"/>
          </p:nvPr>
        </p:nvSpPr>
        <p:spPr>
          <a:xfrm>
            <a:off x="-1" y="-57899"/>
            <a:ext cx="12191999" cy="1325563"/>
          </a:xfrm>
        </p:spPr>
        <p:txBody>
          <a:bodyPr/>
          <a:lstStyle/>
          <a:p>
            <a:r>
              <a:rPr lang="en-US" dirty="0">
                <a:latin typeface="Arial"/>
                <a:cs typeface="Arial"/>
              </a:rPr>
              <a:t>Inequities in Suspension and Expulsion (2)</a:t>
            </a:r>
            <a:endParaRPr lang="en-US" dirty="0"/>
          </a:p>
        </p:txBody>
      </p:sp>
      <p:sp>
        <p:nvSpPr>
          <p:cNvPr id="3" name="Content Placeholder 2">
            <a:extLst>
              <a:ext uri="{FF2B5EF4-FFF2-40B4-BE49-F238E27FC236}">
                <a16:creationId xmlns:a16="http://schemas.microsoft.com/office/drawing/2014/main" id="{FF6C3DFA-DED8-9010-48CA-F9C390017AE5}"/>
              </a:ext>
            </a:extLst>
          </p:cNvPr>
          <p:cNvSpPr>
            <a:spLocks noGrp="1"/>
          </p:cNvSpPr>
          <p:nvPr>
            <p:ph idx="1"/>
          </p:nvPr>
        </p:nvSpPr>
        <p:spPr>
          <a:xfrm>
            <a:off x="363254" y="1142404"/>
            <a:ext cx="11273425" cy="5193906"/>
          </a:xfrm>
        </p:spPr>
        <p:txBody>
          <a:bodyPr vert="horz" lIns="91440" tIns="45720" rIns="91440" bIns="45720" rtlCol="0" anchor="t">
            <a:normAutofit/>
          </a:bodyPr>
          <a:lstStyle/>
          <a:p>
            <a:pPr marL="0" indent="0">
              <a:buNone/>
            </a:pPr>
            <a:r>
              <a:rPr lang="en-US" sz="2800" i="0" u="none" strike="noStrike" dirty="0">
                <a:solidFill>
                  <a:srgbClr val="093958"/>
                </a:solidFill>
                <a:effectLst/>
                <a:latin typeface="Arial" panose="020B0604020202020204" pitchFamily="34" charset="0"/>
              </a:rPr>
              <a:t>In addition to inequities by race and gender: </a:t>
            </a:r>
          </a:p>
          <a:p>
            <a:r>
              <a:rPr lang="en-US" sz="2800" b="1" i="0" u="none" strike="noStrike" dirty="0">
                <a:solidFill>
                  <a:srgbClr val="093958"/>
                </a:solidFill>
                <a:effectLst/>
                <a:latin typeface="Arial" panose="020B0604020202020204" pitchFamily="34" charset="0"/>
              </a:rPr>
              <a:t>Children with disabilities</a:t>
            </a:r>
            <a:r>
              <a:rPr lang="en-US" sz="2800" b="0" i="0" u="none" strike="noStrike" dirty="0">
                <a:solidFill>
                  <a:srgbClr val="093958"/>
                </a:solidFill>
                <a:effectLst/>
                <a:latin typeface="Arial" panose="020B0604020202020204" pitchFamily="34" charset="0"/>
              </a:rPr>
              <a:t> are suspended or expelled in preschool at more than 4 times the rate of children without disabilities </a:t>
            </a:r>
            <a:r>
              <a:rPr lang="en-US" sz="2800" b="0" i="0" dirty="0">
                <a:solidFill>
                  <a:srgbClr val="093958"/>
                </a:solidFill>
                <a:effectLst/>
                <a:latin typeface="Arial" panose="020B0604020202020204" pitchFamily="34" charset="0"/>
              </a:rPr>
              <a:t>​</a:t>
            </a:r>
            <a:endParaRPr lang="en-US" sz="2800" b="0" i="0" dirty="0">
              <a:solidFill>
                <a:srgbClr val="000000"/>
              </a:solidFill>
              <a:effectLst/>
              <a:latin typeface="Arial" panose="020B0604020202020204" pitchFamily="34" charset="0"/>
            </a:endParaRPr>
          </a:p>
          <a:p>
            <a:pPr fontAlgn="base"/>
            <a:r>
              <a:rPr lang="en-US" sz="2800" b="1" i="0" u="none" strike="noStrike" dirty="0">
                <a:solidFill>
                  <a:srgbClr val="093958"/>
                </a:solidFill>
                <a:effectLst/>
                <a:latin typeface="Arial" panose="020B0604020202020204" pitchFamily="34" charset="0"/>
              </a:rPr>
              <a:t>Children with trauma histories</a:t>
            </a:r>
            <a:r>
              <a:rPr lang="en-US" sz="2800" b="0" i="0" u="none" strike="noStrike" dirty="0">
                <a:solidFill>
                  <a:srgbClr val="093958"/>
                </a:solidFill>
                <a:effectLst/>
                <a:latin typeface="Arial" panose="020B0604020202020204" pitchFamily="34" charset="0"/>
              </a:rPr>
              <a:t> are also more likely to be suspended or expelled, and the chances increase with each type of trauma that a child has experienced (Zeng, </a:t>
            </a:r>
            <a:r>
              <a:rPr lang="en-US" sz="2800" b="0" i="0" u="none" strike="noStrike" dirty="0" err="1">
                <a:solidFill>
                  <a:srgbClr val="093958"/>
                </a:solidFill>
                <a:effectLst/>
                <a:latin typeface="Arial" panose="020B0604020202020204" pitchFamily="34" charset="0"/>
              </a:rPr>
              <a:t>Corr</a:t>
            </a:r>
            <a:r>
              <a:rPr lang="en-US" sz="2800" b="0" i="0" u="none" strike="noStrike" dirty="0">
                <a:solidFill>
                  <a:srgbClr val="093958"/>
                </a:solidFill>
                <a:effectLst/>
                <a:latin typeface="Arial" panose="020B0604020202020204" pitchFamily="34" charset="0"/>
              </a:rPr>
              <a:t>, O'Grady, &amp; Guan, 2019)</a:t>
            </a:r>
            <a:r>
              <a:rPr lang="en-US" sz="2800" b="0" i="0" dirty="0">
                <a:solidFill>
                  <a:srgbClr val="093958"/>
                </a:solidFill>
                <a:effectLst/>
                <a:latin typeface="Arial" panose="020B0604020202020204" pitchFamily="34" charset="0"/>
              </a:rPr>
              <a:t>​</a:t>
            </a:r>
            <a:endParaRPr lang="en-US" sz="2800" b="0" i="0" dirty="0">
              <a:solidFill>
                <a:srgbClr val="000000"/>
              </a:solidFill>
              <a:effectLst/>
              <a:latin typeface="Arial" panose="020B0604020202020204" pitchFamily="34" charset="0"/>
            </a:endParaRPr>
          </a:p>
          <a:p>
            <a:pPr marL="0" indent="0" algn="l" rtl="0" fontAlgn="base">
              <a:buNone/>
            </a:pPr>
            <a:r>
              <a:rPr lang="en-US" sz="2800" b="0" i="0" u="none" strike="noStrike" dirty="0">
                <a:solidFill>
                  <a:srgbClr val="093958"/>
                </a:solidFill>
                <a:effectLst/>
                <a:latin typeface="Arial" panose="020B0604020202020204" pitchFamily="34" charset="0"/>
              </a:rPr>
              <a:t>Rates of child suspension and expulsion are also </a:t>
            </a:r>
            <a:r>
              <a:rPr lang="en-US" sz="2800" b="1" i="0" u="none" strike="noStrike" dirty="0">
                <a:solidFill>
                  <a:srgbClr val="093958"/>
                </a:solidFill>
                <a:effectLst/>
                <a:latin typeface="Arial" panose="020B0604020202020204" pitchFamily="34" charset="0"/>
              </a:rPr>
              <a:t>higher in programs when teachers report higher levels of stress and mental health challenges</a:t>
            </a:r>
            <a:r>
              <a:rPr lang="en-US" sz="2800" b="0" i="0" u="none" strike="noStrike" dirty="0">
                <a:solidFill>
                  <a:srgbClr val="093958"/>
                </a:solidFill>
                <a:effectLst/>
                <a:latin typeface="Arial" panose="020B0604020202020204" pitchFamily="34" charset="0"/>
              </a:rPr>
              <a:t> (Gilliam &amp; Shahar, 2006, Silver &amp; Zinsser, 2020). </a:t>
            </a:r>
            <a:endParaRPr lang="en-US" sz="2800" b="0" i="0" dirty="0">
              <a:solidFill>
                <a:srgbClr val="000000"/>
              </a:solidFill>
              <a:effectLst/>
              <a:latin typeface="Arial" panose="020B0604020202020204" pitchFamily="34" charset="0"/>
            </a:endParaRPr>
          </a:p>
          <a:p>
            <a:pPr marL="0" indent="0">
              <a:buNone/>
            </a:pPr>
            <a:endParaRPr lang="en-US" sz="2400" dirty="0">
              <a:latin typeface="Arial"/>
              <a:cs typeface="Arial"/>
            </a:endParaRPr>
          </a:p>
        </p:txBody>
      </p:sp>
      <p:sp>
        <p:nvSpPr>
          <p:cNvPr id="4" name="Slide Number Placeholder 3">
            <a:extLst>
              <a:ext uri="{FF2B5EF4-FFF2-40B4-BE49-F238E27FC236}">
                <a16:creationId xmlns:a16="http://schemas.microsoft.com/office/drawing/2014/main" id="{8300F0FB-8AB7-6321-4DE1-C6C9767BCAD0}"/>
              </a:ext>
            </a:extLst>
          </p:cNvPr>
          <p:cNvSpPr>
            <a:spLocks noGrp="1"/>
          </p:cNvSpPr>
          <p:nvPr>
            <p:ph type="sldNum" sz="quarter" idx="12"/>
          </p:nvPr>
        </p:nvSpPr>
        <p:spPr/>
        <p:txBody>
          <a:bodyPr/>
          <a:lstStyle/>
          <a:p>
            <a:fld id="{6002B509-C285-4FF6-9C4D-EB34BB9C242E}" type="slidenum">
              <a:rPr lang="en-US" smtClean="0"/>
              <a:t>7</a:t>
            </a:fld>
            <a:endParaRPr lang="en-US"/>
          </a:p>
        </p:txBody>
      </p:sp>
    </p:spTree>
    <p:extLst>
      <p:ext uri="{BB962C8B-B14F-4D97-AF65-F5344CB8AC3E}">
        <p14:creationId xmlns:p14="http://schemas.microsoft.com/office/powerpoint/2010/main" val="383023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4BF7-9194-9D26-9557-8C52DF433EA4}"/>
              </a:ext>
            </a:extLst>
          </p:cNvPr>
          <p:cNvSpPr>
            <a:spLocks noGrp="1"/>
          </p:cNvSpPr>
          <p:nvPr>
            <p:ph type="title"/>
          </p:nvPr>
        </p:nvSpPr>
        <p:spPr/>
        <p:txBody>
          <a:bodyPr/>
          <a:lstStyle/>
          <a:p>
            <a:r>
              <a:rPr lang="en-US" dirty="0">
                <a:latin typeface="Arial"/>
                <a:cs typeface="Arial"/>
              </a:rPr>
              <a:t>Consequences of Suspension and Expulsion</a:t>
            </a:r>
          </a:p>
        </p:txBody>
      </p:sp>
      <p:sp>
        <p:nvSpPr>
          <p:cNvPr id="3" name="Content Placeholder 2">
            <a:extLst>
              <a:ext uri="{FF2B5EF4-FFF2-40B4-BE49-F238E27FC236}">
                <a16:creationId xmlns:a16="http://schemas.microsoft.com/office/drawing/2014/main" id="{63ACB774-4BE8-206F-367E-17C381E5C9B8}"/>
              </a:ext>
            </a:extLst>
          </p:cNvPr>
          <p:cNvSpPr>
            <a:spLocks noGrp="1"/>
          </p:cNvSpPr>
          <p:nvPr>
            <p:ph idx="1"/>
          </p:nvPr>
        </p:nvSpPr>
        <p:spPr>
          <a:xfrm>
            <a:off x="288099" y="1038020"/>
            <a:ext cx="11548998" cy="5420837"/>
          </a:xfrm>
        </p:spPr>
        <p:txBody>
          <a:bodyPr vert="horz" lIns="91440" tIns="45720" rIns="91440" bIns="45720" rtlCol="0" anchor="t">
            <a:noAutofit/>
          </a:bodyPr>
          <a:lstStyle/>
          <a:p>
            <a:pPr algn="l" rtl="0" fontAlgn="base">
              <a:buFont typeface="Arial" panose="020B0604020202020204" pitchFamily="34" charset="0"/>
              <a:buChar char="•"/>
            </a:pPr>
            <a:r>
              <a:rPr lang="en-US" sz="2800" b="0" i="0" u="none" strike="noStrike" dirty="0">
                <a:solidFill>
                  <a:srgbClr val="0C4A6D"/>
                </a:solidFill>
                <a:effectLst/>
                <a:latin typeface="Arial"/>
                <a:cs typeface="Arial"/>
              </a:rPr>
              <a:t>Suspensions and expulsions equal missed days in school for children and missed opportunities for a structured learning environment.</a:t>
            </a:r>
            <a:r>
              <a:rPr lang="en-US" sz="2800" b="0" i="0" dirty="0">
                <a:solidFill>
                  <a:srgbClr val="0C4A6D"/>
                </a:solidFill>
                <a:effectLst/>
                <a:latin typeface="Arial"/>
                <a:cs typeface="Arial"/>
              </a:rPr>
              <a:t>​</a:t>
            </a:r>
            <a:endParaRPr lang="en-US" sz="2800" b="0" i="0">
              <a:solidFill>
                <a:srgbClr val="000000"/>
              </a:solidFill>
              <a:effectLst/>
              <a:latin typeface="Arial"/>
              <a:cs typeface="Arial"/>
            </a:endParaRPr>
          </a:p>
          <a:p>
            <a:pPr algn="l" rtl="0" fontAlgn="base">
              <a:buFont typeface="Arial" panose="020B0604020202020204" pitchFamily="34" charset="0"/>
              <a:buChar char="•"/>
            </a:pPr>
            <a:r>
              <a:rPr lang="en-US" sz="2800" b="0" i="0" u="none" strike="noStrike" dirty="0">
                <a:solidFill>
                  <a:srgbClr val="0C4A6D"/>
                </a:solidFill>
                <a:effectLst/>
                <a:latin typeface="Arial"/>
                <a:cs typeface="Arial"/>
              </a:rPr>
              <a:t>Young children who are suspended and expelled receive less time with social and emotional learning, including emotional regulation and relationship development. </a:t>
            </a:r>
            <a:r>
              <a:rPr lang="en-US" sz="2800" b="0" i="0" dirty="0">
                <a:solidFill>
                  <a:srgbClr val="0C4A6D"/>
                </a:solidFill>
                <a:effectLst/>
                <a:latin typeface="Arial"/>
                <a:cs typeface="Arial"/>
              </a:rPr>
              <a:t>​</a:t>
            </a:r>
            <a:endParaRPr lang="en-US" sz="2800" b="0" i="0">
              <a:solidFill>
                <a:srgbClr val="000000"/>
              </a:solidFill>
              <a:effectLst/>
              <a:latin typeface="Arial"/>
              <a:cs typeface="Arial"/>
            </a:endParaRPr>
          </a:p>
          <a:p>
            <a:pPr algn="l" rtl="0" fontAlgn="base">
              <a:buFont typeface="Arial" panose="020B0604020202020204" pitchFamily="34" charset="0"/>
              <a:buChar char="•"/>
            </a:pPr>
            <a:r>
              <a:rPr lang="en-US" sz="2800" b="0" i="0" u="none" strike="noStrike" dirty="0">
                <a:solidFill>
                  <a:srgbClr val="0C4A6D"/>
                </a:solidFill>
                <a:effectLst/>
                <a:latin typeface="Arial"/>
                <a:cs typeface="Arial"/>
              </a:rPr>
              <a:t>Early suspensions and expulsions predict additional suspensions and expulsions later in school.</a:t>
            </a:r>
            <a:r>
              <a:rPr lang="en-US" sz="2800" b="0" i="0" dirty="0">
                <a:solidFill>
                  <a:srgbClr val="0C4A6D"/>
                </a:solidFill>
                <a:effectLst/>
                <a:latin typeface="Arial"/>
                <a:cs typeface="Arial"/>
              </a:rPr>
              <a:t>​</a:t>
            </a:r>
            <a:endParaRPr lang="en-US" sz="2800" b="0" i="0">
              <a:solidFill>
                <a:srgbClr val="000000"/>
              </a:solidFill>
              <a:effectLst/>
              <a:latin typeface="Arial"/>
              <a:cs typeface="Arial"/>
            </a:endParaRPr>
          </a:p>
          <a:p>
            <a:pPr algn="l" rtl="0" fontAlgn="base">
              <a:buFont typeface="Arial" panose="020B0604020202020204" pitchFamily="34" charset="0"/>
              <a:buChar char="•"/>
            </a:pPr>
            <a:r>
              <a:rPr lang="en-US" sz="2800" b="0" i="0" u="none" strike="noStrike" dirty="0">
                <a:solidFill>
                  <a:srgbClr val="0C4A6D"/>
                </a:solidFill>
                <a:effectLst/>
                <a:latin typeface="Arial"/>
                <a:cs typeface="Arial"/>
              </a:rPr>
              <a:t>Children who are suspended from school are more likely to have trouble keeping up academically, and more likely to feel unwelcome at school. In older students, this leads to more students dropping out of school. </a:t>
            </a:r>
            <a:r>
              <a:rPr lang="en-US" sz="2800" b="0" i="0" dirty="0">
                <a:solidFill>
                  <a:srgbClr val="0C4A6D"/>
                </a:solidFill>
                <a:effectLst/>
                <a:latin typeface="Arial"/>
                <a:cs typeface="Arial"/>
              </a:rPr>
              <a:t>​</a:t>
            </a:r>
            <a:endParaRPr lang="en-US" sz="2800" b="0" i="0">
              <a:solidFill>
                <a:srgbClr val="000000"/>
              </a:solidFill>
              <a:effectLst/>
              <a:latin typeface="Arial"/>
              <a:cs typeface="Arial"/>
            </a:endParaRPr>
          </a:p>
          <a:p>
            <a:pPr marL="0" indent="0" algn="l" rtl="0" fontAlgn="base">
              <a:buNone/>
            </a:pPr>
            <a:r>
              <a:rPr lang="en-US" sz="2800" b="0" i="0" u="none" strike="noStrike" dirty="0">
                <a:solidFill>
                  <a:srgbClr val="0C4A6D"/>
                </a:solidFill>
                <a:effectLst/>
                <a:latin typeface="Arial"/>
                <a:cs typeface="Arial"/>
              </a:rPr>
              <a:t>(Zinsser, Silver, Shenberger &amp; Jackson, 2022)</a:t>
            </a:r>
            <a:endParaRPr lang="en-US" sz="2800" b="0" i="0" dirty="0">
              <a:solidFill>
                <a:srgbClr val="000000"/>
              </a:solidFill>
              <a:effectLst/>
              <a:latin typeface="Arial"/>
              <a:cs typeface="Arial"/>
            </a:endParaRPr>
          </a:p>
          <a:p>
            <a:pPr marL="0" indent="0">
              <a:lnSpc>
                <a:spcPct val="120000"/>
              </a:lnSpc>
              <a:buNone/>
            </a:pPr>
            <a:endParaRPr lang="en-US" dirty="0"/>
          </a:p>
        </p:txBody>
      </p:sp>
      <p:sp>
        <p:nvSpPr>
          <p:cNvPr id="5" name="Slide Number Placeholder 3">
            <a:extLst>
              <a:ext uri="{FF2B5EF4-FFF2-40B4-BE49-F238E27FC236}">
                <a16:creationId xmlns:a16="http://schemas.microsoft.com/office/drawing/2014/main" id="{39A9B29A-84EE-EA36-2016-530DBA68CBA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z="2400" dirty="0">
                <a:latin typeface="Arial"/>
              </a:rPr>
              <a:t>8</a:t>
            </a:fld>
            <a:endParaRPr lang="en-US" sz="2400">
              <a:latin typeface="Arial"/>
            </a:endParaRPr>
          </a:p>
        </p:txBody>
      </p:sp>
    </p:spTree>
    <p:extLst>
      <p:ext uri="{BB962C8B-B14F-4D97-AF65-F5344CB8AC3E}">
        <p14:creationId xmlns:p14="http://schemas.microsoft.com/office/powerpoint/2010/main" val="3125471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2FE5-C465-3BD7-B463-C0E6E09BEAA9}"/>
              </a:ext>
            </a:extLst>
          </p:cNvPr>
          <p:cNvSpPr>
            <a:spLocks noGrp="1"/>
          </p:cNvSpPr>
          <p:nvPr>
            <p:ph type="title"/>
          </p:nvPr>
        </p:nvSpPr>
        <p:spPr/>
        <p:txBody>
          <a:bodyPr/>
          <a:lstStyle/>
          <a:p>
            <a:r>
              <a:rPr lang="en-US" dirty="0">
                <a:latin typeface="Arial"/>
                <a:cs typeface="Arial"/>
              </a:rPr>
              <a:t>Behavioral and Mental Health Connections</a:t>
            </a:r>
            <a:endParaRPr lang="en-US" dirty="0">
              <a:latin typeface="Arial"/>
            </a:endParaRPr>
          </a:p>
        </p:txBody>
      </p:sp>
      <p:sp>
        <p:nvSpPr>
          <p:cNvPr id="3" name="Content Placeholder 2">
            <a:extLst>
              <a:ext uri="{FF2B5EF4-FFF2-40B4-BE49-F238E27FC236}">
                <a16:creationId xmlns:a16="http://schemas.microsoft.com/office/drawing/2014/main" id="{C8E6B90F-B334-8D97-B6AE-470204467BD9}"/>
              </a:ext>
            </a:extLst>
          </p:cNvPr>
          <p:cNvSpPr>
            <a:spLocks noGrp="1"/>
          </p:cNvSpPr>
          <p:nvPr>
            <p:ph idx="1"/>
          </p:nvPr>
        </p:nvSpPr>
        <p:spPr>
          <a:xfrm>
            <a:off x="375780" y="1342820"/>
            <a:ext cx="11461315" cy="4834143"/>
          </a:xfrm>
        </p:spPr>
        <p:txBody>
          <a:bodyPr vert="horz" lIns="91440" tIns="45720" rIns="91440" bIns="45720" rtlCol="0" anchor="t">
            <a:noAutofit/>
          </a:bodyPr>
          <a:lstStyle/>
          <a:p>
            <a:pPr algn="l" rtl="0" fontAlgn="base">
              <a:buFont typeface="Arial" panose="020B0604020202020204" pitchFamily="34" charset="0"/>
              <a:buChar char="•"/>
            </a:pPr>
            <a:r>
              <a:rPr lang="en-US" sz="2800" b="0" i="0" u="none" strike="noStrike" dirty="0">
                <a:solidFill>
                  <a:srgbClr val="003A5C"/>
                </a:solidFill>
                <a:effectLst/>
                <a:latin typeface="Arial"/>
                <a:cs typeface="Arial"/>
              </a:rPr>
              <a:t>When children and teachers receive support through early </a:t>
            </a:r>
            <a:r>
              <a:rPr lang="en-US" sz="2800" dirty="0">
                <a:solidFill>
                  <a:srgbClr val="003A5C"/>
                </a:solidFill>
                <a:latin typeface="Arial"/>
                <a:cs typeface="Arial"/>
              </a:rPr>
              <a:t>c</a:t>
            </a:r>
            <a:r>
              <a:rPr lang="en-US" sz="2800" b="0" i="0" u="none" strike="noStrike" dirty="0">
                <a:solidFill>
                  <a:srgbClr val="003A5C"/>
                </a:solidFill>
                <a:effectLst/>
                <a:latin typeface="Arial"/>
                <a:cs typeface="Arial"/>
              </a:rPr>
              <a:t>hildhood </a:t>
            </a:r>
            <a:r>
              <a:rPr lang="en-US" sz="2800" dirty="0">
                <a:solidFill>
                  <a:srgbClr val="003A5C"/>
                </a:solidFill>
                <a:latin typeface="Arial"/>
                <a:cs typeface="Arial"/>
              </a:rPr>
              <a:t>m</a:t>
            </a:r>
            <a:r>
              <a:rPr lang="en-US" sz="2800" b="0" i="0" u="none" strike="noStrike" dirty="0">
                <a:solidFill>
                  <a:srgbClr val="003A5C"/>
                </a:solidFill>
                <a:effectLst/>
                <a:latin typeface="Arial"/>
                <a:cs typeface="Arial"/>
              </a:rPr>
              <a:t>ental </a:t>
            </a:r>
            <a:r>
              <a:rPr lang="en-US" sz="2800" dirty="0">
                <a:solidFill>
                  <a:srgbClr val="003A5C"/>
                </a:solidFill>
                <a:latin typeface="Arial"/>
                <a:cs typeface="Arial"/>
              </a:rPr>
              <a:t>h</a:t>
            </a:r>
            <a:r>
              <a:rPr lang="en-US" sz="2800" b="0" i="0" u="none" strike="noStrike" dirty="0">
                <a:solidFill>
                  <a:srgbClr val="003A5C"/>
                </a:solidFill>
                <a:effectLst/>
                <a:latin typeface="Arial"/>
                <a:cs typeface="Arial"/>
              </a:rPr>
              <a:t>ealth </a:t>
            </a:r>
            <a:r>
              <a:rPr lang="en-US" sz="2800" dirty="0">
                <a:solidFill>
                  <a:srgbClr val="003A5C"/>
                </a:solidFill>
                <a:latin typeface="Arial"/>
                <a:cs typeface="Arial"/>
              </a:rPr>
              <a:t>c</a:t>
            </a:r>
            <a:r>
              <a:rPr lang="en-US" sz="2800" b="0" i="0" u="none" strike="noStrike" dirty="0">
                <a:solidFill>
                  <a:srgbClr val="003A5C"/>
                </a:solidFill>
                <a:effectLst/>
                <a:latin typeface="Arial"/>
                <a:cs typeface="Arial"/>
              </a:rPr>
              <a:t>onsultation (ECMHC), teachers report fewer problems with challenging behaviors (Gilliam, Maupin, &amp; Reyes, 2016).</a:t>
            </a:r>
            <a:r>
              <a:rPr lang="en-US" sz="2800" b="0" i="0" dirty="0">
                <a:solidFill>
                  <a:srgbClr val="003A5C"/>
                </a:solidFill>
                <a:effectLst/>
                <a:latin typeface="Arial"/>
                <a:cs typeface="Arial"/>
              </a:rPr>
              <a:t>​</a:t>
            </a:r>
            <a:endParaRPr lang="en-US" sz="2800" b="0" i="0">
              <a:solidFill>
                <a:srgbClr val="000000"/>
              </a:solidFill>
              <a:effectLst/>
              <a:latin typeface="Arial"/>
              <a:cs typeface="Arial"/>
            </a:endParaRPr>
          </a:p>
          <a:p>
            <a:pPr algn="l" rtl="0" fontAlgn="base">
              <a:buFont typeface="Arial" panose="020B0604020202020204" pitchFamily="34" charset="0"/>
              <a:buChar char="•"/>
            </a:pPr>
            <a:r>
              <a:rPr lang="en-US" sz="2800" b="0" i="0" u="none" strike="noStrike" dirty="0">
                <a:solidFill>
                  <a:srgbClr val="003A5C"/>
                </a:solidFill>
                <a:effectLst/>
                <a:latin typeface="Arial"/>
                <a:cs typeface="Arial"/>
              </a:rPr>
              <a:t>There is early evidence that decreasing teacher stress and improving teacher mental health can also reduce expulsions (Gilliam, 2023). </a:t>
            </a:r>
            <a:r>
              <a:rPr lang="en-US" sz="2800" b="0" i="0" dirty="0">
                <a:solidFill>
                  <a:srgbClr val="003A5C"/>
                </a:solidFill>
                <a:effectLst/>
                <a:latin typeface="Arial"/>
                <a:cs typeface="Arial"/>
              </a:rPr>
              <a:t>​</a:t>
            </a:r>
            <a:endParaRPr lang="en-US" sz="2800" b="0" i="0">
              <a:solidFill>
                <a:srgbClr val="000000"/>
              </a:solidFill>
              <a:effectLst/>
              <a:latin typeface="Arial"/>
              <a:cs typeface="Arial"/>
            </a:endParaRPr>
          </a:p>
          <a:p>
            <a:pPr algn="l" rtl="0" fontAlgn="base">
              <a:buFont typeface="Arial" panose="020B0604020202020204" pitchFamily="34" charset="0"/>
              <a:buChar char="•"/>
            </a:pPr>
            <a:r>
              <a:rPr lang="en-US" sz="2800" b="0" i="0" u="none" strike="noStrike" dirty="0">
                <a:solidFill>
                  <a:srgbClr val="003A5C"/>
                </a:solidFill>
                <a:effectLst/>
                <a:latin typeface="Arial"/>
                <a:cs typeface="Arial"/>
              </a:rPr>
              <a:t>Evidence suggests that access to and use of early childhood mental health consultation services and other support services can have an effect on teacher’s mental health and can help reduce suspensions and expulsions (Miller, Smith-</a:t>
            </a:r>
            <a:r>
              <a:rPr lang="en-US" sz="2800" b="0" i="0" u="none" strike="noStrike" dirty="0" err="1">
                <a:solidFill>
                  <a:srgbClr val="003A5C"/>
                </a:solidFill>
                <a:effectLst/>
                <a:latin typeface="Arial"/>
                <a:cs typeface="Arial"/>
              </a:rPr>
              <a:t>Bonahue</a:t>
            </a:r>
            <a:r>
              <a:rPr lang="en-US" sz="2800" b="0" i="0" u="none" strike="noStrike" dirty="0">
                <a:solidFill>
                  <a:srgbClr val="003A5C"/>
                </a:solidFill>
                <a:effectLst/>
                <a:latin typeface="Arial"/>
                <a:cs typeface="Arial"/>
              </a:rPr>
              <a:t>, &amp; Kemple, 2017, Silver &amp; Zinsser, 2020). </a:t>
            </a:r>
            <a:endParaRPr lang="en-US" sz="2800" dirty="0">
              <a:latin typeface="Arial"/>
              <a:ea typeface="Calibri"/>
              <a:cs typeface="Arial"/>
            </a:endParaRPr>
          </a:p>
          <a:p>
            <a:pPr lvl="1">
              <a:buFont typeface="Arial,Sans-Serif" panose="020B0604020202020204" pitchFamily="34" charset="0"/>
            </a:pPr>
            <a:endParaRPr lang="en-US" sz="1200" dirty="0">
              <a:solidFill>
                <a:srgbClr val="000000"/>
              </a:solidFill>
              <a:ea typeface="Calibri"/>
              <a:cs typeface="Arial"/>
            </a:endParaRPr>
          </a:p>
          <a:p>
            <a:pPr lvl="1"/>
            <a:endParaRPr lang="en-US" dirty="0">
              <a:cs typeface="Arial"/>
            </a:endParaRPr>
          </a:p>
        </p:txBody>
      </p:sp>
      <p:sp>
        <p:nvSpPr>
          <p:cNvPr id="4" name="Slide Number Placeholder 3">
            <a:extLst>
              <a:ext uri="{FF2B5EF4-FFF2-40B4-BE49-F238E27FC236}">
                <a16:creationId xmlns:a16="http://schemas.microsoft.com/office/drawing/2014/main" id="{537F0433-BC18-4F2C-67B6-8AEB5F688B3A}"/>
              </a:ext>
            </a:extLst>
          </p:cNvPr>
          <p:cNvSpPr>
            <a:spLocks noGrp="1"/>
          </p:cNvSpPr>
          <p:nvPr>
            <p:ph type="sldNum" sz="quarter" idx="12"/>
          </p:nvPr>
        </p:nvSpPr>
        <p:spPr/>
        <p:txBody>
          <a:bodyPr/>
          <a:lstStyle/>
          <a:p>
            <a:fld id="{2AA74813-043C-43CB-9E82-7CAA19F31821}" type="slidenum">
              <a:rPr lang="en-US" smtClean="0"/>
              <a:pPr/>
              <a:t>9</a:t>
            </a:fld>
            <a:endParaRPr lang="en-US"/>
          </a:p>
        </p:txBody>
      </p:sp>
    </p:spTree>
    <p:extLst>
      <p:ext uri="{BB962C8B-B14F-4D97-AF65-F5344CB8AC3E}">
        <p14:creationId xmlns:p14="http://schemas.microsoft.com/office/powerpoint/2010/main" val="3761400019"/>
      </p:ext>
    </p:extLst>
  </p:cSld>
  <p:clrMapOvr>
    <a:masterClrMapping/>
  </p:clrMapOvr>
</p:sld>
</file>

<file path=ppt/theme/theme1.xml><?xml version="1.0" encoding="utf-8"?>
<a:theme xmlns:a="http://schemas.openxmlformats.org/drawingml/2006/main" name="White deck with UPK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2478</Words>
  <Application>Microsoft Office PowerPoint</Application>
  <PresentationFormat>Widescreen</PresentationFormat>
  <Paragraphs>195</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Arial,Sans-Serif</vt:lpstr>
      <vt:lpstr>Calibri</vt:lpstr>
      <vt:lpstr>Helvetica Neue</vt:lpstr>
      <vt:lpstr>Segoe UI</vt:lpstr>
      <vt:lpstr>Verdana</vt:lpstr>
      <vt:lpstr>White deck with UPK logo</vt:lpstr>
      <vt:lpstr>This webinar will begin shortly.  There will be no audio until the webinar begins at 9:00 a.m.  Thank you for your patience.  </vt:lpstr>
      <vt:lpstr>Suspension and Expulsion in the California State Preschool Program</vt:lpstr>
      <vt:lpstr>Welcome and Introductions</vt:lpstr>
      <vt:lpstr>Webinar Agenda</vt:lpstr>
      <vt:lpstr>Overview of Suspension and Expulsion​</vt:lpstr>
      <vt:lpstr>Inequities in Suspension and Expulsion (1)</vt:lpstr>
      <vt:lpstr>Inequities in Suspension and Expulsion (2)</vt:lpstr>
      <vt:lpstr>Consequences of Suspension and Expulsion</vt:lpstr>
      <vt:lpstr>Behavioral and Mental Health Connections</vt:lpstr>
      <vt:lpstr>Suspension and Expulsion in the California State Preschool Program </vt:lpstr>
      <vt:lpstr>New Definitions (1)</vt:lpstr>
      <vt:lpstr>New Definitions (2)</vt:lpstr>
      <vt:lpstr>Notification to Families Upon Enrollment</vt:lpstr>
      <vt:lpstr>Suspension and Expulsion Policy</vt:lpstr>
      <vt:lpstr>Allowable Circumstances</vt:lpstr>
      <vt:lpstr>Before Suspension</vt:lpstr>
      <vt:lpstr>If Suspension Deemed Necessary</vt:lpstr>
      <vt:lpstr>Before Expulsion</vt:lpstr>
      <vt:lpstr>If a Program Suspends or Expels a Child</vt:lpstr>
      <vt:lpstr>If Expulsion is Deemed Necessary</vt:lpstr>
      <vt:lpstr>Parent Appeals</vt:lpstr>
      <vt:lpstr>Community Care Licensing and Violations</vt:lpstr>
      <vt:lpstr>Family Child Care Home Education Networks</vt:lpstr>
      <vt:lpstr>New Data Collection Requirements</vt:lpstr>
      <vt:lpstr>Data Submission to California Department of Education</vt:lpstr>
      <vt:lpstr>Resources (1)</vt:lpstr>
      <vt:lpstr>Resources (2)</vt:lpstr>
      <vt:lpstr>Questions</vt:lpstr>
      <vt:lpstr>Closing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17, 2023 Supension and Expulsion Webinar - Resources ( CA Dept of Education)</dc:title>
  <dc:subject>Presenation slides from Early Education Suspension and Expulsion Webinar held on October 17,2023</dc:subject>
  <dc:creator/>
  <cp:lastModifiedBy/>
  <cp:revision>1</cp:revision>
  <dcterms:created xsi:type="dcterms:W3CDTF">2023-10-17T22:34:06Z</dcterms:created>
  <dcterms:modified xsi:type="dcterms:W3CDTF">2023-10-17T22:44:01Z</dcterms:modified>
</cp:coreProperties>
</file>