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84" r:id="rId4"/>
    <p:sldId id="283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37" autoAdjust="0"/>
  </p:normalViewPr>
  <p:slideViewPr>
    <p:cSldViewPr snapToGrid="0">
      <p:cViewPr varScale="1">
        <p:scale>
          <a:sx n="91" d="100"/>
          <a:sy n="91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 smtClean="0"/>
              <a:t>California Workforce Pathways</a:t>
            </a:r>
          </a:p>
          <a:p>
            <a:r>
              <a:rPr lang="en-US" dirty="0" smtClean="0"/>
              <a:t>Joint Advisory Committee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 smtClean="0"/>
              <a:t>Item 02 Slides</a:t>
            </a:r>
          </a:p>
          <a:p>
            <a:r>
              <a:rPr lang="en-US" dirty="0" smtClean="0"/>
              <a:t>February 19,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CC4FD-49AC-465D-A676-A8B603D6B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4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Public Instruction</a:t>
            </a:r>
            <a:endParaRPr lang="en-US" sz="1400" b="0" cap="none" spc="0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 title="California Collunity Colleges Chancellor's Office Seal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CALIFORNIA</a:t>
            </a:r>
            <a:r>
              <a:rPr lang="en-US" sz="1600" b="1" baseline="0" dirty="0" smtClean="0">
                <a:ln w="0"/>
                <a:effectLst/>
              </a:rPr>
              <a:t> COMMUNITY COLLEGES CHANCELLOR’S OFFICE</a:t>
            </a:r>
            <a:endParaRPr lang="en-US" sz="1600" b="1" dirty="0" smtClean="0">
              <a:ln w="0"/>
              <a:effectLst/>
            </a:endParaRPr>
          </a:p>
          <a:p>
            <a:pPr algn="ctr"/>
            <a:r>
              <a:rPr lang="en-US" sz="1400" dirty="0" smtClean="0">
                <a:ln w="0"/>
                <a:effectLst/>
              </a:rPr>
              <a:t>Eloy Ortiz Oakley, Chancellor</a:t>
            </a:r>
            <a:endParaRPr lang="en-US" sz="1400" dirty="0">
              <a:ln w="0"/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 smtClean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Michael Kirst, Ph.D.,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State Board President</a:t>
            </a:r>
            <a:endParaRPr lang="en-US" sz="1400" dirty="0">
              <a:ln w="0"/>
              <a:effectLst/>
            </a:endParaRPr>
          </a:p>
        </p:txBody>
      </p:sp>
      <p:pic>
        <p:nvPicPr>
          <p:cNvPr id="14" name="Picture 13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1571959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302209"/>
            <a:ext cx="9030730" cy="387475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0680" y="63349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BF1CEF3-BBD9-437A-B4C7-8968022D38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1583991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70" y="2286001"/>
            <a:ext cx="4469616" cy="38909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126" y="2286001"/>
            <a:ext cx="4469674" cy="38909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0680" y="63349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BF1CEF3-BBD9-437A-B4C7-8968022D38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437342" y="325821"/>
            <a:ext cx="9381251" cy="326294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000" dirty="0" smtClean="0"/>
              <a:t>State CTE Initiatives Update</a:t>
            </a:r>
            <a:br>
              <a:rPr lang="en-US" sz="4000" dirty="0" smtClean="0"/>
            </a:br>
            <a:r>
              <a:rPr lang="en-US" sz="4000" dirty="0" smtClean="0"/>
              <a:t>Career Technical Education Incentive Grant and </a:t>
            </a:r>
            <a:br>
              <a:rPr lang="en-US" sz="4000" dirty="0" smtClean="0"/>
            </a:br>
            <a:r>
              <a:rPr lang="en-US" sz="4000" dirty="0" smtClean="0"/>
              <a:t>Kindergarten thorough 12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Strong Workforce Program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997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670" y="172720"/>
            <a:ext cx="9030729" cy="1447735"/>
          </a:xfrm>
        </p:spPr>
        <p:txBody>
          <a:bodyPr/>
          <a:lstStyle/>
          <a:p>
            <a:r>
              <a:rPr lang="en-US" sz="4000" dirty="0" smtClean="0"/>
              <a:t>Career Technical Education Incentive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110" y="1524001"/>
            <a:ext cx="9030730" cy="4840271"/>
          </a:xfrm>
        </p:spPr>
        <p:txBody>
          <a:bodyPr/>
          <a:lstStyle/>
          <a:p>
            <a:r>
              <a:rPr lang="en-US" dirty="0" smtClean="0"/>
              <a:t>$150 Million ongoing funding</a:t>
            </a:r>
          </a:p>
          <a:p>
            <a:r>
              <a:rPr lang="en-US" dirty="0" smtClean="0"/>
              <a:t>Request For Applications released on December 19, 2018. Application submission window closed on January 25, 2019</a:t>
            </a:r>
          </a:p>
          <a:p>
            <a:r>
              <a:rPr lang="en-US" dirty="0" smtClean="0"/>
              <a:t>The California Department of Education received 378 applications total</a:t>
            </a:r>
          </a:p>
          <a:p>
            <a:r>
              <a:rPr lang="en-US" dirty="0" smtClean="0"/>
              <a:t>42 application were not eligible </a:t>
            </a:r>
          </a:p>
          <a:p>
            <a:r>
              <a:rPr lang="en-US" dirty="0" smtClean="0"/>
              <a:t>Total amount requested was approximately $352 </a:t>
            </a:r>
            <a:r>
              <a:rPr lang="en-US" dirty="0"/>
              <a:t>M</a:t>
            </a:r>
            <a:r>
              <a:rPr lang="en-US" dirty="0" smtClean="0"/>
              <a:t>illion</a:t>
            </a:r>
          </a:p>
          <a:p>
            <a:r>
              <a:rPr lang="en-US" dirty="0" smtClean="0"/>
              <a:t>March State Board of Education allocations will </a:t>
            </a:r>
            <a:r>
              <a:rPr lang="en-US" smtClean="0"/>
              <a:t>be presented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CEF3-BBD9-437A-B4C7-8968022D38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K–12 Strong Workforce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302209"/>
            <a:ext cx="9030730" cy="4397835"/>
          </a:xfrm>
        </p:spPr>
        <p:txBody>
          <a:bodyPr/>
          <a:lstStyle/>
          <a:p>
            <a:r>
              <a:rPr lang="en-US" dirty="0" smtClean="0"/>
              <a:t>$164 Million in ongoing funding for Career Technical Education</a:t>
            </a:r>
          </a:p>
          <a:p>
            <a:r>
              <a:rPr lang="en-US" dirty="0" smtClean="0"/>
              <a:t>Request For Applications(RFA) is in process, deadline for applications is March 15, 2019</a:t>
            </a:r>
          </a:p>
          <a:p>
            <a:r>
              <a:rPr lang="en-US" dirty="0" smtClean="0"/>
              <a:t>K–12 Selection Committee members are in place to score applications once RFA closes</a:t>
            </a:r>
          </a:p>
          <a:p>
            <a:r>
              <a:rPr lang="en-US" dirty="0" smtClean="0"/>
              <a:t>Notification of grant awards is April 30, 2019</a:t>
            </a:r>
          </a:p>
          <a:p>
            <a:r>
              <a:rPr lang="en-US" dirty="0" smtClean="0"/>
              <a:t>NOVA application platform demonstration</a:t>
            </a:r>
          </a:p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CEF3-BBD9-437A-B4C7-8968022D38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5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2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126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State CTE Initiatives Update Career Technical Education Incentive Grant and  Kindergarten thorough 12th Grade Strong Workforce Program </vt:lpstr>
      <vt:lpstr>Career Technical Education Incentive Grant</vt:lpstr>
      <vt:lpstr>K–12 Strong Workforce Program </vt:lpstr>
      <vt:lpstr>Thank you 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CTEIG and K-12 Strong Workforce Program - California Workforce Pathways (CA Dept of Education)</dc:title>
  <dc:subject>State CTE Initiatives Update Career Technical Education Incentive Grant and Kindergarten thorough 12th Grade Strong Workforce Program.</dc:subject>
  <dc:creator>Lisa Reimers</dc:creator>
  <cp:lastModifiedBy>Samuel Lee</cp:lastModifiedBy>
  <cp:revision>79</cp:revision>
  <cp:lastPrinted>2018-12-28T20:59:49Z</cp:lastPrinted>
  <dcterms:created xsi:type="dcterms:W3CDTF">2017-09-26T18:37:33Z</dcterms:created>
  <dcterms:modified xsi:type="dcterms:W3CDTF">2019-02-15T18:40:33Z</dcterms:modified>
</cp:coreProperties>
</file>