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732" r:id="rId2"/>
  </p:sldMasterIdLst>
  <p:notesMasterIdLst>
    <p:notesMasterId r:id="rId26"/>
  </p:notesMasterIdLst>
  <p:handoutMasterIdLst>
    <p:handoutMasterId r:id="rId27"/>
  </p:handoutMasterIdLst>
  <p:sldIdLst>
    <p:sldId id="306" r:id="rId3"/>
    <p:sldId id="467" r:id="rId4"/>
    <p:sldId id="1625" r:id="rId5"/>
    <p:sldId id="471" r:id="rId6"/>
    <p:sldId id="316" r:id="rId7"/>
    <p:sldId id="1574" r:id="rId8"/>
    <p:sldId id="1580" r:id="rId9"/>
    <p:sldId id="259" r:id="rId10"/>
    <p:sldId id="1596" r:id="rId11"/>
    <p:sldId id="1600" r:id="rId12"/>
    <p:sldId id="266" r:id="rId13"/>
    <p:sldId id="1613" r:id="rId14"/>
    <p:sldId id="1619" r:id="rId15"/>
    <p:sldId id="1620" r:id="rId16"/>
    <p:sldId id="305" r:id="rId17"/>
    <p:sldId id="1621" r:id="rId18"/>
    <p:sldId id="1622" r:id="rId19"/>
    <p:sldId id="1551" r:id="rId20"/>
    <p:sldId id="1626" r:id="rId21"/>
    <p:sldId id="1627" r:id="rId22"/>
    <p:sldId id="1624" r:id="rId23"/>
    <p:sldId id="468" r:id="rId24"/>
    <p:sldId id="162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4A0"/>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1630" autoAdjust="0"/>
  </p:normalViewPr>
  <p:slideViewPr>
    <p:cSldViewPr snapToGrid="0">
      <p:cViewPr varScale="1">
        <p:scale>
          <a:sx n="48" d="100"/>
          <a:sy n="48" d="100"/>
        </p:scale>
        <p:origin x="60" y="1164"/>
      </p:cViewPr>
      <p:guideLst/>
    </p:cSldViewPr>
  </p:slideViewPr>
  <p:notesTextViewPr>
    <p:cViewPr>
      <p:scale>
        <a:sx n="1" d="1"/>
        <a:sy n="1" d="1"/>
      </p:scale>
      <p:origin x="0" y="0"/>
    </p:cViewPr>
  </p:notesTextViewPr>
  <p:notesViewPr>
    <p:cSldViewPr snapToGrid="0">
      <p:cViewPr varScale="1">
        <p:scale>
          <a:sx n="85" d="100"/>
          <a:sy n="85" d="100"/>
        </p:scale>
        <p:origin x="376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2/9/2021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365715933_1_19: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dirty="0"/>
          </a:p>
        </p:txBody>
      </p:sp>
      <p:sp>
        <p:nvSpPr>
          <p:cNvPr id="320" name="Google Shape;320;gb365715933_1_19: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058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1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15: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457200" marR="0" lvl="0" indent="-228600" algn="l" rtl="0">
              <a:lnSpc>
                <a:spcPct val="100000"/>
              </a:lnSpc>
              <a:spcBef>
                <a:spcPts val="0"/>
              </a:spcBef>
              <a:spcAft>
                <a:spcPts val="0"/>
              </a:spcAft>
              <a:buSzPts val="1400"/>
              <a:buNone/>
            </a:pPr>
            <a:endParaRPr/>
          </a:p>
        </p:txBody>
      </p:sp>
      <p:sp>
        <p:nvSpPr>
          <p:cNvPr id="683" name="Google Shape;683;p15:notes"/>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495f8a397_1_177: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b495f8a397_1_177: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165100" lvl="0" indent="-165100" algn="l" rtl="0">
              <a:spcBef>
                <a:spcPts val="0"/>
              </a:spcBef>
              <a:spcAft>
                <a:spcPts val="0"/>
              </a:spcAft>
              <a:buClr>
                <a:schemeClr val="dk1"/>
              </a:buClr>
              <a:buSzPts val="1200"/>
              <a:buFont typeface="Arial"/>
              <a:buChar char="•"/>
            </a:pPr>
            <a:endParaRPr dirty="0"/>
          </a:p>
        </p:txBody>
      </p:sp>
      <p:sp>
        <p:nvSpPr>
          <p:cNvPr id="228" name="Google Shape;228;gb495f8a397_1_177: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dirty="0"/>
          </a:p>
        </p:txBody>
      </p:sp>
      <p:sp>
        <p:nvSpPr>
          <p:cNvPr id="261" name="Google Shape;261;p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606d70826_0_7: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606d70826_0_7: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141" name="Google Shape;141;gb606d70826_0_7:notes"/>
          <p:cNvSpPr txBox="1">
            <a:spLocks noGrp="1"/>
          </p:cNvSpPr>
          <p:nvPr>
            <p:ph type="sldNum" idx="12"/>
          </p:nvPr>
        </p:nvSpPr>
        <p:spPr>
          <a:xfrm>
            <a:off x="3956551" y="8817905"/>
            <a:ext cx="3026700" cy="465900"/>
          </a:xfrm>
          <a:prstGeom prst="rect">
            <a:avLst/>
          </a:prstGeom>
          <a:noFill/>
          <a:ln>
            <a:noFill/>
          </a:ln>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606d70826_0_50: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176212" lvl="0" indent="-177800" algn="l" rtl="0">
              <a:lnSpc>
                <a:spcPct val="90000"/>
              </a:lnSpc>
              <a:spcBef>
                <a:spcPts val="1800"/>
              </a:spcBef>
              <a:spcAft>
                <a:spcPts val="0"/>
              </a:spcAft>
              <a:buClr>
                <a:srgbClr val="6F6F74"/>
              </a:buClr>
              <a:buSzPts val="2800"/>
              <a:buChar char="•"/>
            </a:pPr>
            <a:r>
              <a:rPr lang="en-US" sz="2800">
                <a:latin typeface="Arial"/>
                <a:ea typeface="Arial"/>
                <a:cs typeface="Arial"/>
                <a:sym typeface="Arial"/>
              </a:rPr>
              <a:t>LEAs must continue to track progress of metrics in all LCFF priorities.</a:t>
            </a:r>
            <a:endParaRPr sz="2400">
              <a:solidFill>
                <a:srgbClr val="3F3F3F"/>
              </a:solidFill>
              <a:latin typeface="Arial"/>
              <a:ea typeface="Arial"/>
              <a:cs typeface="Arial"/>
              <a:sym typeface="Arial"/>
            </a:endParaRPr>
          </a:p>
          <a:p>
            <a:pPr marL="0" lvl="0" indent="0" algn="l" rtl="0">
              <a:spcBef>
                <a:spcPts val="0"/>
              </a:spcBef>
              <a:spcAft>
                <a:spcPts val="0"/>
              </a:spcAft>
              <a:buNone/>
            </a:pPr>
            <a:endParaRPr/>
          </a:p>
        </p:txBody>
      </p:sp>
      <p:sp>
        <p:nvSpPr>
          <p:cNvPr id="193" name="Google Shape;193;gb606d70826_0_50: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d6091538c_3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d6091538c_3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172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5a4ff065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5a4ff065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bc171f297d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gbc171f297d_2_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rgbClr val="222222"/>
                </a:solidFill>
              </a:rPr>
              <a:t>This interactive workshop will help LEA teams design an LCAP that is aligned to the CA English Learner Roadmap policy and focuses on identifying actions, services, programs, and resources that ensure equitable opportunities and outcomes for English Learners. The training will also help LEA teams to identify the Dashboard data and how to use the additional features to focus on the achievement of ELs, and more effectively understand the achievement and status of their ELs.</a:t>
            </a:r>
            <a:endParaRPr sz="1400">
              <a:latin typeface="Arial Narrow"/>
              <a:ea typeface="Arial Narrow"/>
              <a:cs typeface="Arial Narrow"/>
              <a:sym typeface="Arial Narrow"/>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365715933_1_19: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dirty="0"/>
          </a:p>
        </p:txBody>
      </p:sp>
      <p:sp>
        <p:nvSpPr>
          <p:cNvPr id="320" name="Google Shape;320;gb365715933_1_19: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2496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45A265-F8F0-4E7E-AB9E-B26CB73F0A71}" type="datetime1">
              <a:rPr lang="en-US" smtClean="0"/>
              <a:t>2/9/2021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5597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Two-column layout – Single-line headline</a:t>
            </a:r>
          </a:p>
        </p:txBody>
      </p:sp>
      <p:sp>
        <p:nvSpPr>
          <p:cNvPr id="3" name="Content Placeholder 2"/>
          <p:cNvSpPr>
            <a:spLocks noGrp="1"/>
          </p:cNvSpPr>
          <p:nvPr>
            <p:ph sz="half" idx="1" hasCustomPrompt="1"/>
          </p:nvPr>
        </p:nvSpPr>
        <p:spPr>
          <a:xfrm>
            <a:off x="374136" y="1597025"/>
            <a:ext cx="5598040" cy="4351338"/>
          </a:xfrm>
          <a:prstGeom prst="rect">
            <a:avLst/>
          </a:prstGeom>
        </p:spPr>
        <p:txBody>
          <a:bodyPr/>
          <a:lstStyle>
            <a:lvl1pPr marL="457200" indent="-457200">
              <a:buClr>
                <a:schemeClr val="accent3"/>
              </a:buClr>
              <a:buFont typeface="Arial" panose="020B0604020202020204" pitchFamily="34" charset="0"/>
              <a:buChar char="•"/>
              <a:defRPr/>
            </a:lvl1pPr>
            <a:lvl2pPr marL="685800" indent="-228600">
              <a:buClr>
                <a:schemeClr val="accent3"/>
              </a:buClr>
              <a:buFont typeface="Museo Sans 300" panose="02000000000000000000" pitchFamily="50" charset="0"/>
              <a:buChar char="–"/>
              <a:defRPr/>
            </a:lvl2pPr>
            <a:lvl3pPr marL="1143000" indent="-228600">
              <a:buClr>
                <a:schemeClr val="accent3"/>
              </a:buClr>
              <a:buFont typeface="Arial" panose="020B0604020202020204" pitchFamily="34" charset="0"/>
              <a:buChar char="•"/>
              <a:defRPr/>
            </a:lvl3pPr>
          </a:lstStyle>
          <a:p>
            <a:pPr lvl="0"/>
            <a:r>
              <a:rPr lang="en-US" dirty="0"/>
              <a:t>Best font size for easily readable text in presentations</a:t>
            </a:r>
          </a:p>
          <a:p>
            <a:pPr lvl="1"/>
            <a:r>
              <a:rPr lang="en-US" dirty="0"/>
              <a:t>Second level – note the bullet levels use alternate symbols</a:t>
            </a:r>
          </a:p>
          <a:p>
            <a:pPr lvl="2"/>
            <a:r>
              <a:rPr lang="en-US" dirty="0"/>
              <a:t>Third level</a:t>
            </a:r>
          </a:p>
        </p:txBody>
      </p:sp>
      <p:sp>
        <p:nvSpPr>
          <p:cNvPr id="7" name="Slide Number Placeholder 6"/>
          <p:cNvSpPr>
            <a:spLocks noGrp="1"/>
          </p:cNvSpPr>
          <p:nvPr>
            <p:ph type="sldNum" sz="quarter" idx="12"/>
          </p:nvPr>
        </p:nvSpPr>
        <p:spPr/>
        <p:txBody>
          <a:bodyPr/>
          <a:lstStyle/>
          <a:p>
            <a:fld id="{D4EB817D-99E7-4996-9C34-9D70EA686781}" type="slidenum">
              <a:rPr lang="en-US" smtClean="0">
                <a:solidFill>
                  <a:srgbClr val="333F48"/>
                </a:solidFill>
              </a:rPr>
              <a:pPr/>
              <a:t>‹#›</a:t>
            </a:fld>
            <a:endParaRPr lang="en-US">
              <a:solidFill>
                <a:srgbClr val="333F48"/>
              </a:solidFill>
            </a:endParaRPr>
          </a:p>
        </p:txBody>
      </p:sp>
      <p:sp>
        <p:nvSpPr>
          <p:cNvPr id="6" name="Content Placeholder 2">
            <a:extLst>
              <a:ext uri="{FF2B5EF4-FFF2-40B4-BE49-F238E27FC236}">
                <a16:creationId xmlns:a16="http://schemas.microsoft.com/office/drawing/2014/main" id="{5B6B920D-CADE-4AE8-8880-CD6A69FC1F33}"/>
              </a:ext>
            </a:extLst>
          </p:cNvPr>
          <p:cNvSpPr>
            <a:spLocks noGrp="1"/>
          </p:cNvSpPr>
          <p:nvPr>
            <p:ph sz="half" idx="13" hasCustomPrompt="1"/>
          </p:nvPr>
        </p:nvSpPr>
        <p:spPr>
          <a:xfrm>
            <a:off x="6105967" y="1597025"/>
            <a:ext cx="5598040" cy="4351338"/>
          </a:xfrm>
          <a:prstGeom prst="rect">
            <a:avLst/>
          </a:prstGeom>
        </p:spPr>
        <p:txBody>
          <a:bodyPr/>
          <a:lstStyle>
            <a:lvl1pPr marL="457200" indent="-457200">
              <a:buClr>
                <a:schemeClr val="accent3"/>
              </a:buClr>
              <a:buFont typeface="Arial" panose="020B0604020202020204" pitchFamily="34" charset="0"/>
              <a:buChar char="•"/>
              <a:defRPr/>
            </a:lvl1pPr>
            <a:lvl2pPr marL="685800" indent="-228600">
              <a:buClr>
                <a:schemeClr val="accent3"/>
              </a:buClr>
              <a:buFont typeface="Museo Sans 300" panose="02000000000000000000" pitchFamily="50" charset="0"/>
              <a:buChar char="–"/>
              <a:defRPr/>
            </a:lvl2pPr>
            <a:lvl3pPr marL="1143000" indent="-228600">
              <a:buClr>
                <a:schemeClr val="accent3"/>
              </a:buClr>
              <a:buFont typeface="Arial" panose="020B0604020202020204" pitchFamily="34" charset="0"/>
              <a:buChar char="•"/>
              <a:defRPr/>
            </a:lvl3pPr>
          </a:lstStyle>
          <a:p>
            <a:pPr lvl="0"/>
            <a:r>
              <a:rPr lang="en-US" dirty="0"/>
              <a:t>Best font size for easily readable text in presentations</a:t>
            </a:r>
          </a:p>
          <a:p>
            <a:pPr lvl="1"/>
            <a:r>
              <a:rPr lang="en-US" dirty="0"/>
              <a:t>Second level – note the bullet levels use alternate symbols</a:t>
            </a:r>
          </a:p>
          <a:p>
            <a:pPr lvl="2"/>
            <a:r>
              <a:rPr lang="en-US" dirty="0"/>
              <a:t>Third level</a:t>
            </a:r>
          </a:p>
        </p:txBody>
      </p:sp>
    </p:spTree>
    <p:extLst>
      <p:ext uri="{BB962C8B-B14F-4D97-AF65-F5344CB8AC3E}">
        <p14:creationId xmlns:p14="http://schemas.microsoft.com/office/powerpoint/2010/main" val="50254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1523583" y="1122908"/>
            <a:ext cx="9144800" cy="2387600"/>
          </a:xfrm>
          <a:prstGeom prst="rect">
            <a:avLst/>
          </a:prstGeom>
          <a:noFill/>
          <a:ln>
            <a:noFill/>
          </a:ln>
        </p:spPr>
        <p:txBody>
          <a:bodyPr spcFirstLastPara="1" wrap="square" lIns="48200" tIns="24100" rIns="48200" bIns="24100" anchor="b" anchorCtr="0">
            <a:noAutofit/>
          </a:bodyPr>
          <a:lstStyle>
            <a:lvl1pPr lvl="0" algn="ctr" rtl="0">
              <a:lnSpc>
                <a:spcPct val="100000"/>
              </a:lnSpc>
              <a:spcBef>
                <a:spcPts val="0"/>
              </a:spcBef>
              <a:spcAft>
                <a:spcPts val="0"/>
              </a:spcAft>
              <a:buClr>
                <a:srgbClr val="00AD86"/>
              </a:buClr>
              <a:buSzPts val="3200"/>
              <a:buFont typeface="Arial"/>
              <a:buNone/>
              <a:defRPr sz="4267"/>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57" name="Google Shape;57;p14"/>
          <p:cNvSpPr txBox="1">
            <a:spLocks noGrp="1"/>
          </p:cNvSpPr>
          <p:nvPr>
            <p:ph type="subTitle" idx="1"/>
          </p:nvPr>
        </p:nvSpPr>
        <p:spPr>
          <a:xfrm>
            <a:off x="1523583" y="3602013"/>
            <a:ext cx="9144800" cy="1655600"/>
          </a:xfrm>
          <a:prstGeom prst="rect">
            <a:avLst/>
          </a:prstGeom>
          <a:noFill/>
          <a:ln>
            <a:noFill/>
          </a:ln>
        </p:spPr>
        <p:txBody>
          <a:bodyPr spcFirstLastPara="1" wrap="square" lIns="48200" tIns="24100" rIns="48200" bIns="24100" anchor="t" anchorCtr="0">
            <a:noAutofit/>
          </a:bodyPr>
          <a:lstStyle>
            <a:lvl1pPr lvl="0" algn="ctr" rtl="0">
              <a:lnSpc>
                <a:spcPct val="100000"/>
              </a:lnSpc>
              <a:spcBef>
                <a:spcPts val="667"/>
              </a:spcBef>
              <a:spcAft>
                <a:spcPts val="0"/>
              </a:spcAft>
              <a:buClr>
                <a:srgbClr val="2E378F"/>
              </a:buClr>
              <a:buSzPts val="1300"/>
              <a:buNone/>
              <a:defRPr sz="1733"/>
            </a:lvl1pPr>
            <a:lvl2pPr lvl="1" algn="ctr" rtl="0">
              <a:lnSpc>
                <a:spcPct val="100000"/>
              </a:lnSpc>
              <a:spcBef>
                <a:spcPts val="400"/>
              </a:spcBef>
              <a:spcAft>
                <a:spcPts val="0"/>
              </a:spcAft>
              <a:buClr>
                <a:srgbClr val="2E378F"/>
              </a:buClr>
              <a:buSzPts val="1100"/>
              <a:buNone/>
              <a:defRPr sz="1467"/>
            </a:lvl2pPr>
            <a:lvl3pPr lvl="2" algn="ctr" rtl="0">
              <a:lnSpc>
                <a:spcPct val="100000"/>
              </a:lnSpc>
              <a:spcBef>
                <a:spcPts val="400"/>
              </a:spcBef>
              <a:spcAft>
                <a:spcPts val="0"/>
              </a:spcAft>
              <a:buClr>
                <a:srgbClr val="2E378F"/>
              </a:buClr>
              <a:buSzPts val="900"/>
              <a:buNone/>
              <a:defRPr sz="1200"/>
            </a:lvl3pPr>
            <a:lvl4pPr lvl="3" algn="ctr" rtl="0">
              <a:lnSpc>
                <a:spcPct val="100000"/>
              </a:lnSpc>
              <a:spcBef>
                <a:spcPts val="400"/>
              </a:spcBef>
              <a:spcAft>
                <a:spcPts val="0"/>
              </a:spcAft>
              <a:buClr>
                <a:srgbClr val="2E378F"/>
              </a:buClr>
              <a:buSzPts val="800"/>
              <a:buNone/>
              <a:defRPr sz="1067"/>
            </a:lvl4pPr>
            <a:lvl5pPr lvl="4" algn="ctr" rtl="0">
              <a:lnSpc>
                <a:spcPct val="100000"/>
              </a:lnSpc>
              <a:spcBef>
                <a:spcPts val="400"/>
              </a:spcBef>
              <a:spcAft>
                <a:spcPts val="0"/>
              </a:spcAft>
              <a:buClr>
                <a:srgbClr val="2E378F"/>
              </a:buClr>
              <a:buSzPts val="800"/>
              <a:buNone/>
              <a:defRPr sz="1067"/>
            </a:lvl5pPr>
            <a:lvl6pPr lvl="5" algn="ctr" rtl="0">
              <a:lnSpc>
                <a:spcPct val="90000"/>
              </a:lnSpc>
              <a:spcBef>
                <a:spcPts val="400"/>
              </a:spcBef>
              <a:spcAft>
                <a:spcPts val="0"/>
              </a:spcAft>
              <a:buClr>
                <a:schemeClr val="dk1"/>
              </a:buClr>
              <a:buSzPts val="800"/>
              <a:buNone/>
              <a:defRPr sz="1067"/>
            </a:lvl6pPr>
            <a:lvl7pPr lvl="6" algn="ctr" rtl="0">
              <a:lnSpc>
                <a:spcPct val="90000"/>
              </a:lnSpc>
              <a:spcBef>
                <a:spcPts val="400"/>
              </a:spcBef>
              <a:spcAft>
                <a:spcPts val="0"/>
              </a:spcAft>
              <a:buClr>
                <a:schemeClr val="dk1"/>
              </a:buClr>
              <a:buSzPts val="800"/>
              <a:buNone/>
              <a:defRPr sz="1067"/>
            </a:lvl7pPr>
            <a:lvl8pPr lvl="7" algn="ctr" rtl="0">
              <a:lnSpc>
                <a:spcPct val="90000"/>
              </a:lnSpc>
              <a:spcBef>
                <a:spcPts val="400"/>
              </a:spcBef>
              <a:spcAft>
                <a:spcPts val="0"/>
              </a:spcAft>
              <a:buClr>
                <a:schemeClr val="dk1"/>
              </a:buClr>
              <a:buSzPts val="800"/>
              <a:buNone/>
              <a:defRPr sz="1067"/>
            </a:lvl8pPr>
            <a:lvl9pPr lvl="8" algn="ctr" rtl="0">
              <a:lnSpc>
                <a:spcPct val="90000"/>
              </a:lnSpc>
              <a:spcBef>
                <a:spcPts val="400"/>
              </a:spcBef>
              <a:spcAft>
                <a:spcPts val="0"/>
              </a:spcAft>
              <a:buClr>
                <a:schemeClr val="dk1"/>
              </a:buClr>
              <a:buSzPts val="800"/>
              <a:buNone/>
              <a:defRPr sz="1067"/>
            </a:lvl9pPr>
          </a:lstStyle>
          <a:p>
            <a:endParaRPr/>
          </a:p>
        </p:txBody>
      </p:sp>
    </p:spTree>
    <p:extLst>
      <p:ext uri="{BB962C8B-B14F-4D97-AF65-F5344CB8AC3E}">
        <p14:creationId xmlns:p14="http://schemas.microsoft.com/office/powerpoint/2010/main" val="629573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8"/>
        <p:cNvGrpSpPr/>
        <p:nvPr/>
      </p:nvGrpSpPr>
      <p:grpSpPr>
        <a:xfrm>
          <a:off x="0" y="0"/>
          <a:ext cx="0" cy="0"/>
          <a:chOff x="0" y="0"/>
          <a:chExt cx="0" cy="0"/>
        </a:xfrm>
      </p:grpSpPr>
      <p:sp>
        <p:nvSpPr>
          <p:cNvPr id="59" name="Google Shape;59;p15"/>
          <p:cNvSpPr txBox="1">
            <a:spLocks noGrp="1"/>
          </p:cNvSpPr>
          <p:nvPr>
            <p:ph type="body" idx="1"/>
          </p:nvPr>
        </p:nvSpPr>
        <p:spPr>
          <a:xfrm>
            <a:off x="752521" y="541128"/>
            <a:ext cx="6564000" cy="1221200"/>
          </a:xfrm>
          <a:prstGeom prst="rect">
            <a:avLst/>
          </a:prstGeom>
          <a:noFill/>
          <a:ln>
            <a:noFill/>
          </a:ln>
        </p:spPr>
        <p:txBody>
          <a:bodyPr spcFirstLastPara="1" wrap="square" lIns="48200" tIns="24100" rIns="48200" bIns="24100" anchor="ctr" anchorCtr="0">
            <a:noAutofit/>
          </a:bodyPr>
          <a:lstStyle>
            <a:lvl1pPr marL="609585" lvl="0" indent="-304792" algn="l" rtl="0">
              <a:lnSpc>
                <a:spcPct val="100000"/>
              </a:lnSpc>
              <a:spcBef>
                <a:spcPts val="667"/>
              </a:spcBef>
              <a:spcAft>
                <a:spcPts val="0"/>
              </a:spcAft>
              <a:buClr>
                <a:srgbClr val="00AD86"/>
              </a:buClr>
              <a:buSzPts val="2500"/>
              <a:buNone/>
              <a:defRPr sz="3333" b="0" i="0">
                <a:solidFill>
                  <a:srgbClr val="00AD86"/>
                </a:solidFill>
                <a:latin typeface="Arial"/>
                <a:ea typeface="Arial"/>
                <a:cs typeface="Arial"/>
                <a:sym typeface="Arial"/>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
        <p:nvSpPr>
          <p:cNvPr id="60" name="Google Shape;60;p15"/>
          <p:cNvSpPr txBox="1">
            <a:spLocks noGrp="1"/>
          </p:cNvSpPr>
          <p:nvPr>
            <p:ph type="body" idx="2"/>
          </p:nvPr>
        </p:nvSpPr>
        <p:spPr>
          <a:xfrm>
            <a:off x="760972" y="2209277"/>
            <a:ext cx="6539200" cy="3715200"/>
          </a:xfrm>
          <a:prstGeom prst="rect">
            <a:avLst/>
          </a:prstGeom>
          <a:noFill/>
          <a:ln>
            <a:noFill/>
          </a:ln>
        </p:spPr>
        <p:txBody>
          <a:bodyPr spcFirstLastPara="1" wrap="square" lIns="48200" tIns="24100" rIns="48200" bIns="24100" anchor="t" anchorCtr="0">
            <a:noAutofit/>
          </a:bodyPr>
          <a:lstStyle>
            <a:lvl1pPr marL="609585" lvl="0" indent="-304792" algn="l" rtl="0">
              <a:lnSpc>
                <a:spcPct val="100000"/>
              </a:lnSpc>
              <a:spcBef>
                <a:spcPts val="667"/>
              </a:spcBef>
              <a:spcAft>
                <a:spcPts val="0"/>
              </a:spcAft>
              <a:buClr>
                <a:srgbClr val="2E378F"/>
              </a:buClr>
              <a:buSzPts val="1900"/>
              <a:buNone/>
              <a:defRPr sz="2533" b="0" i="0">
                <a:latin typeface="Arial"/>
                <a:ea typeface="Arial"/>
                <a:cs typeface="Arial"/>
                <a:sym typeface="Arial"/>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pic>
        <p:nvPicPr>
          <p:cNvPr id="61" name="Google Shape;61;p15" descr="A picture containing curtain, light, computer&#10;&#10;Description automatically generated"/>
          <p:cNvPicPr preferRelativeResize="0"/>
          <p:nvPr/>
        </p:nvPicPr>
        <p:blipFill rotWithShape="1">
          <a:blip r:embed="rId2">
            <a:alphaModFix/>
          </a:blip>
          <a:srcRect l="33548" r="1885"/>
          <a:stretch/>
        </p:blipFill>
        <p:spPr>
          <a:xfrm>
            <a:off x="7625986" y="-2"/>
            <a:ext cx="4566025" cy="6050499"/>
          </a:xfrm>
          <a:prstGeom prst="rect">
            <a:avLst/>
          </a:prstGeom>
          <a:noFill/>
          <a:ln>
            <a:noFill/>
          </a:ln>
        </p:spPr>
      </p:pic>
    </p:spTree>
    <p:extLst>
      <p:ext uri="{BB962C8B-B14F-4D97-AF65-F5344CB8AC3E}">
        <p14:creationId xmlns:p14="http://schemas.microsoft.com/office/powerpoint/2010/main" val="96053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8249" y="365001"/>
            <a:ext cx="10515600" cy="13260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64" name="Google Shape;64;p16"/>
          <p:cNvSpPr txBox="1">
            <a:spLocks noGrp="1"/>
          </p:cNvSpPr>
          <p:nvPr>
            <p:ph type="body" idx="1"/>
          </p:nvPr>
        </p:nvSpPr>
        <p:spPr>
          <a:xfrm>
            <a:off x="838249" y="1826121"/>
            <a:ext cx="10515600" cy="4063200"/>
          </a:xfrm>
          <a:prstGeom prst="rect">
            <a:avLst/>
          </a:prstGeom>
          <a:noFill/>
          <a:ln>
            <a:noFill/>
          </a:ln>
        </p:spPr>
        <p:txBody>
          <a:bodyPr spcFirstLastPara="1" wrap="square" lIns="48200" tIns="24100" rIns="48200" bIns="24100" anchor="t" anchorCtr="0">
            <a:noAutofit/>
          </a:bodyPr>
          <a:lstStyle>
            <a:lvl1pPr marL="609585" lvl="0" indent="-380990" algn="l" rtl="0">
              <a:lnSpc>
                <a:spcPct val="100000"/>
              </a:lnSpc>
              <a:spcBef>
                <a:spcPts val="667"/>
              </a:spcBef>
              <a:spcAft>
                <a:spcPts val="0"/>
              </a:spcAft>
              <a:buClr>
                <a:srgbClr val="2E378F"/>
              </a:buClr>
              <a:buSzPts val="900"/>
              <a:buChar char="•"/>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Tree>
    <p:extLst>
      <p:ext uri="{BB962C8B-B14F-4D97-AF65-F5344CB8AC3E}">
        <p14:creationId xmlns:p14="http://schemas.microsoft.com/office/powerpoint/2010/main" val="1930394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1553" y="1710035"/>
            <a:ext cx="10515600" cy="2852000"/>
          </a:xfrm>
          <a:prstGeom prst="rect">
            <a:avLst/>
          </a:prstGeom>
          <a:noFill/>
          <a:ln>
            <a:noFill/>
          </a:ln>
        </p:spPr>
        <p:txBody>
          <a:bodyPr spcFirstLastPara="1" wrap="square" lIns="48200" tIns="24100" rIns="48200" bIns="24100" anchor="b" anchorCtr="0">
            <a:noAutofit/>
          </a:bodyPr>
          <a:lstStyle>
            <a:lvl1pPr lvl="0" algn="l" rtl="0">
              <a:lnSpc>
                <a:spcPct val="100000"/>
              </a:lnSpc>
              <a:spcBef>
                <a:spcPts val="0"/>
              </a:spcBef>
              <a:spcAft>
                <a:spcPts val="0"/>
              </a:spcAft>
              <a:buClr>
                <a:srgbClr val="00AD86"/>
              </a:buClr>
              <a:buSzPts val="3200"/>
              <a:buFont typeface="Arial"/>
              <a:buNone/>
              <a:defRPr sz="4267"/>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67" name="Google Shape;67;p17"/>
          <p:cNvSpPr txBox="1">
            <a:spLocks noGrp="1"/>
          </p:cNvSpPr>
          <p:nvPr>
            <p:ph type="body" idx="1"/>
          </p:nvPr>
        </p:nvSpPr>
        <p:spPr>
          <a:xfrm>
            <a:off x="831553" y="4589860"/>
            <a:ext cx="10515600" cy="1500000"/>
          </a:xfrm>
          <a:prstGeom prst="rect">
            <a:avLst/>
          </a:prstGeom>
          <a:noFill/>
          <a:ln>
            <a:noFill/>
          </a:ln>
        </p:spPr>
        <p:txBody>
          <a:bodyPr spcFirstLastPara="1" wrap="square" lIns="48200" tIns="24100" rIns="48200" bIns="24100" anchor="t" anchorCtr="0">
            <a:noAutofit/>
          </a:bodyPr>
          <a:lstStyle>
            <a:lvl1pPr marL="609585" lvl="0" indent="-304792" algn="l" rtl="0">
              <a:lnSpc>
                <a:spcPct val="100000"/>
              </a:lnSpc>
              <a:spcBef>
                <a:spcPts val="667"/>
              </a:spcBef>
              <a:spcAft>
                <a:spcPts val="0"/>
              </a:spcAft>
              <a:buClr>
                <a:srgbClr val="888888"/>
              </a:buClr>
              <a:buSzPts val="1300"/>
              <a:buNone/>
              <a:defRPr sz="1733">
                <a:solidFill>
                  <a:srgbClr val="888888"/>
                </a:solidFill>
              </a:defRPr>
            </a:lvl1pPr>
            <a:lvl2pPr marL="1219170" lvl="1" indent="-304792" algn="l" rtl="0">
              <a:lnSpc>
                <a:spcPct val="100000"/>
              </a:lnSpc>
              <a:spcBef>
                <a:spcPts val="400"/>
              </a:spcBef>
              <a:spcAft>
                <a:spcPts val="0"/>
              </a:spcAft>
              <a:buClr>
                <a:srgbClr val="888888"/>
              </a:buClr>
              <a:buSzPts val="1100"/>
              <a:buNone/>
              <a:defRPr sz="1467">
                <a:solidFill>
                  <a:srgbClr val="888888"/>
                </a:solidFill>
              </a:defRPr>
            </a:lvl2pPr>
            <a:lvl3pPr marL="1828754" lvl="2" indent="-304792" algn="l" rtl="0">
              <a:lnSpc>
                <a:spcPct val="100000"/>
              </a:lnSpc>
              <a:spcBef>
                <a:spcPts val="400"/>
              </a:spcBef>
              <a:spcAft>
                <a:spcPts val="0"/>
              </a:spcAft>
              <a:buClr>
                <a:srgbClr val="888888"/>
              </a:buClr>
              <a:buSzPts val="900"/>
              <a:buNone/>
              <a:defRPr sz="1200">
                <a:solidFill>
                  <a:srgbClr val="888888"/>
                </a:solidFill>
              </a:defRPr>
            </a:lvl3pPr>
            <a:lvl4pPr marL="2438339" lvl="3" indent="-304792" algn="l" rtl="0">
              <a:lnSpc>
                <a:spcPct val="100000"/>
              </a:lnSpc>
              <a:spcBef>
                <a:spcPts val="400"/>
              </a:spcBef>
              <a:spcAft>
                <a:spcPts val="0"/>
              </a:spcAft>
              <a:buClr>
                <a:srgbClr val="888888"/>
              </a:buClr>
              <a:buSzPts val="800"/>
              <a:buNone/>
              <a:defRPr sz="1067">
                <a:solidFill>
                  <a:srgbClr val="888888"/>
                </a:solidFill>
              </a:defRPr>
            </a:lvl4pPr>
            <a:lvl5pPr marL="3047924" lvl="4" indent="-304792" algn="l" rtl="0">
              <a:lnSpc>
                <a:spcPct val="100000"/>
              </a:lnSpc>
              <a:spcBef>
                <a:spcPts val="400"/>
              </a:spcBef>
              <a:spcAft>
                <a:spcPts val="0"/>
              </a:spcAft>
              <a:buClr>
                <a:srgbClr val="888888"/>
              </a:buClr>
              <a:buSzPts val="800"/>
              <a:buNone/>
              <a:defRPr sz="1067">
                <a:solidFill>
                  <a:srgbClr val="888888"/>
                </a:solidFill>
              </a:defRPr>
            </a:lvl5pPr>
            <a:lvl6pPr marL="3657509" lvl="5" indent="-304792" algn="l" rtl="0">
              <a:lnSpc>
                <a:spcPct val="90000"/>
              </a:lnSpc>
              <a:spcBef>
                <a:spcPts val="400"/>
              </a:spcBef>
              <a:spcAft>
                <a:spcPts val="0"/>
              </a:spcAft>
              <a:buClr>
                <a:srgbClr val="888888"/>
              </a:buClr>
              <a:buSzPts val="800"/>
              <a:buNone/>
              <a:defRPr sz="1067">
                <a:solidFill>
                  <a:srgbClr val="888888"/>
                </a:solidFill>
              </a:defRPr>
            </a:lvl6pPr>
            <a:lvl7pPr marL="4267093" lvl="6" indent="-304792" algn="l" rtl="0">
              <a:lnSpc>
                <a:spcPct val="90000"/>
              </a:lnSpc>
              <a:spcBef>
                <a:spcPts val="400"/>
              </a:spcBef>
              <a:spcAft>
                <a:spcPts val="0"/>
              </a:spcAft>
              <a:buClr>
                <a:srgbClr val="888888"/>
              </a:buClr>
              <a:buSzPts val="800"/>
              <a:buNone/>
              <a:defRPr sz="1067">
                <a:solidFill>
                  <a:srgbClr val="888888"/>
                </a:solidFill>
              </a:defRPr>
            </a:lvl7pPr>
            <a:lvl8pPr marL="4876678" lvl="7" indent="-304792" algn="l" rtl="0">
              <a:lnSpc>
                <a:spcPct val="90000"/>
              </a:lnSpc>
              <a:spcBef>
                <a:spcPts val="400"/>
              </a:spcBef>
              <a:spcAft>
                <a:spcPts val="0"/>
              </a:spcAft>
              <a:buClr>
                <a:srgbClr val="888888"/>
              </a:buClr>
              <a:buSzPts val="800"/>
              <a:buNone/>
              <a:defRPr sz="1067">
                <a:solidFill>
                  <a:srgbClr val="888888"/>
                </a:solidFill>
              </a:defRPr>
            </a:lvl8pPr>
            <a:lvl9pPr marL="5486263" lvl="8" indent="-304792" algn="l" rtl="0">
              <a:lnSpc>
                <a:spcPct val="90000"/>
              </a:lnSpc>
              <a:spcBef>
                <a:spcPts val="400"/>
              </a:spcBef>
              <a:spcAft>
                <a:spcPts val="0"/>
              </a:spcAft>
              <a:buClr>
                <a:srgbClr val="888888"/>
              </a:buClr>
              <a:buSzPts val="800"/>
              <a:buNone/>
              <a:defRPr sz="1067">
                <a:solidFill>
                  <a:srgbClr val="888888"/>
                </a:solidFill>
              </a:defRPr>
            </a:lvl9pPr>
          </a:lstStyle>
          <a:p>
            <a:endParaRPr/>
          </a:p>
        </p:txBody>
      </p:sp>
      <p:sp>
        <p:nvSpPr>
          <p:cNvPr id="68" name="Google Shape;68;p17"/>
          <p:cNvSpPr txBox="1"/>
          <p:nvPr/>
        </p:nvSpPr>
        <p:spPr>
          <a:xfrm>
            <a:off x="10333352" y="6519617"/>
            <a:ext cx="130000" cy="324800"/>
          </a:xfrm>
          <a:prstGeom prst="rect">
            <a:avLst/>
          </a:prstGeom>
          <a:noFill/>
          <a:ln>
            <a:noFill/>
          </a:ln>
        </p:spPr>
        <p:txBody>
          <a:bodyPr spcFirstLastPara="1" wrap="square" lIns="64267" tIns="32133" rIns="64267" bIns="32133" anchor="t" anchorCtr="0">
            <a:noAutofit/>
          </a:bodyPr>
          <a:lstStyle/>
          <a:p>
            <a:pPr marL="0" marR="0" lvl="0" indent="0" algn="ctr" rtl="0">
              <a:lnSpc>
                <a:spcPct val="100000"/>
              </a:lnSpc>
              <a:spcBef>
                <a:spcPts val="0"/>
              </a:spcBef>
              <a:spcAft>
                <a:spcPts val="0"/>
              </a:spcAft>
              <a:buClr>
                <a:srgbClr val="000000"/>
              </a:buClr>
              <a:buSzPts val="1300"/>
              <a:buFont typeface="Helvetica Neue"/>
              <a:buNone/>
            </a:pPr>
            <a:endParaRPr sz="1733" b="1" i="0" u="none" strike="noStrike" cap="none">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5454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838249" y="365001"/>
            <a:ext cx="10515600" cy="13260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1" name="Google Shape;71;p18"/>
          <p:cNvSpPr txBox="1">
            <a:spLocks noGrp="1"/>
          </p:cNvSpPr>
          <p:nvPr>
            <p:ph type="body" idx="1"/>
          </p:nvPr>
        </p:nvSpPr>
        <p:spPr>
          <a:xfrm>
            <a:off x="838249" y="1826121"/>
            <a:ext cx="5203600" cy="4351200"/>
          </a:xfrm>
          <a:prstGeom prst="rect">
            <a:avLst/>
          </a:prstGeom>
          <a:noFill/>
          <a:ln>
            <a:noFill/>
          </a:ln>
        </p:spPr>
        <p:txBody>
          <a:bodyPr spcFirstLastPara="1" wrap="square" lIns="48200" tIns="24100" rIns="48200" bIns="24100" anchor="t" anchorCtr="0">
            <a:noAutofit/>
          </a:bodyPr>
          <a:lstStyle>
            <a:lvl1pPr marL="609585" lvl="0" indent="-380990" algn="l" rtl="0">
              <a:lnSpc>
                <a:spcPct val="100000"/>
              </a:lnSpc>
              <a:spcBef>
                <a:spcPts val="667"/>
              </a:spcBef>
              <a:spcAft>
                <a:spcPts val="0"/>
              </a:spcAft>
              <a:buClr>
                <a:srgbClr val="2E378F"/>
              </a:buClr>
              <a:buSzPts val="900"/>
              <a:buChar char="•"/>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
        <p:nvSpPr>
          <p:cNvPr id="72" name="Google Shape;72;p18"/>
          <p:cNvSpPr txBox="1">
            <a:spLocks noGrp="1"/>
          </p:cNvSpPr>
          <p:nvPr>
            <p:ph type="body" idx="2"/>
          </p:nvPr>
        </p:nvSpPr>
        <p:spPr>
          <a:xfrm>
            <a:off x="6149024" y="1826121"/>
            <a:ext cx="5204800" cy="4351200"/>
          </a:xfrm>
          <a:prstGeom prst="rect">
            <a:avLst/>
          </a:prstGeom>
          <a:noFill/>
          <a:ln>
            <a:noFill/>
          </a:ln>
        </p:spPr>
        <p:txBody>
          <a:bodyPr spcFirstLastPara="1" wrap="square" lIns="48200" tIns="24100" rIns="48200" bIns="24100" anchor="t" anchorCtr="0">
            <a:noAutofit/>
          </a:bodyPr>
          <a:lstStyle>
            <a:lvl1pPr marL="609585" lvl="0" indent="-380990" algn="l" rtl="0">
              <a:lnSpc>
                <a:spcPct val="100000"/>
              </a:lnSpc>
              <a:spcBef>
                <a:spcPts val="667"/>
              </a:spcBef>
              <a:spcAft>
                <a:spcPts val="0"/>
              </a:spcAft>
              <a:buClr>
                <a:srgbClr val="2E378F"/>
              </a:buClr>
              <a:buSzPts val="900"/>
              <a:buChar char="•"/>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Tree>
    <p:extLst>
      <p:ext uri="{BB962C8B-B14F-4D97-AF65-F5344CB8AC3E}">
        <p14:creationId xmlns:p14="http://schemas.microsoft.com/office/powerpoint/2010/main" val="478615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839365" y="365001"/>
            <a:ext cx="10515600" cy="13260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5" name="Google Shape;75;p19"/>
          <p:cNvSpPr txBox="1">
            <a:spLocks noGrp="1"/>
          </p:cNvSpPr>
          <p:nvPr>
            <p:ph type="body" idx="1"/>
          </p:nvPr>
        </p:nvSpPr>
        <p:spPr>
          <a:xfrm>
            <a:off x="839365" y="1681013"/>
            <a:ext cx="5158000" cy="823600"/>
          </a:xfrm>
          <a:prstGeom prst="rect">
            <a:avLst/>
          </a:prstGeom>
          <a:noFill/>
          <a:ln>
            <a:noFill/>
          </a:ln>
        </p:spPr>
        <p:txBody>
          <a:bodyPr spcFirstLastPara="1" wrap="square" lIns="48200" tIns="24100" rIns="48200" bIns="24100" anchor="b" anchorCtr="0">
            <a:noAutofit/>
          </a:bodyPr>
          <a:lstStyle>
            <a:lvl1pPr marL="609585" lvl="0" indent="-304792" algn="l" rtl="0">
              <a:lnSpc>
                <a:spcPct val="100000"/>
              </a:lnSpc>
              <a:spcBef>
                <a:spcPts val="667"/>
              </a:spcBef>
              <a:spcAft>
                <a:spcPts val="0"/>
              </a:spcAft>
              <a:buClr>
                <a:srgbClr val="2E378F"/>
              </a:buClr>
              <a:buSzPts val="1300"/>
              <a:buNone/>
              <a:defRPr sz="1733" b="1"/>
            </a:lvl1pPr>
            <a:lvl2pPr marL="1219170" lvl="1" indent="-304792" algn="l" rtl="0">
              <a:lnSpc>
                <a:spcPct val="100000"/>
              </a:lnSpc>
              <a:spcBef>
                <a:spcPts val="400"/>
              </a:spcBef>
              <a:spcAft>
                <a:spcPts val="0"/>
              </a:spcAft>
              <a:buClr>
                <a:srgbClr val="2E378F"/>
              </a:buClr>
              <a:buSzPts val="1100"/>
              <a:buNone/>
              <a:defRPr sz="1467" b="1"/>
            </a:lvl2pPr>
            <a:lvl3pPr marL="1828754" lvl="2" indent="-304792" algn="l" rtl="0">
              <a:lnSpc>
                <a:spcPct val="100000"/>
              </a:lnSpc>
              <a:spcBef>
                <a:spcPts val="400"/>
              </a:spcBef>
              <a:spcAft>
                <a:spcPts val="0"/>
              </a:spcAft>
              <a:buClr>
                <a:srgbClr val="2E378F"/>
              </a:buClr>
              <a:buSzPts val="900"/>
              <a:buNone/>
              <a:defRPr sz="1200" b="1"/>
            </a:lvl3pPr>
            <a:lvl4pPr marL="2438339" lvl="3" indent="-304792" algn="l" rtl="0">
              <a:lnSpc>
                <a:spcPct val="100000"/>
              </a:lnSpc>
              <a:spcBef>
                <a:spcPts val="400"/>
              </a:spcBef>
              <a:spcAft>
                <a:spcPts val="0"/>
              </a:spcAft>
              <a:buClr>
                <a:srgbClr val="2E378F"/>
              </a:buClr>
              <a:buSzPts val="800"/>
              <a:buNone/>
              <a:defRPr sz="1067" b="1"/>
            </a:lvl4pPr>
            <a:lvl5pPr marL="3047924" lvl="4" indent="-304792" algn="l" rtl="0">
              <a:lnSpc>
                <a:spcPct val="100000"/>
              </a:lnSpc>
              <a:spcBef>
                <a:spcPts val="400"/>
              </a:spcBef>
              <a:spcAft>
                <a:spcPts val="0"/>
              </a:spcAft>
              <a:buClr>
                <a:srgbClr val="2E378F"/>
              </a:buClr>
              <a:buSzPts val="800"/>
              <a:buNone/>
              <a:defRPr sz="1067" b="1"/>
            </a:lvl5pPr>
            <a:lvl6pPr marL="3657509" lvl="5" indent="-304792" algn="l" rtl="0">
              <a:lnSpc>
                <a:spcPct val="90000"/>
              </a:lnSpc>
              <a:spcBef>
                <a:spcPts val="400"/>
              </a:spcBef>
              <a:spcAft>
                <a:spcPts val="0"/>
              </a:spcAft>
              <a:buClr>
                <a:schemeClr val="dk1"/>
              </a:buClr>
              <a:buSzPts val="800"/>
              <a:buNone/>
              <a:defRPr sz="1067" b="1"/>
            </a:lvl6pPr>
            <a:lvl7pPr marL="4267093" lvl="6" indent="-304792" algn="l" rtl="0">
              <a:lnSpc>
                <a:spcPct val="90000"/>
              </a:lnSpc>
              <a:spcBef>
                <a:spcPts val="400"/>
              </a:spcBef>
              <a:spcAft>
                <a:spcPts val="0"/>
              </a:spcAft>
              <a:buClr>
                <a:schemeClr val="dk1"/>
              </a:buClr>
              <a:buSzPts val="800"/>
              <a:buNone/>
              <a:defRPr sz="1067" b="1"/>
            </a:lvl7pPr>
            <a:lvl8pPr marL="4876678" lvl="7" indent="-304792" algn="l" rtl="0">
              <a:lnSpc>
                <a:spcPct val="90000"/>
              </a:lnSpc>
              <a:spcBef>
                <a:spcPts val="400"/>
              </a:spcBef>
              <a:spcAft>
                <a:spcPts val="0"/>
              </a:spcAft>
              <a:buClr>
                <a:schemeClr val="dk1"/>
              </a:buClr>
              <a:buSzPts val="800"/>
              <a:buNone/>
              <a:defRPr sz="1067" b="1"/>
            </a:lvl8pPr>
            <a:lvl9pPr marL="5486263" lvl="8" indent="-304792" algn="l" rtl="0">
              <a:lnSpc>
                <a:spcPct val="90000"/>
              </a:lnSpc>
              <a:spcBef>
                <a:spcPts val="400"/>
              </a:spcBef>
              <a:spcAft>
                <a:spcPts val="0"/>
              </a:spcAft>
              <a:buClr>
                <a:schemeClr val="dk1"/>
              </a:buClr>
              <a:buSzPts val="800"/>
              <a:buNone/>
              <a:defRPr sz="1067" b="1"/>
            </a:lvl9pPr>
          </a:lstStyle>
          <a:p>
            <a:endParaRPr/>
          </a:p>
        </p:txBody>
      </p:sp>
      <p:sp>
        <p:nvSpPr>
          <p:cNvPr id="76" name="Google Shape;76;p19"/>
          <p:cNvSpPr txBox="1">
            <a:spLocks noGrp="1"/>
          </p:cNvSpPr>
          <p:nvPr>
            <p:ph type="body" idx="2"/>
          </p:nvPr>
        </p:nvSpPr>
        <p:spPr>
          <a:xfrm>
            <a:off x="839365" y="2504777"/>
            <a:ext cx="5158000" cy="3684800"/>
          </a:xfrm>
          <a:prstGeom prst="rect">
            <a:avLst/>
          </a:prstGeom>
          <a:noFill/>
          <a:ln>
            <a:noFill/>
          </a:ln>
        </p:spPr>
        <p:txBody>
          <a:bodyPr spcFirstLastPara="1" wrap="square" lIns="48200" tIns="24100" rIns="48200" bIns="24100" anchor="t" anchorCtr="0">
            <a:noAutofit/>
          </a:bodyPr>
          <a:lstStyle>
            <a:lvl1pPr marL="609585" lvl="0" indent="-380990" algn="l" rtl="0">
              <a:lnSpc>
                <a:spcPct val="100000"/>
              </a:lnSpc>
              <a:spcBef>
                <a:spcPts val="667"/>
              </a:spcBef>
              <a:spcAft>
                <a:spcPts val="0"/>
              </a:spcAft>
              <a:buClr>
                <a:srgbClr val="2E378F"/>
              </a:buClr>
              <a:buSzPts val="900"/>
              <a:buChar char="•"/>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
        <p:nvSpPr>
          <p:cNvPr id="77" name="Google Shape;77;p19"/>
          <p:cNvSpPr txBox="1">
            <a:spLocks noGrp="1"/>
          </p:cNvSpPr>
          <p:nvPr>
            <p:ph type="body" idx="3"/>
          </p:nvPr>
        </p:nvSpPr>
        <p:spPr>
          <a:xfrm>
            <a:off x="6172463" y="1681013"/>
            <a:ext cx="5182400" cy="823600"/>
          </a:xfrm>
          <a:prstGeom prst="rect">
            <a:avLst/>
          </a:prstGeom>
          <a:noFill/>
          <a:ln>
            <a:noFill/>
          </a:ln>
        </p:spPr>
        <p:txBody>
          <a:bodyPr spcFirstLastPara="1" wrap="square" lIns="48200" tIns="24100" rIns="48200" bIns="24100" anchor="b" anchorCtr="0">
            <a:noAutofit/>
          </a:bodyPr>
          <a:lstStyle>
            <a:lvl1pPr marL="609585" lvl="0" indent="-304792" algn="l" rtl="0">
              <a:lnSpc>
                <a:spcPct val="100000"/>
              </a:lnSpc>
              <a:spcBef>
                <a:spcPts val="667"/>
              </a:spcBef>
              <a:spcAft>
                <a:spcPts val="0"/>
              </a:spcAft>
              <a:buClr>
                <a:srgbClr val="2E378F"/>
              </a:buClr>
              <a:buSzPts val="1300"/>
              <a:buNone/>
              <a:defRPr sz="1733" b="1"/>
            </a:lvl1pPr>
            <a:lvl2pPr marL="1219170" lvl="1" indent="-304792" algn="l" rtl="0">
              <a:lnSpc>
                <a:spcPct val="100000"/>
              </a:lnSpc>
              <a:spcBef>
                <a:spcPts val="400"/>
              </a:spcBef>
              <a:spcAft>
                <a:spcPts val="0"/>
              </a:spcAft>
              <a:buClr>
                <a:srgbClr val="2E378F"/>
              </a:buClr>
              <a:buSzPts val="1100"/>
              <a:buNone/>
              <a:defRPr sz="1467" b="1"/>
            </a:lvl2pPr>
            <a:lvl3pPr marL="1828754" lvl="2" indent="-304792" algn="l" rtl="0">
              <a:lnSpc>
                <a:spcPct val="100000"/>
              </a:lnSpc>
              <a:spcBef>
                <a:spcPts val="400"/>
              </a:spcBef>
              <a:spcAft>
                <a:spcPts val="0"/>
              </a:spcAft>
              <a:buClr>
                <a:srgbClr val="2E378F"/>
              </a:buClr>
              <a:buSzPts val="900"/>
              <a:buNone/>
              <a:defRPr sz="1200" b="1"/>
            </a:lvl3pPr>
            <a:lvl4pPr marL="2438339" lvl="3" indent="-304792" algn="l" rtl="0">
              <a:lnSpc>
                <a:spcPct val="100000"/>
              </a:lnSpc>
              <a:spcBef>
                <a:spcPts val="400"/>
              </a:spcBef>
              <a:spcAft>
                <a:spcPts val="0"/>
              </a:spcAft>
              <a:buClr>
                <a:srgbClr val="2E378F"/>
              </a:buClr>
              <a:buSzPts val="800"/>
              <a:buNone/>
              <a:defRPr sz="1067" b="1"/>
            </a:lvl4pPr>
            <a:lvl5pPr marL="3047924" lvl="4" indent="-304792" algn="l" rtl="0">
              <a:lnSpc>
                <a:spcPct val="100000"/>
              </a:lnSpc>
              <a:spcBef>
                <a:spcPts val="400"/>
              </a:spcBef>
              <a:spcAft>
                <a:spcPts val="0"/>
              </a:spcAft>
              <a:buClr>
                <a:srgbClr val="2E378F"/>
              </a:buClr>
              <a:buSzPts val="800"/>
              <a:buNone/>
              <a:defRPr sz="1067" b="1"/>
            </a:lvl5pPr>
            <a:lvl6pPr marL="3657509" lvl="5" indent="-304792" algn="l" rtl="0">
              <a:lnSpc>
                <a:spcPct val="90000"/>
              </a:lnSpc>
              <a:spcBef>
                <a:spcPts val="400"/>
              </a:spcBef>
              <a:spcAft>
                <a:spcPts val="0"/>
              </a:spcAft>
              <a:buClr>
                <a:schemeClr val="dk1"/>
              </a:buClr>
              <a:buSzPts val="800"/>
              <a:buNone/>
              <a:defRPr sz="1067" b="1"/>
            </a:lvl6pPr>
            <a:lvl7pPr marL="4267093" lvl="6" indent="-304792" algn="l" rtl="0">
              <a:lnSpc>
                <a:spcPct val="90000"/>
              </a:lnSpc>
              <a:spcBef>
                <a:spcPts val="400"/>
              </a:spcBef>
              <a:spcAft>
                <a:spcPts val="0"/>
              </a:spcAft>
              <a:buClr>
                <a:schemeClr val="dk1"/>
              </a:buClr>
              <a:buSzPts val="800"/>
              <a:buNone/>
              <a:defRPr sz="1067" b="1"/>
            </a:lvl7pPr>
            <a:lvl8pPr marL="4876678" lvl="7" indent="-304792" algn="l" rtl="0">
              <a:lnSpc>
                <a:spcPct val="90000"/>
              </a:lnSpc>
              <a:spcBef>
                <a:spcPts val="400"/>
              </a:spcBef>
              <a:spcAft>
                <a:spcPts val="0"/>
              </a:spcAft>
              <a:buClr>
                <a:schemeClr val="dk1"/>
              </a:buClr>
              <a:buSzPts val="800"/>
              <a:buNone/>
              <a:defRPr sz="1067" b="1"/>
            </a:lvl8pPr>
            <a:lvl9pPr marL="5486263" lvl="8" indent="-304792" algn="l" rtl="0">
              <a:lnSpc>
                <a:spcPct val="90000"/>
              </a:lnSpc>
              <a:spcBef>
                <a:spcPts val="400"/>
              </a:spcBef>
              <a:spcAft>
                <a:spcPts val="0"/>
              </a:spcAft>
              <a:buClr>
                <a:schemeClr val="dk1"/>
              </a:buClr>
              <a:buSzPts val="800"/>
              <a:buNone/>
              <a:defRPr sz="1067" b="1"/>
            </a:lvl9pPr>
          </a:lstStyle>
          <a:p>
            <a:endParaRPr/>
          </a:p>
        </p:txBody>
      </p:sp>
      <p:sp>
        <p:nvSpPr>
          <p:cNvPr id="78" name="Google Shape;78;p19"/>
          <p:cNvSpPr txBox="1">
            <a:spLocks noGrp="1"/>
          </p:cNvSpPr>
          <p:nvPr>
            <p:ph type="body" idx="4"/>
          </p:nvPr>
        </p:nvSpPr>
        <p:spPr>
          <a:xfrm>
            <a:off x="6172463" y="2504777"/>
            <a:ext cx="5182400" cy="3684800"/>
          </a:xfrm>
          <a:prstGeom prst="rect">
            <a:avLst/>
          </a:prstGeom>
          <a:noFill/>
          <a:ln>
            <a:noFill/>
          </a:ln>
        </p:spPr>
        <p:txBody>
          <a:bodyPr spcFirstLastPara="1" wrap="square" lIns="48200" tIns="24100" rIns="48200" bIns="24100" anchor="t" anchorCtr="0">
            <a:noAutofit/>
          </a:bodyPr>
          <a:lstStyle>
            <a:lvl1pPr marL="609585" lvl="0" indent="-380990" algn="l" rtl="0">
              <a:lnSpc>
                <a:spcPct val="100000"/>
              </a:lnSpc>
              <a:spcBef>
                <a:spcPts val="667"/>
              </a:spcBef>
              <a:spcAft>
                <a:spcPts val="0"/>
              </a:spcAft>
              <a:buClr>
                <a:srgbClr val="2E378F"/>
              </a:buClr>
              <a:buSzPts val="900"/>
              <a:buChar char="•"/>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
        <p:nvSpPr>
          <p:cNvPr id="79" name="Google Shape;79;p19"/>
          <p:cNvSpPr txBox="1"/>
          <p:nvPr/>
        </p:nvSpPr>
        <p:spPr>
          <a:xfrm>
            <a:off x="11495676" y="6477097"/>
            <a:ext cx="130000" cy="324800"/>
          </a:xfrm>
          <a:prstGeom prst="rect">
            <a:avLst/>
          </a:prstGeom>
          <a:noFill/>
          <a:ln>
            <a:noFill/>
          </a:ln>
        </p:spPr>
        <p:txBody>
          <a:bodyPr spcFirstLastPara="1" wrap="square" lIns="64267" tIns="32133" rIns="64267" bIns="32133" anchor="t" anchorCtr="0">
            <a:noAutofit/>
          </a:bodyPr>
          <a:lstStyle/>
          <a:p>
            <a:pPr marL="0" marR="0" lvl="0" indent="0" algn="ctr" rtl="0">
              <a:lnSpc>
                <a:spcPct val="100000"/>
              </a:lnSpc>
              <a:spcBef>
                <a:spcPts val="0"/>
              </a:spcBef>
              <a:spcAft>
                <a:spcPts val="0"/>
              </a:spcAft>
              <a:buClr>
                <a:srgbClr val="000000"/>
              </a:buClr>
              <a:buSzPts val="1300"/>
              <a:buFont typeface="Helvetica Neue"/>
              <a:buNone/>
            </a:pPr>
            <a:endParaRPr sz="1733" b="1" i="0" u="none" strike="noStrike" cap="none">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63683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838249" y="365001"/>
            <a:ext cx="10515600" cy="13260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Tree>
    <p:extLst>
      <p:ext uri="{BB962C8B-B14F-4D97-AF65-F5344CB8AC3E}">
        <p14:creationId xmlns:p14="http://schemas.microsoft.com/office/powerpoint/2010/main" val="3876446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21"/>
          <p:cNvSpPr txBox="1"/>
          <p:nvPr/>
        </p:nvSpPr>
        <p:spPr>
          <a:xfrm>
            <a:off x="10758593" y="6604656"/>
            <a:ext cx="130000" cy="324800"/>
          </a:xfrm>
          <a:prstGeom prst="rect">
            <a:avLst/>
          </a:prstGeom>
          <a:noFill/>
          <a:ln>
            <a:noFill/>
          </a:ln>
        </p:spPr>
        <p:txBody>
          <a:bodyPr spcFirstLastPara="1" wrap="square" lIns="64267" tIns="32133" rIns="64267" bIns="32133" anchor="t" anchorCtr="0">
            <a:noAutofit/>
          </a:bodyPr>
          <a:lstStyle/>
          <a:p>
            <a:pPr marL="0" marR="0" lvl="0" indent="0" algn="ctr" rtl="0">
              <a:lnSpc>
                <a:spcPct val="100000"/>
              </a:lnSpc>
              <a:spcBef>
                <a:spcPts val="0"/>
              </a:spcBef>
              <a:spcAft>
                <a:spcPts val="0"/>
              </a:spcAft>
              <a:buClr>
                <a:srgbClr val="000000"/>
              </a:buClr>
              <a:buSzPts val="1300"/>
              <a:buFont typeface="Helvetica Neue"/>
              <a:buNone/>
            </a:pPr>
            <a:endParaRPr sz="1733" b="1" i="0" u="none" strike="noStrike" cap="none">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95371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48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839365" y="928687"/>
            <a:ext cx="3932400" cy="1128400"/>
          </a:xfrm>
          <a:prstGeom prst="rect">
            <a:avLst/>
          </a:prstGeom>
          <a:noFill/>
          <a:ln>
            <a:noFill/>
          </a:ln>
        </p:spPr>
        <p:txBody>
          <a:bodyPr spcFirstLastPara="1" wrap="square" lIns="48200" tIns="24100" rIns="48200" bIns="24100" anchor="b" anchorCtr="0">
            <a:noAutofit/>
          </a:bodyPr>
          <a:lstStyle>
            <a:lvl1pPr lvl="0" algn="l" rtl="0">
              <a:lnSpc>
                <a:spcPct val="100000"/>
              </a:lnSpc>
              <a:spcBef>
                <a:spcPts val="0"/>
              </a:spcBef>
              <a:spcAft>
                <a:spcPts val="0"/>
              </a:spcAft>
              <a:buClr>
                <a:srgbClr val="00AD86"/>
              </a:buClr>
              <a:buSzPts val="1700"/>
              <a:buFont typeface="Arial"/>
              <a:buNone/>
              <a:defRPr sz="2267"/>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6" name="Google Shape;86;p22"/>
          <p:cNvSpPr txBox="1">
            <a:spLocks noGrp="1"/>
          </p:cNvSpPr>
          <p:nvPr>
            <p:ph type="body" idx="1"/>
          </p:nvPr>
        </p:nvSpPr>
        <p:spPr>
          <a:xfrm>
            <a:off x="5183529" y="987847"/>
            <a:ext cx="6171600" cy="4873200"/>
          </a:xfrm>
          <a:prstGeom prst="rect">
            <a:avLst/>
          </a:prstGeom>
          <a:noFill/>
          <a:ln>
            <a:noFill/>
          </a:ln>
        </p:spPr>
        <p:txBody>
          <a:bodyPr spcFirstLastPara="1" wrap="square" lIns="48200" tIns="24100" rIns="48200" bIns="24100" anchor="t" anchorCtr="0">
            <a:noAutofit/>
          </a:bodyPr>
          <a:lstStyle>
            <a:lvl1pPr marL="609585" lvl="0" indent="-448722" algn="l" rtl="0">
              <a:lnSpc>
                <a:spcPct val="100000"/>
              </a:lnSpc>
              <a:spcBef>
                <a:spcPts val="667"/>
              </a:spcBef>
              <a:spcAft>
                <a:spcPts val="0"/>
              </a:spcAft>
              <a:buClr>
                <a:srgbClr val="2E378F"/>
              </a:buClr>
              <a:buSzPts val="1700"/>
              <a:buChar char="•"/>
              <a:defRPr sz="2267"/>
            </a:lvl1pPr>
            <a:lvl2pPr marL="1219170" lvl="1" indent="-431789" algn="l" rtl="0">
              <a:lnSpc>
                <a:spcPct val="100000"/>
              </a:lnSpc>
              <a:spcBef>
                <a:spcPts val="400"/>
              </a:spcBef>
              <a:spcAft>
                <a:spcPts val="0"/>
              </a:spcAft>
              <a:buClr>
                <a:srgbClr val="2E378F"/>
              </a:buClr>
              <a:buSzPts val="1500"/>
              <a:buChar char="•"/>
              <a:defRPr sz="2000"/>
            </a:lvl2pPr>
            <a:lvl3pPr marL="1828754" lvl="2" indent="-414856" algn="l" rtl="0">
              <a:lnSpc>
                <a:spcPct val="100000"/>
              </a:lnSpc>
              <a:spcBef>
                <a:spcPts val="400"/>
              </a:spcBef>
              <a:spcAft>
                <a:spcPts val="0"/>
              </a:spcAft>
              <a:buClr>
                <a:srgbClr val="2E378F"/>
              </a:buClr>
              <a:buSzPts val="1300"/>
              <a:buChar char="•"/>
              <a:defRPr sz="1733"/>
            </a:lvl3pPr>
            <a:lvl4pPr marL="2438339" lvl="3" indent="-397923" algn="l" rtl="0">
              <a:lnSpc>
                <a:spcPct val="100000"/>
              </a:lnSpc>
              <a:spcBef>
                <a:spcPts val="400"/>
              </a:spcBef>
              <a:spcAft>
                <a:spcPts val="0"/>
              </a:spcAft>
              <a:buClr>
                <a:srgbClr val="2E378F"/>
              </a:buClr>
              <a:buSzPts val="1100"/>
              <a:buChar char="•"/>
              <a:defRPr sz="1467"/>
            </a:lvl4pPr>
            <a:lvl5pPr marL="3047924" lvl="4" indent="-397923" algn="l" rtl="0">
              <a:lnSpc>
                <a:spcPct val="100000"/>
              </a:lnSpc>
              <a:spcBef>
                <a:spcPts val="400"/>
              </a:spcBef>
              <a:spcAft>
                <a:spcPts val="0"/>
              </a:spcAft>
              <a:buClr>
                <a:srgbClr val="2E378F"/>
              </a:buClr>
              <a:buSzPts val="1100"/>
              <a:buChar char="•"/>
              <a:defRPr sz="1467"/>
            </a:lvl5pPr>
            <a:lvl6pPr marL="3657509" lvl="5" indent="-397923" algn="l" rtl="0">
              <a:lnSpc>
                <a:spcPct val="90000"/>
              </a:lnSpc>
              <a:spcBef>
                <a:spcPts val="400"/>
              </a:spcBef>
              <a:spcAft>
                <a:spcPts val="0"/>
              </a:spcAft>
              <a:buClr>
                <a:schemeClr val="dk1"/>
              </a:buClr>
              <a:buSzPts val="1100"/>
              <a:buChar char="•"/>
              <a:defRPr sz="1467"/>
            </a:lvl6pPr>
            <a:lvl7pPr marL="4267093" lvl="6" indent="-397923" algn="l" rtl="0">
              <a:lnSpc>
                <a:spcPct val="90000"/>
              </a:lnSpc>
              <a:spcBef>
                <a:spcPts val="400"/>
              </a:spcBef>
              <a:spcAft>
                <a:spcPts val="0"/>
              </a:spcAft>
              <a:buClr>
                <a:schemeClr val="dk1"/>
              </a:buClr>
              <a:buSzPts val="1100"/>
              <a:buChar char="•"/>
              <a:defRPr sz="1467"/>
            </a:lvl7pPr>
            <a:lvl8pPr marL="4876678" lvl="7" indent="-397923" algn="l" rtl="0">
              <a:lnSpc>
                <a:spcPct val="90000"/>
              </a:lnSpc>
              <a:spcBef>
                <a:spcPts val="400"/>
              </a:spcBef>
              <a:spcAft>
                <a:spcPts val="0"/>
              </a:spcAft>
              <a:buClr>
                <a:schemeClr val="dk1"/>
              </a:buClr>
              <a:buSzPts val="1100"/>
              <a:buChar char="•"/>
              <a:defRPr sz="1467"/>
            </a:lvl8pPr>
            <a:lvl9pPr marL="5486263" lvl="8" indent="-397923" algn="l" rtl="0">
              <a:lnSpc>
                <a:spcPct val="90000"/>
              </a:lnSpc>
              <a:spcBef>
                <a:spcPts val="400"/>
              </a:spcBef>
              <a:spcAft>
                <a:spcPts val="0"/>
              </a:spcAft>
              <a:buClr>
                <a:schemeClr val="dk1"/>
              </a:buClr>
              <a:buSzPts val="1100"/>
              <a:buChar char="•"/>
              <a:defRPr sz="1467"/>
            </a:lvl9pPr>
          </a:lstStyle>
          <a:p>
            <a:endParaRPr/>
          </a:p>
        </p:txBody>
      </p:sp>
      <p:sp>
        <p:nvSpPr>
          <p:cNvPr id="87" name="Google Shape;87;p22"/>
          <p:cNvSpPr txBox="1">
            <a:spLocks noGrp="1"/>
          </p:cNvSpPr>
          <p:nvPr>
            <p:ph type="body" idx="2"/>
          </p:nvPr>
        </p:nvSpPr>
        <p:spPr>
          <a:xfrm>
            <a:off x="839365" y="2057177"/>
            <a:ext cx="3932400" cy="3812000"/>
          </a:xfrm>
          <a:prstGeom prst="rect">
            <a:avLst/>
          </a:prstGeom>
          <a:noFill/>
          <a:ln>
            <a:noFill/>
          </a:ln>
        </p:spPr>
        <p:txBody>
          <a:bodyPr spcFirstLastPara="1" wrap="square" lIns="48200" tIns="24100" rIns="48200" bIns="24100" anchor="t" anchorCtr="0">
            <a:noAutofit/>
          </a:bodyPr>
          <a:lstStyle>
            <a:lvl1pPr marL="609585" lvl="0" indent="-304792" algn="l" rtl="0">
              <a:lnSpc>
                <a:spcPct val="100000"/>
              </a:lnSpc>
              <a:spcBef>
                <a:spcPts val="667"/>
              </a:spcBef>
              <a:spcAft>
                <a:spcPts val="0"/>
              </a:spcAft>
              <a:buClr>
                <a:srgbClr val="2E378F"/>
              </a:buClr>
              <a:buSzPts val="800"/>
              <a:buNone/>
              <a:defRPr sz="1067"/>
            </a:lvl1pPr>
            <a:lvl2pPr marL="1219170" lvl="1" indent="-304792" algn="l" rtl="0">
              <a:lnSpc>
                <a:spcPct val="100000"/>
              </a:lnSpc>
              <a:spcBef>
                <a:spcPts val="400"/>
              </a:spcBef>
              <a:spcAft>
                <a:spcPts val="0"/>
              </a:spcAft>
              <a:buClr>
                <a:srgbClr val="2E378F"/>
              </a:buClr>
              <a:buSzPts val="700"/>
              <a:buNone/>
              <a:defRPr sz="933"/>
            </a:lvl2pPr>
            <a:lvl3pPr marL="1828754" lvl="2" indent="-304792" algn="l" rtl="0">
              <a:lnSpc>
                <a:spcPct val="100000"/>
              </a:lnSpc>
              <a:spcBef>
                <a:spcPts val="400"/>
              </a:spcBef>
              <a:spcAft>
                <a:spcPts val="0"/>
              </a:spcAft>
              <a:buClr>
                <a:srgbClr val="2E378F"/>
              </a:buClr>
              <a:buSzPts val="600"/>
              <a:buNone/>
              <a:defRPr sz="800"/>
            </a:lvl3pPr>
            <a:lvl4pPr marL="2438339" lvl="3" indent="-304792" algn="l" rtl="0">
              <a:lnSpc>
                <a:spcPct val="100000"/>
              </a:lnSpc>
              <a:spcBef>
                <a:spcPts val="400"/>
              </a:spcBef>
              <a:spcAft>
                <a:spcPts val="0"/>
              </a:spcAft>
              <a:buClr>
                <a:srgbClr val="2E378F"/>
              </a:buClr>
              <a:buSzPts val="500"/>
              <a:buNone/>
              <a:defRPr sz="667"/>
            </a:lvl4pPr>
            <a:lvl5pPr marL="3047924" lvl="4" indent="-304792" algn="l" rtl="0">
              <a:lnSpc>
                <a:spcPct val="100000"/>
              </a:lnSpc>
              <a:spcBef>
                <a:spcPts val="400"/>
              </a:spcBef>
              <a:spcAft>
                <a:spcPts val="0"/>
              </a:spcAft>
              <a:buClr>
                <a:srgbClr val="2E378F"/>
              </a:buClr>
              <a:buSzPts val="500"/>
              <a:buNone/>
              <a:defRPr sz="667"/>
            </a:lvl5pPr>
            <a:lvl6pPr marL="3657509" lvl="5" indent="-304792" algn="l" rtl="0">
              <a:lnSpc>
                <a:spcPct val="90000"/>
              </a:lnSpc>
              <a:spcBef>
                <a:spcPts val="400"/>
              </a:spcBef>
              <a:spcAft>
                <a:spcPts val="0"/>
              </a:spcAft>
              <a:buClr>
                <a:schemeClr val="dk1"/>
              </a:buClr>
              <a:buSzPts val="500"/>
              <a:buNone/>
              <a:defRPr sz="667"/>
            </a:lvl6pPr>
            <a:lvl7pPr marL="4267093" lvl="6" indent="-304792" algn="l" rtl="0">
              <a:lnSpc>
                <a:spcPct val="90000"/>
              </a:lnSpc>
              <a:spcBef>
                <a:spcPts val="400"/>
              </a:spcBef>
              <a:spcAft>
                <a:spcPts val="0"/>
              </a:spcAft>
              <a:buClr>
                <a:schemeClr val="dk1"/>
              </a:buClr>
              <a:buSzPts val="500"/>
              <a:buNone/>
              <a:defRPr sz="667"/>
            </a:lvl7pPr>
            <a:lvl8pPr marL="4876678" lvl="7" indent="-304792" algn="l" rtl="0">
              <a:lnSpc>
                <a:spcPct val="90000"/>
              </a:lnSpc>
              <a:spcBef>
                <a:spcPts val="400"/>
              </a:spcBef>
              <a:spcAft>
                <a:spcPts val="0"/>
              </a:spcAft>
              <a:buClr>
                <a:schemeClr val="dk1"/>
              </a:buClr>
              <a:buSzPts val="500"/>
              <a:buNone/>
              <a:defRPr sz="667"/>
            </a:lvl8pPr>
            <a:lvl9pPr marL="5486263" lvl="8" indent="-304792" algn="l" rtl="0">
              <a:lnSpc>
                <a:spcPct val="90000"/>
              </a:lnSpc>
              <a:spcBef>
                <a:spcPts val="400"/>
              </a:spcBef>
              <a:spcAft>
                <a:spcPts val="0"/>
              </a:spcAft>
              <a:buClr>
                <a:schemeClr val="dk1"/>
              </a:buClr>
              <a:buSzPts val="500"/>
              <a:buNone/>
              <a:defRPr sz="667"/>
            </a:lvl9pPr>
          </a:lstStyle>
          <a:p>
            <a:endParaRPr/>
          </a:p>
        </p:txBody>
      </p:sp>
    </p:spTree>
    <p:extLst>
      <p:ext uri="{BB962C8B-B14F-4D97-AF65-F5344CB8AC3E}">
        <p14:creationId xmlns:p14="http://schemas.microsoft.com/office/powerpoint/2010/main" val="2582039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839365" y="964405"/>
            <a:ext cx="3932400" cy="1092800"/>
          </a:xfrm>
          <a:prstGeom prst="rect">
            <a:avLst/>
          </a:prstGeom>
          <a:noFill/>
          <a:ln>
            <a:noFill/>
          </a:ln>
        </p:spPr>
        <p:txBody>
          <a:bodyPr spcFirstLastPara="1" wrap="square" lIns="48200" tIns="24100" rIns="48200" bIns="24100" anchor="b" anchorCtr="0">
            <a:noAutofit/>
          </a:bodyPr>
          <a:lstStyle>
            <a:lvl1pPr lvl="0" algn="l" rtl="0">
              <a:lnSpc>
                <a:spcPct val="100000"/>
              </a:lnSpc>
              <a:spcBef>
                <a:spcPts val="0"/>
              </a:spcBef>
              <a:spcAft>
                <a:spcPts val="0"/>
              </a:spcAft>
              <a:buClr>
                <a:srgbClr val="00AD86"/>
              </a:buClr>
              <a:buSzPts val="1700"/>
              <a:buFont typeface="Arial"/>
              <a:buNone/>
              <a:defRPr sz="2267"/>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90" name="Google Shape;90;p23"/>
          <p:cNvSpPr>
            <a:spLocks noGrp="1"/>
          </p:cNvSpPr>
          <p:nvPr>
            <p:ph type="pic" idx="2"/>
          </p:nvPr>
        </p:nvSpPr>
        <p:spPr>
          <a:xfrm>
            <a:off x="5183529" y="987847"/>
            <a:ext cx="6171600" cy="48732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667"/>
              </a:spcBef>
              <a:spcAft>
                <a:spcPts val="0"/>
              </a:spcAft>
              <a:buClr>
                <a:srgbClr val="2E378F"/>
              </a:buClr>
              <a:buSzPts val="1700"/>
              <a:buFont typeface="Arial"/>
              <a:buNone/>
              <a:defRPr sz="2267" b="0" i="0" u="none" strike="noStrike" cap="none">
                <a:solidFill>
                  <a:srgbClr val="2E378F"/>
                </a:solidFill>
                <a:latin typeface="Arial"/>
                <a:ea typeface="Arial"/>
                <a:cs typeface="Arial"/>
                <a:sym typeface="Arial"/>
              </a:defRPr>
            </a:lvl1pPr>
            <a:lvl2pPr marR="0" lvl="1" algn="l" rtl="0">
              <a:lnSpc>
                <a:spcPct val="100000"/>
              </a:lnSpc>
              <a:spcBef>
                <a:spcPts val="400"/>
              </a:spcBef>
              <a:spcAft>
                <a:spcPts val="0"/>
              </a:spcAft>
              <a:buClr>
                <a:srgbClr val="2E378F"/>
              </a:buClr>
              <a:buSzPts val="1500"/>
              <a:buFont typeface="Arial"/>
              <a:buNone/>
              <a:defRPr sz="2000" b="0" i="0" u="none" strike="noStrike" cap="none">
                <a:solidFill>
                  <a:srgbClr val="2E378F"/>
                </a:solidFill>
                <a:latin typeface="Arial"/>
                <a:ea typeface="Arial"/>
                <a:cs typeface="Arial"/>
                <a:sym typeface="Arial"/>
              </a:defRPr>
            </a:lvl2pPr>
            <a:lvl3pPr marR="0" lvl="2" algn="l" rtl="0">
              <a:lnSpc>
                <a:spcPct val="100000"/>
              </a:lnSpc>
              <a:spcBef>
                <a:spcPts val="400"/>
              </a:spcBef>
              <a:spcAft>
                <a:spcPts val="0"/>
              </a:spcAft>
              <a:buClr>
                <a:srgbClr val="2E378F"/>
              </a:buClr>
              <a:buSzPts val="1300"/>
              <a:buFont typeface="Arial"/>
              <a:buNone/>
              <a:defRPr sz="1733" b="0" i="0" u="none" strike="noStrike" cap="none">
                <a:solidFill>
                  <a:srgbClr val="2E378F"/>
                </a:solidFill>
                <a:latin typeface="Arial"/>
                <a:ea typeface="Arial"/>
                <a:cs typeface="Arial"/>
                <a:sym typeface="Arial"/>
              </a:defRPr>
            </a:lvl3pPr>
            <a:lvl4pPr marR="0" lvl="3" algn="l" rtl="0">
              <a:lnSpc>
                <a:spcPct val="100000"/>
              </a:lnSpc>
              <a:spcBef>
                <a:spcPts val="400"/>
              </a:spcBef>
              <a:spcAft>
                <a:spcPts val="0"/>
              </a:spcAft>
              <a:buClr>
                <a:srgbClr val="2E378F"/>
              </a:buClr>
              <a:buSzPts val="1100"/>
              <a:buFont typeface="Arial"/>
              <a:buNone/>
              <a:defRPr sz="1467" b="0" i="0" u="none" strike="noStrike" cap="none">
                <a:solidFill>
                  <a:srgbClr val="2E378F"/>
                </a:solidFill>
                <a:latin typeface="Arial"/>
                <a:ea typeface="Arial"/>
                <a:cs typeface="Arial"/>
                <a:sym typeface="Arial"/>
              </a:defRPr>
            </a:lvl4pPr>
            <a:lvl5pPr marR="0" lvl="4" algn="l" rtl="0">
              <a:lnSpc>
                <a:spcPct val="100000"/>
              </a:lnSpc>
              <a:spcBef>
                <a:spcPts val="400"/>
              </a:spcBef>
              <a:spcAft>
                <a:spcPts val="0"/>
              </a:spcAft>
              <a:buClr>
                <a:srgbClr val="2E378F"/>
              </a:buClr>
              <a:buSzPts val="1100"/>
              <a:buFont typeface="Arial"/>
              <a:buNone/>
              <a:defRPr sz="1467" b="0" i="0" u="none" strike="noStrike" cap="none">
                <a:solidFill>
                  <a:srgbClr val="2E378F"/>
                </a:solidFill>
                <a:latin typeface="Arial"/>
                <a:ea typeface="Arial"/>
                <a:cs typeface="Arial"/>
                <a:sym typeface="Arial"/>
              </a:defRPr>
            </a:lvl5pPr>
            <a:lvl6pPr marR="0" lvl="5"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9pPr>
          </a:lstStyle>
          <a:p>
            <a:endParaRPr/>
          </a:p>
        </p:txBody>
      </p:sp>
      <p:sp>
        <p:nvSpPr>
          <p:cNvPr id="91" name="Google Shape;91;p23"/>
          <p:cNvSpPr txBox="1">
            <a:spLocks noGrp="1"/>
          </p:cNvSpPr>
          <p:nvPr>
            <p:ph type="body" idx="1"/>
          </p:nvPr>
        </p:nvSpPr>
        <p:spPr>
          <a:xfrm>
            <a:off x="839365" y="2057177"/>
            <a:ext cx="3932400" cy="3812000"/>
          </a:xfrm>
          <a:prstGeom prst="rect">
            <a:avLst/>
          </a:prstGeom>
          <a:noFill/>
          <a:ln>
            <a:noFill/>
          </a:ln>
        </p:spPr>
        <p:txBody>
          <a:bodyPr spcFirstLastPara="1" wrap="square" lIns="48200" tIns="24100" rIns="48200" bIns="24100" anchor="t" anchorCtr="0">
            <a:noAutofit/>
          </a:bodyPr>
          <a:lstStyle>
            <a:lvl1pPr marL="609585" lvl="0" indent="-304792" algn="l" rtl="0">
              <a:lnSpc>
                <a:spcPct val="100000"/>
              </a:lnSpc>
              <a:spcBef>
                <a:spcPts val="667"/>
              </a:spcBef>
              <a:spcAft>
                <a:spcPts val="0"/>
              </a:spcAft>
              <a:buClr>
                <a:srgbClr val="2E378F"/>
              </a:buClr>
              <a:buSzPts val="800"/>
              <a:buNone/>
              <a:defRPr sz="1067"/>
            </a:lvl1pPr>
            <a:lvl2pPr marL="1219170" lvl="1" indent="-304792" algn="l" rtl="0">
              <a:lnSpc>
                <a:spcPct val="100000"/>
              </a:lnSpc>
              <a:spcBef>
                <a:spcPts val="400"/>
              </a:spcBef>
              <a:spcAft>
                <a:spcPts val="0"/>
              </a:spcAft>
              <a:buClr>
                <a:srgbClr val="2E378F"/>
              </a:buClr>
              <a:buSzPts val="700"/>
              <a:buNone/>
              <a:defRPr sz="933"/>
            </a:lvl2pPr>
            <a:lvl3pPr marL="1828754" lvl="2" indent="-304792" algn="l" rtl="0">
              <a:lnSpc>
                <a:spcPct val="100000"/>
              </a:lnSpc>
              <a:spcBef>
                <a:spcPts val="400"/>
              </a:spcBef>
              <a:spcAft>
                <a:spcPts val="0"/>
              </a:spcAft>
              <a:buClr>
                <a:srgbClr val="2E378F"/>
              </a:buClr>
              <a:buSzPts val="600"/>
              <a:buNone/>
              <a:defRPr sz="800"/>
            </a:lvl3pPr>
            <a:lvl4pPr marL="2438339" lvl="3" indent="-304792" algn="l" rtl="0">
              <a:lnSpc>
                <a:spcPct val="100000"/>
              </a:lnSpc>
              <a:spcBef>
                <a:spcPts val="400"/>
              </a:spcBef>
              <a:spcAft>
                <a:spcPts val="0"/>
              </a:spcAft>
              <a:buClr>
                <a:srgbClr val="2E378F"/>
              </a:buClr>
              <a:buSzPts val="500"/>
              <a:buNone/>
              <a:defRPr sz="667"/>
            </a:lvl4pPr>
            <a:lvl5pPr marL="3047924" lvl="4" indent="-304792" algn="l" rtl="0">
              <a:lnSpc>
                <a:spcPct val="100000"/>
              </a:lnSpc>
              <a:spcBef>
                <a:spcPts val="400"/>
              </a:spcBef>
              <a:spcAft>
                <a:spcPts val="0"/>
              </a:spcAft>
              <a:buClr>
                <a:srgbClr val="2E378F"/>
              </a:buClr>
              <a:buSzPts val="500"/>
              <a:buNone/>
              <a:defRPr sz="667"/>
            </a:lvl5pPr>
            <a:lvl6pPr marL="3657509" lvl="5" indent="-304792" algn="l" rtl="0">
              <a:lnSpc>
                <a:spcPct val="90000"/>
              </a:lnSpc>
              <a:spcBef>
                <a:spcPts val="400"/>
              </a:spcBef>
              <a:spcAft>
                <a:spcPts val="0"/>
              </a:spcAft>
              <a:buClr>
                <a:schemeClr val="dk1"/>
              </a:buClr>
              <a:buSzPts val="500"/>
              <a:buNone/>
              <a:defRPr sz="667"/>
            </a:lvl6pPr>
            <a:lvl7pPr marL="4267093" lvl="6" indent="-304792" algn="l" rtl="0">
              <a:lnSpc>
                <a:spcPct val="90000"/>
              </a:lnSpc>
              <a:spcBef>
                <a:spcPts val="400"/>
              </a:spcBef>
              <a:spcAft>
                <a:spcPts val="0"/>
              </a:spcAft>
              <a:buClr>
                <a:schemeClr val="dk1"/>
              </a:buClr>
              <a:buSzPts val="500"/>
              <a:buNone/>
              <a:defRPr sz="667"/>
            </a:lvl7pPr>
            <a:lvl8pPr marL="4876678" lvl="7" indent="-304792" algn="l" rtl="0">
              <a:lnSpc>
                <a:spcPct val="90000"/>
              </a:lnSpc>
              <a:spcBef>
                <a:spcPts val="400"/>
              </a:spcBef>
              <a:spcAft>
                <a:spcPts val="0"/>
              </a:spcAft>
              <a:buClr>
                <a:schemeClr val="dk1"/>
              </a:buClr>
              <a:buSzPts val="500"/>
              <a:buNone/>
              <a:defRPr sz="667"/>
            </a:lvl8pPr>
            <a:lvl9pPr marL="5486263" lvl="8" indent="-304792" algn="l" rtl="0">
              <a:lnSpc>
                <a:spcPct val="90000"/>
              </a:lnSpc>
              <a:spcBef>
                <a:spcPts val="400"/>
              </a:spcBef>
              <a:spcAft>
                <a:spcPts val="0"/>
              </a:spcAft>
              <a:buClr>
                <a:schemeClr val="dk1"/>
              </a:buClr>
              <a:buSzPts val="500"/>
              <a:buNone/>
              <a:defRPr sz="667"/>
            </a:lvl9pPr>
          </a:lstStyle>
          <a:p>
            <a:endParaRPr/>
          </a:p>
        </p:txBody>
      </p:sp>
    </p:spTree>
    <p:extLst>
      <p:ext uri="{BB962C8B-B14F-4D97-AF65-F5344CB8AC3E}">
        <p14:creationId xmlns:p14="http://schemas.microsoft.com/office/powerpoint/2010/main" val="4121196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2"/>
        <p:cNvGrpSpPr/>
        <p:nvPr/>
      </p:nvGrpSpPr>
      <p:grpSpPr>
        <a:xfrm>
          <a:off x="0" y="0"/>
          <a:ext cx="0" cy="0"/>
          <a:chOff x="0" y="0"/>
          <a:chExt cx="0" cy="0"/>
        </a:xfrm>
      </p:grpSpPr>
      <p:pic>
        <p:nvPicPr>
          <p:cNvPr id="93" name="Google Shape;93;p24" descr="A picture containing building, computer&#10;&#10;Description automatically generated"/>
          <p:cNvPicPr preferRelativeResize="0"/>
          <p:nvPr/>
        </p:nvPicPr>
        <p:blipFill rotWithShape="1">
          <a:blip r:embed="rId2">
            <a:alphaModFix/>
          </a:blip>
          <a:srcRect/>
          <a:stretch/>
        </p:blipFill>
        <p:spPr>
          <a:xfrm>
            <a:off x="1" y="-2017771"/>
            <a:ext cx="12192012" cy="9421096"/>
          </a:xfrm>
          <a:prstGeom prst="rect">
            <a:avLst/>
          </a:prstGeom>
          <a:noFill/>
          <a:ln>
            <a:noFill/>
          </a:ln>
        </p:spPr>
      </p:pic>
      <p:sp>
        <p:nvSpPr>
          <p:cNvPr id="94" name="Google Shape;94;p24"/>
          <p:cNvSpPr/>
          <p:nvPr/>
        </p:nvSpPr>
        <p:spPr>
          <a:xfrm>
            <a:off x="356079" y="1058373"/>
            <a:ext cx="11246400" cy="5677600"/>
          </a:xfrm>
          <a:prstGeom prst="rect">
            <a:avLst/>
          </a:prstGeom>
          <a:solidFill>
            <a:schemeClr val="lt1"/>
          </a:solidFill>
          <a:ln>
            <a:noFill/>
          </a:ln>
        </p:spPr>
        <p:txBody>
          <a:bodyPr spcFirstLastPara="1" wrap="square" lIns="64267" tIns="32133" rIns="64267" bIns="32133" anchor="ctr" anchorCtr="0">
            <a:noAutofit/>
          </a:bodyPr>
          <a:lstStyle/>
          <a:p>
            <a:pPr marL="0" marR="0" lvl="0" indent="0" algn="ctr" rtl="0">
              <a:lnSpc>
                <a:spcPct val="100000"/>
              </a:lnSpc>
              <a:spcBef>
                <a:spcPts val="0"/>
              </a:spcBef>
              <a:spcAft>
                <a:spcPts val="0"/>
              </a:spcAft>
              <a:buClr>
                <a:srgbClr val="000000"/>
              </a:buClr>
              <a:buSzPts val="1300"/>
              <a:buFont typeface="Helvetica Neue"/>
              <a:buNone/>
            </a:pPr>
            <a:endParaRPr sz="1733" b="1" i="0" u="none" strike="noStrike" cap="none">
              <a:solidFill>
                <a:schemeClr val="lt1"/>
              </a:solidFill>
              <a:latin typeface="Helvetica Neue"/>
              <a:ea typeface="Helvetica Neue"/>
              <a:cs typeface="Helvetica Neue"/>
              <a:sym typeface="Helvetica Neue"/>
            </a:endParaRPr>
          </a:p>
        </p:txBody>
      </p:sp>
      <p:sp>
        <p:nvSpPr>
          <p:cNvPr id="95" name="Google Shape;95;p24"/>
          <p:cNvSpPr txBox="1">
            <a:spLocks noGrp="1"/>
          </p:cNvSpPr>
          <p:nvPr>
            <p:ph type="title"/>
          </p:nvPr>
        </p:nvSpPr>
        <p:spPr>
          <a:xfrm>
            <a:off x="838249" y="1413484"/>
            <a:ext cx="10515600" cy="13260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pic>
        <p:nvPicPr>
          <p:cNvPr id="96" name="Google Shape;96;p24" descr="A picture containing drawing&#10;&#10;Description automatically generated"/>
          <p:cNvPicPr preferRelativeResize="0"/>
          <p:nvPr/>
        </p:nvPicPr>
        <p:blipFill rotWithShape="1">
          <a:blip r:embed="rId3">
            <a:alphaModFix/>
          </a:blip>
          <a:srcRect/>
          <a:stretch/>
        </p:blipFill>
        <p:spPr>
          <a:xfrm>
            <a:off x="9800440" y="6044095"/>
            <a:ext cx="1732307" cy="518380"/>
          </a:xfrm>
          <a:prstGeom prst="rect">
            <a:avLst/>
          </a:prstGeom>
          <a:noFill/>
          <a:ln>
            <a:noFill/>
          </a:ln>
        </p:spPr>
      </p:pic>
    </p:spTree>
    <p:extLst>
      <p:ext uri="{BB962C8B-B14F-4D97-AF65-F5344CB8AC3E}">
        <p14:creationId xmlns:p14="http://schemas.microsoft.com/office/powerpoint/2010/main" val="2357832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97"/>
        <p:cNvGrpSpPr/>
        <p:nvPr/>
      </p:nvGrpSpPr>
      <p:grpSpPr>
        <a:xfrm>
          <a:off x="0" y="0"/>
          <a:ext cx="0" cy="0"/>
          <a:chOff x="0" y="0"/>
          <a:chExt cx="0" cy="0"/>
        </a:xfrm>
      </p:grpSpPr>
      <p:pic>
        <p:nvPicPr>
          <p:cNvPr id="98" name="Google Shape;98;p25" descr="A close up of a logo&#10;&#10;Description automatically generated"/>
          <p:cNvPicPr preferRelativeResize="0"/>
          <p:nvPr/>
        </p:nvPicPr>
        <p:blipFill rotWithShape="1">
          <a:blip r:embed="rId2">
            <a:alphaModFix/>
          </a:blip>
          <a:srcRect/>
          <a:stretch/>
        </p:blipFill>
        <p:spPr>
          <a:xfrm>
            <a:off x="9211603" y="-428625"/>
            <a:ext cx="3234496" cy="3214589"/>
          </a:xfrm>
          <a:prstGeom prst="rect">
            <a:avLst/>
          </a:prstGeom>
          <a:noFill/>
          <a:ln>
            <a:noFill/>
          </a:ln>
        </p:spPr>
      </p:pic>
      <p:sp>
        <p:nvSpPr>
          <p:cNvPr id="99" name="Google Shape;99;p25"/>
          <p:cNvSpPr txBox="1">
            <a:spLocks noGrp="1"/>
          </p:cNvSpPr>
          <p:nvPr>
            <p:ph type="body" idx="1"/>
          </p:nvPr>
        </p:nvSpPr>
        <p:spPr>
          <a:xfrm>
            <a:off x="613355" y="390008"/>
            <a:ext cx="7423200" cy="967200"/>
          </a:xfrm>
          <a:prstGeom prst="rect">
            <a:avLst/>
          </a:prstGeom>
          <a:noFill/>
          <a:ln>
            <a:noFill/>
          </a:ln>
        </p:spPr>
        <p:txBody>
          <a:bodyPr spcFirstLastPara="1" wrap="square" lIns="48200" tIns="24100" rIns="48200" bIns="24100" anchor="ctr" anchorCtr="0">
            <a:noAutofit/>
          </a:bodyPr>
          <a:lstStyle>
            <a:lvl1pPr marL="609585" lvl="0" indent="-304792" algn="l" rtl="0">
              <a:lnSpc>
                <a:spcPct val="100000"/>
              </a:lnSpc>
              <a:spcBef>
                <a:spcPts val="667"/>
              </a:spcBef>
              <a:spcAft>
                <a:spcPts val="0"/>
              </a:spcAft>
              <a:buClr>
                <a:srgbClr val="2E378F"/>
              </a:buClr>
              <a:buSzPts val="3800"/>
              <a:buNone/>
              <a:defRPr sz="5067" b="0" i="0">
                <a:solidFill>
                  <a:srgbClr val="2E378F"/>
                </a:solidFill>
                <a:latin typeface="Arial"/>
                <a:ea typeface="Arial"/>
                <a:cs typeface="Arial"/>
                <a:sym typeface="Arial"/>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Tree>
    <p:extLst>
      <p:ext uri="{BB962C8B-B14F-4D97-AF65-F5344CB8AC3E}">
        <p14:creationId xmlns:p14="http://schemas.microsoft.com/office/powerpoint/2010/main" val="3933836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3659947" y="329283"/>
            <a:ext cx="7484000" cy="10636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pic>
        <p:nvPicPr>
          <p:cNvPr id="102" name="Google Shape;102;p26" descr="A close up of a logo&#10;&#10;Description automatically generated"/>
          <p:cNvPicPr preferRelativeResize="0"/>
          <p:nvPr/>
        </p:nvPicPr>
        <p:blipFill rotWithShape="1">
          <a:blip r:embed="rId2">
            <a:alphaModFix/>
          </a:blip>
          <a:srcRect/>
          <a:stretch/>
        </p:blipFill>
        <p:spPr>
          <a:xfrm>
            <a:off x="-253584" y="0"/>
            <a:ext cx="3234496" cy="3214589"/>
          </a:xfrm>
          <a:prstGeom prst="rect">
            <a:avLst/>
          </a:prstGeom>
          <a:noFill/>
          <a:ln>
            <a:noFill/>
          </a:ln>
        </p:spPr>
      </p:pic>
      <p:sp>
        <p:nvSpPr>
          <p:cNvPr id="103" name="Google Shape;103;p26"/>
          <p:cNvSpPr txBox="1">
            <a:spLocks noGrp="1"/>
          </p:cNvSpPr>
          <p:nvPr>
            <p:ph type="body" idx="1"/>
          </p:nvPr>
        </p:nvSpPr>
        <p:spPr>
          <a:xfrm>
            <a:off x="3607487" y="1750219"/>
            <a:ext cx="7747200" cy="4110800"/>
          </a:xfrm>
          <a:prstGeom prst="rect">
            <a:avLst/>
          </a:prstGeom>
          <a:noFill/>
          <a:ln>
            <a:noFill/>
          </a:ln>
        </p:spPr>
        <p:txBody>
          <a:bodyPr spcFirstLastPara="1" wrap="square" lIns="48200" tIns="24100" rIns="48200" bIns="24100" anchor="t" anchorCtr="0">
            <a:noAutofit/>
          </a:bodyPr>
          <a:lstStyle>
            <a:lvl1pPr marL="609585" lvl="0" indent="-448722" algn="l" rtl="0">
              <a:lnSpc>
                <a:spcPct val="100000"/>
              </a:lnSpc>
              <a:spcBef>
                <a:spcPts val="667"/>
              </a:spcBef>
              <a:spcAft>
                <a:spcPts val="0"/>
              </a:spcAft>
              <a:buClr>
                <a:srgbClr val="2E378F"/>
              </a:buClr>
              <a:buSzPts val="1700"/>
              <a:buChar char="•"/>
              <a:defRPr sz="2267"/>
            </a:lvl1pPr>
            <a:lvl2pPr marL="1219170" lvl="1" indent="-431789" algn="l" rtl="0">
              <a:lnSpc>
                <a:spcPct val="100000"/>
              </a:lnSpc>
              <a:spcBef>
                <a:spcPts val="400"/>
              </a:spcBef>
              <a:spcAft>
                <a:spcPts val="0"/>
              </a:spcAft>
              <a:buClr>
                <a:srgbClr val="2E378F"/>
              </a:buClr>
              <a:buSzPts val="1500"/>
              <a:buChar char="•"/>
              <a:defRPr sz="2000"/>
            </a:lvl2pPr>
            <a:lvl3pPr marL="1828754" lvl="2" indent="-414856" algn="l" rtl="0">
              <a:lnSpc>
                <a:spcPct val="100000"/>
              </a:lnSpc>
              <a:spcBef>
                <a:spcPts val="400"/>
              </a:spcBef>
              <a:spcAft>
                <a:spcPts val="0"/>
              </a:spcAft>
              <a:buClr>
                <a:srgbClr val="2E378F"/>
              </a:buClr>
              <a:buSzPts val="1300"/>
              <a:buChar char="•"/>
              <a:defRPr sz="1733"/>
            </a:lvl3pPr>
            <a:lvl4pPr marL="2438339" lvl="3" indent="-397923" algn="l" rtl="0">
              <a:lnSpc>
                <a:spcPct val="100000"/>
              </a:lnSpc>
              <a:spcBef>
                <a:spcPts val="400"/>
              </a:spcBef>
              <a:spcAft>
                <a:spcPts val="0"/>
              </a:spcAft>
              <a:buClr>
                <a:srgbClr val="2E378F"/>
              </a:buClr>
              <a:buSzPts val="1100"/>
              <a:buChar char="•"/>
              <a:defRPr sz="1467"/>
            </a:lvl4pPr>
            <a:lvl5pPr marL="3047924" lvl="4" indent="-397923" algn="l" rtl="0">
              <a:lnSpc>
                <a:spcPct val="100000"/>
              </a:lnSpc>
              <a:spcBef>
                <a:spcPts val="400"/>
              </a:spcBef>
              <a:spcAft>
                <a:spcPts val="0"/>
              </a:spcAft>
              <a:buClr>
                <a:srgbClr val="2E378F"/>
              </a:buClr>
              <a:buSzPts val="1100"/>
              <a:buChar char="•"/>
              <a:defRPr sz="1467"/>
            </a:lvl5pPr>
            <a:lvl6pPr marL="3657509" lvl="5" indent="-397923" algn="l" rtl="0">
              <a:lnSpc>
                <a:spcPct val="90000"/>
              </a:lnSpc>
              <a:spcBef>
                <a:spcPts val="400"/>
              </a:spcBef>
              <a:spcAft>
                <a:spcPts val="0"/>
              </a:spcAft>
              <a:buClr>
                <a:schemeClr val="dk1"/>
              </a:buClr>
              <a:buSzPts val="1100"/>
              <a:buChar char="•"/>
              <a:defRPr sz="1467"/>
            </a:lvl6pPr>
            <a:lvl7pPr marL="4267093" lvl="6" indent="-397923" algn="l" rtl="0">
              <a:lnSpc>
                <a:spcPct val="90000"/>
              </a:lnSpc>
              <a:spcBef>
                <a:spcPts val="400"/>
              </a:spcBef>
              <a:spcAft>
                <a:spcPts val="0"/>
              </a:spcAft>
              <a:buClr>
                <a:schemeClr val="dk1"/>
              </a:buClr>
              <a:buSzPts val="1100"/>
              <a:buChar char="•"/>
              <a:defRPr sz="1467"/>
            </a:lvl7pPr>
            <a:lvl8pPr marL="4876678" lvl="7" indent="-397923" algn="l" rtl="0">
              <a:lnSpc>
                <a:spcPct val="90000"/>
              </a:lnSpc>
              <a:spcBef>
                <a:spcPts val="400"/>
              </a:spcBef>
              <a:spcAft>
                <a:spcPts val="0"/>
              </a:spcAft>
              <a:buClr>
                <a:schemeClr val="dk1"/>
              </a:buClr>
              <a:buSzPts val="1100"/>
              <a:buChar char="•"/>
              <a:defRPr sz="1467"/>
            </a:lvl8pPr>
            <a:lvl9pPr marL="5486263" lvl="8" indent="-397923" algn="l" rtl="0">
              <a:lnSpc>
                <a:spcPct val="90000"/>
              </a:lnSpc>
              <a:spcBef>
                <a:spcPts val="400"/>
              </a:spcBef>
              <a:spcAft>
                <a:spcPts val="0"/>
              </a:spcAft>
              <a:buClr>
                <a:schemeClr val="dk1"/>
              </a:buClr>
              <a:buSzPts val="1100"/>
              <a:buChar char="•"/>
              <a:defRPr sz="1467"/>
            </a:lvl9pPr>
          </a:lstStyle>
          <a:p>
            <a:endParaRPr/>
          </a:p>
        </p:txBody>
      </p:sp>
    </p:spTree>
    <p:extLst>
      <p:ext uri="{BB962C8B-B14F-4D97-AF65-F5344CB8AC3E}">
        <p14:creationId xmlns:p14="http://schemas.microsoft.com/office/powerpoint/2010/main" val="2582311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4"/>
        <p:cNvGrpSpPr/>
        <p:nvPr/>
      </p:nvGrpSpPr>
      <p:grpSpPr>
        <a:xfrm>
          <a:off x="0" y="0"/>
          <a:ext cx="0" cy="0"/>
          <a:chOff x="0" y="0"/>
          <a:chExt cx="0" cy="0"/>
        </a:xfrm>
      </p:grpSpPr>
      <p:sp>
        <p:nvSpPr>
          <p:cNvPr id="105" name="Google Shape;105;p27"/>
          <p:cNvSpPr txBox="1">
            <a:spLocks noGrp="1"/>
          </p:cNvSpPr>
          <p:nvPr>
            <p:ph type="body" idx="1"/>
          </p:nvPr>
        </p:nvSpPr>
        <p:spPr>
          <a:xfrm>
            <a:off x="5374799" y="620844"/>
            <a:ext cx="5709600" cy="922400"/>
          </a:xfrm>
          <a:prstGeom prst="rect">
            <a:avLst/>
          </a:prstGeom>
          <a:noFill/>
          <a:ln>
            <a:noFill/>
          </a:ln>
        </p:spPr>
        <p:txBody>
          <a:bodyPr spcFirstLastPara="1" wrap="square" lIns="48200" tIns="24100" rIns="48200" bIns="24100" anchor="ctr" anchorCtr="0">
            <a:noAutofit/>
          </a:bodyPr>
          <a:lstStyle>
            <a:lvl1pPr marL="609585" lvl="0" indent="-304792" algn="l" rtl="0">
              <a:lnSpc>
                <a:spcPct val="100000"/>
              </a:lnSpc>
              <a:spcBef>
                <a:spcPts val="667"/>
              </a:spcBef>
              <a:spcAft>
                <a:spcPts val="0"/>
              </a:spcAft>
              <a:buClr>
                <a:srgbClr val="2E378F"/>
              </a:buClr>
              <a:buSzPts val="2300"/>
              <a:buNone/>
              <a:defRPr sz="3067" b="0" i="0">
                <a:latin typeface="Arial"/>
                <a:ea typeface="Arial"/>
                <a:cs typeface="Arial"/>
                <a:sym typeface="Arial"/>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pic>
        <p:nvPicPr>
          <p:cNvPr id="106" name="Google Shape;106;p27" descr="A picture containing drawing&#10;&#10;Description automatically generated"/>
          <p:cNvPicPr preferRelativeResize="0"/>
          <p:nvPr/>
        </p:nvPicPr>
        <p:blipFill rotWithShape="1">
          <a:blip r:embed="rId2">
            <a:alphaModFix/>
          </a:blip>
          <a:srcRect/>
          <a:stretch/>
        </p:blipFill>
        <p:spPr>
          <a:xfrm>
            <a:off x="-398609" y="1"/>
            <a:ext cx="5376527" cy="5842700"/>
          </a:xfrm>
          <a:prstGeom prst="rect">
            <a:avLst/>
          </a:prstGeom>
          <a:noFill/>
          <a:ln>
            <a:noFill/>
          </a:ln>
        </p:spPr>
      </p:pic>
      <p:sp>
        <p:nvSpPr>
          <p:cNvPr id="107" name="Google Shape;107;p27"/>
          <p:cNvSpPr txBox="1">
            <a:spLocks noGrp="1"/>
          </p:cNvSpPr>
          <p:nvPr>
            <p:ph type="body" idx="2"/>
          </p:nvPr>
        </p:nvSpPr>
        <p:spPr>
          <a:xfrm>
            <a:off x="5387656" y="1903095"/>
            <a:ext cx="5967200" cy="3958000"/>
          </a:xfrm>
          <a:prstGeom prst="rect">
            <a:avLst/>
          </a:prstGeom>
          <a:noFill/>
          <a:ln>
            <a:noFill/>
          </a:ln>
        </p:spPr>
        <p:txBody>
          <a:bodyPr spcFirstLastPara="1" wrap="square" lIns="48200" tIns="24100" rIns="48200" bIns="24100" anchor="t" anchorCtr="0">
            <a:noAutofit/>
          </a:bodyPr>
          <a:lstStyle>
            <a:lvl1pPr marL="609585" lvl="0" indent="-448722" algn="l" rtl="0">
              <a:lnSpc>
                <a:spcPct val="100000"/>
              </a:lnSpc>
              <a:spcBef>
                <a:spcPts val="667"/>
              </a:spcBef>
              <a:spcAft>
                <a:spcPts val="0"/>
              </a:spcAft>
              <a:buClr>
                <a:srgbClr val="2E378F"/>
              </a:buClr>
              <a:buSzPts val="1700"/>
              <a:buChar char="•"/>
              <a:defRPr sz="2267"/>
            </a:lvl1pPr>
            <a:lvl2pPr marL="1219170" lvl="1" indent="-431789" algn="l" rtl="0">
              <a:lnSpc>
                <a:spcPct val="100000"/>
              </a:lnSpc>
              <a:spcBef>
                <a:spcPts val="400"/>
              </a:spcBef>
              <a:spcAft>
                <a:spcPts val="0"/>
              </a:spcAft>
              <a:buClr>
                <a:srgbClr val="2E378F"/>
              </a:buClr>
              <a:buSzPts val="1500"/>
              <a:buChar char="•"/>
              <a:defRPr sz="2000"/>
            </a:lvl2pPr>
            <a:lvl3pPr marL="1828754" lvl="2" indent="-414856" algn="l" rtl="0">
              <a:lnSpc>
                <a:spcPct val="100000"/>
              </a:lnSpc>
              <a:spcBef>
                <a:spcPts val="400"/>
              </a:spcBef>
              <a:spcAft>
                <a:spcPts val="0"/>
              </a:spcAft>
              <a:buClr>
                <a:srgbClr val="2E378F"/>
              </a:buClr>
              <a:buSzPts val="1300"/>
              <a:buChar char="•"/>
              <a:defRPr sz="1733"/>
            </a:lvl3pPr>
            <a:lvl4pPr marL="2438339" lvl="3" indent="-397923" algn="l" rtl="0">
              <a:lnSpc>
                <a:spcPct val="100000"/>
              </a:lnSpc>
              <a:spcBef>
                <a:spcPts val="400"/>
              </a:spcBef>
              <a:spcAft>
                <a:spcPts val="0"/>
              </a:spcAft>
              <a:buClr>
                <a:srgbClr val="2E378F"/>
              </a:buClr>
              <a:buSzPts val="1100"/>
              <a:buChar char="•"/>
              <a:defRPr sz="1467"/>
            </a:lvl4pPr>
            <a:lvl5pPr marL="3047924" lvl="4" indent="-397923" algn="l" rtl="0">
              <a:lnSpc>
                <a:spcPct val="100000"/>
              </a:lnSpc>
              <a:spcBef>
                <a:spcPts val="400"/>
              </a:spcBef>
              <a:spcAft>
                <a:spcPts val="0"/>
              </a:spcAft>
              <a:buClr>
                <a:srgbClr val="2E378F"/>
              </a:buClr>
              <a:buSzPts val="1100"/>
              <a:buChar char="•"/>
              <a:defRPr sz="1467"/>
            </a:lvl5pPr>
            <a:lvl6pPr marL="3657509" lvl="5" indent="-397923" algn="l" rtl="0">
              <a:lnSpc>
                <a:spcPct val="90000"/>
              </a:lnSpc>
              <a:spcBef>
                <a:spcPts val="400"/>
              </a:spcBef>
              <a:spcAft>
                <a:spcPts val="0"/>
              </a:spcAft>
              <a:buClr>
                <a:schemeClr val="dk1"/>
              </a:buClr>
              <a:buSzPts val="1100"/>
              <a:buChar char="•"/>
              <a:defRPr sz="1467"/>
            </a:lvl6pPr>
            <a:lvl7pPr marL="4267093" lvl="6" indent="-397923" algn="l" rtl="0">
              <a:lnSpc>
                <a:spcPct val="90000"/>
              </a:lnSpc>
              <a:spcBef>
                <a:spcPts val="400"/>
              </a:spcBef>
              <a:spcAft>
                <a:spcPts val="0"/>
              </a:spcAft>
              <a:buClr>
                <a:schemeClr val="dk1"/>
              </a:buClr>
              <a:buSzPts val="1100"/>
              <a:buChar char="•"/>
              <a:defRPr sz="1467"/>
            </a:lvl7pPr>
            <a:lvl8pPr marL="4876678" lvl="7" indent="-397923" algn="l" rtl="0">
              <a:lnSpc>
                <a:spcPct val="90000"/>
              </a:lnSpc>
              <a:spcBef>
                <a:spcPts val="400"/>
              </a:spcBef>
              <a:spcAft>
                <a:spcPts val="0"/>
              </a:spcAft>
              <a:buClr>
                <a:schemeClr val="dk1"/>
              </a:buClr>
              <a:buSzPts val="1100"/>
              <a:buChar char="•"/>
              <a:defRPr sz="1467"/>
            </a:lvl8pPr>
            <a:lvl9pPr marL="5486263" lvl="8" indent="-397923" algn="l" rtl="0">
              <a:lnSpc>
                <a:spcPct val="90000"/>
              </a:lnSpc>
              <a:spcBef>
                <a:spcPts val="400"/>
              </a:spcBef>
              <a:spcAft>
                <a:spcPts val="0"/>
              </a:spcAft>
              <a:buClr>
                <a:schemeClr val="dk1"/>
              </a:buClr>
              <a:buSzPts val="1100"/>
              <a:buChar char="•"/>
              <a:defRPr sz="1467"/>
            </a:lvl9pPr>
          </a:lstStyle>
          <a:p>
            <a:endParaRPr/>
          </a:p>
        </p:txBody>
      </p:sp>
    </p:spTree>
    <p:extLst>
      <p:ext uri="{BB962C8B-B14F-4D97-AF65-F5344CB8AC3E}">
        <p14:creationId xmlns:p14="http://schemas.microsoft.com/office/powerpoint/2010/main" val="412050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9921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A7A730-9A1A-4CA5-B660-3491B7FEF8E7}" type="datetime1">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9699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7F00D6C-420C-4253-85C4-5C34AC7AF12F}" type="datetime1">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8821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9C1C69-A84B-4980-B6BB-3AD51F033BAE}" type="datetime1">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8366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69C1C69-A84B-4980-B6BB-3AD51F033BAE}" type="datetime1">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2919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76508-DA0A-4FE8-BDD7-AFDA3078CF44}" type="datetime1">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5039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097C446-ACFC-4ECE-8933-FE4AB7CA2D4B}" type="datetime1">
              <a:rPr lang="en-US"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71922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California Department of Education</a:t>
            </a:r>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2400">
                <a:solidFill>
                  <a:srgbClr val="FFFFFF"/>
                </a:solidFill>
              </a:defRPr>
            </a:lvl1pPr>
          </a:lstStyle>
          <a:p>
            <a:fld id="{1E47FE53-EBF0-4DA7-9D9D-CC1C3A20F3CB}"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40565278"/>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700" r:id="rId3"/>
    <p:sldLayoutId id="2147483691" r:id="rId4"/>
    <p:sldLayoutId id="2147483692" r:id="rId5"/>
    <p:sldLayoutId id="2147483693" r:id="rId6"/>
    <p:sldLayoutId id="2147483699" r:id="rId7"/>
    <p:sldLayoutId id="2147483694" r:id="rId8"/>
    <p:sldLayoutId id="2147483695" r:id="rId9"/>
    <p:sldLayoutId id="2147483697" r:id="rId10"/>
    <p:sldLayoutId id="214748374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49" y="365001"/>
            <a:ext cx="10515600" cy="1326000"/>
          </a:xfrm>
          <a:prstGeom prst="rect">
            <a:avLst/>
          </a:prstGeom>
          <a:noFill/>
          <a:ln>
            <a:noFill/>
          </a:ln>
        </p:spPr>
        <p:txBody>
          <a:bodyPr spcFirstLastPara="1" wrap="square" lIns="48200" tIns="24100" rIns="48200" bIns="24100" anchor="ctr" anchorCtr="0">
            <a:noAutofit/>
          </a:bodyPr>
          <a:lstStyle>
            <a:lvl1pPr marR="0" lvl="0" algn="l" rtl="0">
              <a:lnSpc>
                <a:spcPct val="100000"/>
              </a:lnSpc>
              <a:spcBef>
                <a:spcPts val="0"/>
              </a:spcBef>
              <a:spcAft>
                <a:spcPts val="0"/>
              </a:spcAft>
              <a:buClr>
                <a:srgbClr val="00AD86"/>
              </a:buClr>
              <a:buSzPts val="2300"/>
              <a:buFont typeface="Arial"/>
              <a:buNone/>
              <a:defRPr sz="2300" b="0" i="0" u="none" strike="noStrike" cap="none">
                <a:solidFill>
                  <a:srgbClr val="00AD86"/>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838249" y="1826121"/>
            <a:ext cx="10515600" cy="4063200"/>
          </a:xfrm>
          <a:prstGeom prst="rect">
            <a:avLst/>
          </a:prstGeom>
          <a:noFill/>
          <a:ln>
            <a:noFill/>
          </a:ln>
        </p:spPr>
        <p:txBody>
          <a:bodyPr spcFirstLastPara="1" wrap="square" lIns="48200" tIns="24100" rIns="48200" bIns="24100" anchor="t" anchorCtr="0">
            <a:noAutofit/>
          </a:bodyPr>
          <a:lstStyle>
            <a:lvl1pPr marL="457200" marR="0" lvl="0" indent="-323850" algn="l" rtl="0">
              <a:lnSpc>
                <a:spcPct val="100000"/>
              </a:lnSpc>
              <a:spcBef>
                <a:spcPts val="500"/>
              </a:spcBef>
              <a:spcAft>
                <a:spcPts val="0"/>
              </a:spcAft>
              <a:buClr>
                <a:srgbClr val="2E378F"/>
              </a:buClr>
              <a:buSzPts val="1500"/>
              <a:buFont typeface="Arial"/>
              <a:buChar char="•"/>
              <a:defRPr sz="1500" b="0" i="0" u="none" strike="noStrike" cap="none">
                <a:solidFill>
                  <a:srgbClr val="2E378F"/>
                </a:solidFill>
                <a:latin typeface="Arial"/>
                <a:ea typeface="Arial"/>
                <a:cs typeface="Arial"/>
                <a:sym typeface="Arial"/>
              </a:defRPr>
            </a:lvl1pPr>
            <a:lvl2pPr marL="914400" marR="0" lvl="1" indent="-311150" algn="l" rtl="0">
              <a:lnSpc>
                <a:spcPct val="100000"/>
              </a:lnSpc>
              <a:spcBef>
                <a:spcPts val="300"/>
              </a:spcBef>
              <a:spcAft>
                <a:spcPts val="0"/>
              </a:spcAft>
              <a:buClr>
                <a:srgbClr val="2E378F"/>
              </a:buClr>
              <a:buSzPts val="1300"/>
              <a:buFont typeface="Arial"/>
              <a:buChar char="•"/>
              <a:defRPr sz="1300" b="0" i="0" u="none" strike="noStrike" cap="none">
                <a:solidFill>
                  <a:srgbClr val="2E378F"/>
                </a:solidFill>
                <a:latin typeface="Arial"/>
                <a:ea typeface="Arial"/>
                <a:cs typeface="Arial"/>
                <a:sym typeface="Arial"/>
              </a:defRPr>
            </a:lvl2pPr>
            <a:lvl3pPr marL="1371600" marR="0" lvl="2" indent="-298450" algn="l" rtl="0">
              <a:lnSpc>
                <a:spcPct val="100000"/>
              </a:lnSpc>
              <a:spcBef>
                <a:spcPts val="300"/>
              </a:spcBef>
              <a:spcAft>
                <a:spcPts val="0"/>
              </a:spcAft>
              <a:buClr>
                <a:srgbClr val="2E378F"/>
              </a:buClr>
              <a:buSzPts val="1100"/>
              <a:buFont typeface="Arial"/>
              <a:buChar char="•"/>
              <a:defRPr sz="1100" b="0" i="0" u="none" strike="noStrike" cap="none">
                <a:solidFill>
                  <a:srgbClr val="2E378F"/>
                </a:solidFill>
                <a:latin typeface="Arial"/>
                <a:ea typeface="Arial"/>
                <a:cs typeface="Arial"/>
                <a:sym typeface="Arial"/>
              </a:defRPr>
            </a:lvl3pPr>
            <a:lvl4pPr marL="1828800" marR="0" lvl="3" indent="-285750" algn="l" rtl="0">
              <a:lnSpc>
                <a:spcPct val="100000"/>
              </a:lnSpc>
              <a:spcBef>
                <a:spcPts val="300"/>
              </a:spcBef>
              <a:spcAft>
                <a:spcPts val="0"/>
              </a:spcAft>
              <a:buClr>
                <a:srgbClr val="2E378F"/>
              </a:buClr>
              <a:buSzPts val="900"/>
              <a:buFont typeface="Arial"/>
              <a:buChar char="•"/>
              <a:defRPr sz="900" b="0" i="0" u="none" strike="noStrike" cap="none">
                <a:solidFill>
                  <a:srgbClr val="2E378F"/>
                </a:solidFill>
                <a:latin typeface="Arial"/>
                <a:ea typeface="Arial"/>
                <a:cs typeface="Arial"/>
                <a:sym typeface="Arial"/>
              </a:defRPr>
            </a:lvl4pPr>
            <a:lvl5pPr marL="2286000" marR="0" lvl="4" indent="-285750" algn="l" rtl="0">
              <a:lnSpc>
                <a:spcPct val="100000"/>
              </a:lnSpc>
              <a:spcBef>
                <a:spcPts val="300"/>
              </a:spcBef>
              <a:spcAft>
                <a:spcPts val="0"/>
              </a:spcAft>
              <a:buClr>
                <a:srgbClr val="2E378F"/>
              </a:buClr>
              <a:buSzPts val="900"/>
              <a:buFont typeface="Arial"/>
              <a:buChar char="•"/>
              <a:defRPr sz="900" b="0" i="0" u="none" strike="noStrike" cap="none">
                <a:solidFill>
                  <a:srgbClr val="2E378F"/>
                </a:solidFill>
                <a:latin typeface="Arial"/>
                <a:ea typeface="Arial"/>
                <a:cs typeface="Arial"/>
                <a:sym typeface="Arial"/>
              </a:defRPr>
            </a:lvl5pPr>
            <a:lvl6pPr marL="2743200" marR="0" lvl="5" indent="-285750"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pic>
        <p:nvPicPr>
          <p:cNvPr id="53" name="Google Shape;53;p13" descr="A picture containing drawing&#10;&#10;Description automatically generated"/>
          <p:cNvPicPr preferRelativeResize="0"/>
          <p:nvPr/>
        </p:nvPicPr>
        <p:blipFill rotWithShape="1">
          <a:blip r:embed="rId16">
            <a:alphaModFix/>
          </a:blip>
          <a:srcRect/>
          <a:stretch/>
        </p:blipFill>
        <p:spPr>
          <a:xfrm>
            <a:off x="9800440" y="6202357"/>
            <a:ext cx="1732307" cy="518380"/>
          </a:xfrm>
          <a:prstGeom prst="rect">
            <a:avLst/>
          </a:prstGeom>
          <a:noFill/>
          <a:ln>
            <a:noFill/>
          </a:ln>
        </p:spPr>
      </p:pic>
      <p:cxnSp>
        <p:nvCxnSpPr>
          <p:cNvPr id="54" name="Google Shape;54;p13"/>
          <p:cNvCxnSpPr/>
          <p:nvPr/>
        </p:nvCxnSpPr>
        <p:spPr>
          <a:xfrm>
            <a:off x="850892" y="6124649"/>
            <a:ext cx="10552000" cy="0"/>
          </a:xfrm>
          <a:prstGeom prst="straightConnector1">
            <a:avLst/>
          </a:prstGeom>
          <a:noFill/>
          <a:ln w="12700" cap="flat" cmpd="sng">
            <a:solidFill>
              <a:srgbClr val="000000"/>
            </a:solidFill>
            <a:prstDash val="solid"/>
            <a:miter lim="400000"/>
            <a:headEnd type="none" w="sm" len="sm"/>
            <a:tailEnd type="none" w="sm" len="sm"/>
          </a:ln>
        </p:spPr>
      </p:cxnSp>
    </p:spTree>
    <p:extLst>
      <p:ext uri="{BB962C8B-B14F-4D97-AF65-F5344CB8AC3E}">
        <p14:creationId xmlns:p14="http://schemas.microsoft.com/office/powerpoint/2010/main" val="1058789932"/>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forms.gle/crxjiF7vz9PVk2dB6" TargetMode="External"/><Relationship Id="rId3" Type="http://schemas.openxmlformats.org/officeDocument/2006/relationships/hyperlink" Target="https://scalingstudentsuccess.org/" TargetMode="External"/><Relationship Id="rId7" Type="http://schemas.openxmlformats.org/officeDocument/2006/relationships/hyperlink" Target="mailto:Roman@ScalingStudentSuccess.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orms.gle/RXpnxm414hi8xJ4SA" TargetMode="Externa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hyperlink" Target="mailto:Kbrackenridge@tfcusa.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it.ly/3cXS2EX"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mailto:LCFF@cde.ca.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cde.ca.gov/fg/aa/lc/tuesdaysat2.as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re/lc/documents/lcapexpendituretable.xlsx" TargetMode="External"/><Relationship Id="rId2" Type="http://schemas.openxmlformats.org/officeDocument/2006/relationships/hyperlink" Target="https://www.cde.ca.gov/re/lc/documents/lcaptemplate2020rev.docx" TargetMode="External"/><Relationship Id="rId1" Type="http://schemas.openxmlformats.org/officeDocument/2006/relationships/slideLayout" Target="../slideLayouts/slideLayout4.xml"/><Relationship Id="rId4" Type="http://schemas.openxmlformats.org/officeDocument/2006/relationships/hyperlink" Target="https://www.cde.ca.gov/re/lc/documents/lcapannuupd2021rev.doc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Developing Focus and Maintenance Goals</a:t>
            </a:r>
          </a:p>
        </p:txBody>
      </p:sp>
      <p:sp>
        <p:nvSpPr>
          <p:cNvPr id="3" name="Subtitle 2"/>
          <p:cNvSpPr>
            <a:spLocks noGrp="1"/>
          </p:cNvSpPr>
          <p:nvPr>
            <p:ph type="subTitle" idx="1"/>
          </p:nvPr>
        </p:nvSpPr>
        <p:spPr/>
        <p:txBody>
          <a:bodyPr/>
          <a:lstStyle/>
          <a:p>
            <a:r>
              <a:rPr lang="en-US" dirty="0"/>
              <a:t>CALIFORNIA DEPARTMENT OF EDUCATION</a:t>
            </a:r>
          </a:p>
          <a:p>
            <a:r>
              <a:rPr lang="en-US" dirty="0"/>
              <a:t>FEBRUARY 9, 2021</a:t>
            </a:r>
          </a:p>
        </p:txBody>
      </p:sp>
    </p:spTree>
    <p:extLst>
      <p:ext uri="{BB962C8B-B14F-4D97-AF65-F5344CB8AC3E}">
        <p14:creationId xmlns:p14="http://schemas.microsoft.com/office/powerpoint/2010/main" val="37391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0246D-B60D-40BC-8146-7EE41FEC5954}"/>
              </a:ext>
            </a:extLst>
          </p:cNvPr>
          <p:cNvSpPr>
            <a:spLocks noGrp="1"/>
          </p:cNvSpPr>
          <p:nvPr>
            <p:ph type="title"/>
          </p:nvPr>
        </p:nvSpPr>
        <p:spPr/>
        <p:txBody>
          <a:bodyPr>
            <a:normAutofit/>
          </a:bodyPr>
          <a:lstStyle/>
          <a:p>
            <a:r>
              <a:rPr lang="en-US" sz="6600" dirty="0"/>
              <a:t>Requirements</a:t>
            </a:r>
          </a:p>
        </p:txBody>
      </p:sp>
      <p:sp>
        <p:nvSpPr>
          <p:cNvPr id="4" name="Slide Number Placeholder 3">
            <a:extLst>
              <a:ext uri="{FF2B5EF4-FFF2-40B4-BE49-F238E27FC236}">
                <a16:creationId xmlns:a16="http://schemas.microsoft.com/office/drawing/2014/main" id="{052996B5-08E7-4A4A-B519-50931E04F81C}"/>
              </a:ext>
            </a:extLst>
          </p:cNvPr>
          <p:cNvSpPr>
            <a:spLocks noGrp="1"/>
          </p:cNvSpPr>
          <p:nvPr>
            <p:ph type="sldNum" sz="quarter" idx="12"/>
          </p:nvPr>
        </p:nvSpPr>
        <p:spPr/>
        <p:txBody>
          <a:bodyPr/>
          <a:lstStyle/>
          <a:p>
            <a:fld id="{1E47FE53-EBF0-4DA7-9D9D-CC1C3A20F3CB}" type="slidenum">
              <a:rPr lang="en-US" smtClean="0"/>
              <a:t>10</a:t>
            </a:fld>
            <a:endParaRPr lang="en-US"/>
          </a:p>
        </p:txBody>
      </p:sp>
    </p:spTree>
    <p:extLst>
      <p:ext uri="{BB962C8B-B14F-4D97-AF65-F5344CB8AC3E}">
        <p14:creationId xmlns:p14="http://schemas.microsoft.com/office/powerpoint/2010/main" val="147664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b606d70826_0_50"/>
          <p:cNvSpPr txBox="1">
            <a:spLocks noGrp="1"/>
          </p:cNvSpPr>
          <p:nvPr>
            <p:ph type="title"/>
          </p:nvPr>
        </p:nvSpPr>
        <p:spPr/>
        <p:txBody>
          <a:bodyPr/>
          <a:lstStyle/>
          <a:p>
            <a:pPr lvl="0"/>
            <a:r>
              <a:rPr lang="en-US"/>
              <a:t>Prioritizing LCFF Priorities/Goals</a:t>
            </a:r>
          </a:p>
        </p:txBody>
      </p:sp>
      <p:sp>
        <p:nvSpPr>
          <p:cNvPr id="196" name="Google Shape;196;gb606d70826_0_50"/>
          <p:cNvSpPr txBox="1">
            <a:spLocks noGrp="1"/>
          </p:cNvSpPr>
          <p:nvPr>
            <p:ph type="body" idx="1"/>
          </p:nvPr>
        </p:nvSpPr>
        <p:spPr/>
        <p:txBody>
          <a:bodyPr>
            <a:normAutofit fontScale="92500" lnSpcReduction="20000"/>
          </a:bodyPr>
          <a:lstStyle/>
          <a:p>
            <a:pPr lvl="0"/>
            <a:r>
              <a:rPr lang="en-US" dirty="0"/>
              <a:t>LEAs should prioritize the goals, specific actions, and related expenditures included within the LCAP within one or more state priorities. </a:t>
            </a:r>
          </a:p>
          <a:p>
            <a:pPr lvl="0"/>
            <a:r>
              <a:rPr lang="en-US" dirty="0"/>
              <a:t>LEAs should consider stakeholder input and available data in determining whether and how to prioritize its goals within the LCAP.</a:t>
            </a:r>
          </a:p>
          <a:p>
            <a:pPr lvl="0"/>
            <a:r>
              <a:rPr lang="en-US" dirty="0"/>
              <a:t>In order to support prioritization of goals, the LCAP template provides LEAs with the option of developing three different kinds of goals:</a:t>
            </a:r>
          </a:p>
          <a:p>
            <a:pPr lvl="1">
              <a:spcBef>
                <a:spcPts val="600"/>
              </a:spcBef>
            </a:pPr>
            <a:r>
              <a:rPr lang="en-US" sz="2600" dirty="0"/>
              <a:t>Focus Goal</a:t>
            </a:r>
          </a:p>
          <a:p>
            <a:pPr lvl="1">
              <a:spcBef>
                <a:spcPts val="600"/>
              </a:spcBef>
            </a:pPr>
            <a:r>
              <a:rPr lang="en-US" sz="2600" dirty="0"/>
              <a:t>Broad Goal</a:t>
            </a:r>
          </a:p>
          <a:p>
            <a:pPr lvl="1">
              <a:spcBef>
                <a:spcPts val="600"/>
              </a:spcBef>
            </a:pPr>
            <a:r>
              <a:rPr lang="en-US" sz="2600" dirty="0"/>
              <a:t>Maintenance of Progress Goal</a:t>
            </a:r>
          </a:p>
          <a:p>
            <a:pPr lvl="1"/>
            <a:endParaRPr lang="en-US" dirty="0"/>
          </a:p>
          <a:p>
            <a:pPr lvl="0"/>
            <a:endParaRPr lang="en-US" dirty="0"/>
          </a:p>
          <a:p>
            <a:pPr lvl="1"/>
            <a:endParaRPr lang="en-US" dirty="0"/>
          </a:p>
        </p:txBody>
      </p:sp>
      <p:sp>
        <p:nvSpPr>
          <p:cNvPr id="197" name="Google Shape;197;gb606d70826_0_50"/>
          <p:cNvSpPr txBox="1">
            <a:spLocks noGrp="1"/>
          </p:cNvSpPr>
          <p:nvPr>
            <p:ph type="sldNum" idx="12"/>
          </p:nvPr>
        </p:nvSpPr>
        <p:spPr/>
        <p:txBody>
          <a:bodyPr/>
          <a:lstStyle/>
          <a:p>
            <a:pPr lvl="0"/>
            <a:fld id="{00000000-1234-1234-1234-123412341234}" type="slidenum">
              <a:rPr lang="en-US" smtClean="0"/>
              <a:pPr lvl="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2" name="Google Shape;632;p86"/>
          <p:cNvSpPr txBox="1">
            <a:spLocks noGrp="1"/>
          </p:cNvSpPr>
          <p:nvPr>
            <p:ph type="title"/>
          </p:nvPr>
        </p:nvSpPr>
        <p:spPr/>
        <p:txBody>
          <a:bodyPr/>
          <a:lstStyle/>
          <a:p>
            <a:r>
              <a:rPr lang="en-US">
                <a:sym typeface="Open Sans SemiBold"/>
              </a:rPr>
              <a:t>Types of Goals</a:t>
            </a:r>
            <a:endParaRPr lang="en-US" dirty="0"/>
          </a:p>
        </p:txBody>
      </p:sp>
      <p:sp>
        <p:nvSpPr>
          <p:cNvPr id="5" name="Content Placeholder 4">
            <a:extLst>
              <a:ext uri="{FF2B5EF4-FFF2-40B4-BE49-F238E27FC236}">
                <a16:creationId xmlns:a16="http://schemas.microsoft.com/office/drawing/2014/main" id="{A89D8650-78CC-4C79-977A-733B3185C171}"/>
              </a:ext>
            </a:extLst>
          </p:cNvPr>
          <p:cNvSpPr>
            <a:spLocks noGrp="1"/>
          </p:cNvSpPr>
          <p:nvPr>
            <p:ph idx="1"/>
          </p:nvPr>
        </p:nvSpPr>
        <p:spPr/>
        <p:txBody>
          <a:bodyPr>
            <a:normAutofit lnSpcReduction="10000"/>
          </a:bodyPr>
          <a:lstStyle/>
          <a:p>
            <a:r>
              <a:rPr lang="en-US" b="1" dirty="0">
                <a:sym typeface="Open Sans"/>
              </a:rPr>
              <a:t>Focus Goal: </a:t>
            </a:r>
            <a:r>
              <a:rPr lang="en-US" dirty="0">
                <a:sym typeface="Open Sans"/>
              </a:rPr>
              <a:t>A Focus Goal is relatively more concentrated in scope and may focus on a fewer number of metrics to measure improvement. A Focus Goal statement will be time bound and make clear how the goal is to be measured.</a:t>
            </a:r>
          </a:p>
          <a:p>
            <a:r>
              <a:rPr lang="en-US" b="1" dirty="0">
                <a:sym typeface="Open Sans"/>
              </a:rPr>
              <a:t>Broad Goal: </a:t>
            </a:r>
            <a:r>
              <a:rPr lang="en-US" dirty="0">
                <a:sym typeface="Open Sans"/>
              </a:rPr>
              <a:t>A Broad Goal is relatively less concentrated in its scope and may focus on improving performance across a wide range of metrics.</a:t>
            </a:r>
          </a:p>
          <a:p>
            <a:r>
              <a:rPr lang="en-US" b="1" dirty="0">
                <a:sym typeface="Open Sans"/>
              </a:rPr>
              <a:t>Maintenance of Progress Goal: </a:t>
            </a:r>
            <a:r>
              <a:rPr lang="en-US" dirty="0">
                <a:sym typeface="Open Sans"/>
              </a:rPr>
              <a:t>A Maintenance of Progress Goal includes actions that may be ongoing without significant changes and allows an LEA to track performance on any metrics not addressed in the other goals of the LCAP.</a:t>
            </a:r>
          </a:p>
        </p:txBody>
      </p:sp>
      <p:sp>
        <p:nvSpPr>
          <p:cNvPr id="2" name="Slide Number Placeholder 1">
            <a:extLst>
              <a:ext uri="{FF2B5EF4-FFF2-40B4-BE49-F238E27FC236}">
                <a16:creationId xmlns:a16="http://schemas.microsoft.com/office/drawing/2014/main" id="{5DA5B70B-6CF7-4281-BD51-CC63ABF945A8}"/>
              </a:ext>
            </a:extLst>
          </p:cNvPr>
          <p:cNvSpPr>
            <a:spLocks noGrp="1"/>
          </p:cNvSpPr>
          <p:nvPr>
            <p:ph type="sldNum" sz="quarter" idx="12"/>
          </p:nvPr>
        </p:nvSpPr>
        <p:spPr/>
        <p:txBody>
          <a:bodyPr/>
          <a:lstStyle/>
          <a:p>
            <a:fld id="{1E47FE53-EBF0-4DA7-9D9D-CC1C3A20F3CB}"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7626-1A74-4D48-A84F-0CA9ACD0DC0F}"/>
              </a:ext>
            </a:extLst>
          </p:cNvPr>
          <p:cNvSpPr>
            <a:spLocks noGrp="1"/>
          </p:cNvSpPr>
          <p:nvPr>
            <p:ph type="title"/>
          </p:nvPr>
        </p:nvSpPr>
        <p:spPr/>
        <p:txBody>
          <a:bodyPr/>
          <a:lstStyle/>
          <a:p>
            <a:r>
              <a:rPr lang="en-US" dirty="0"/>
              <a:t>Specifics for Focus Goals (1)</a:t>
            </a:r>
          </a:p>
        </p:txBody>
      </p:sp>
      <p:sp>
        <p:nvSpPr>
          <p:cNvPr id="3" name="Content Placeholder 2">
            <a:extLst>
              <a:ext uri="{FF2B5EF4-FFF2-40B4-BE49-F238E27FC236}">
                <a16:creationId xmlns:a16="http://schemas.microsoft.com/office/drawing/2014/main" id="{FAC5F024-433E-4DA9-B91C-DB22771FC987}"/>
              </a:ext>
            </a:extLst>
          </p:cNvPr>
          <p:cNvSpPr>
            <a:spLocks noGrp="1"/>
          </p:cNvSpPr>
          <p:nvPr>
            <p:ph idx="1"/>
          </p:nvPr>
        </p:nvSpPr>
        <p:spPr/>
        <p:txBody>
          <a:bodyPr>
            <a:normAutofit/>
          </a:bodyPr>
          <a:lstStyle/>
          <a:p>
            <a:r>
              <a:rPr lang="en-US" b="1" dirty="0"/>
              <a:t>Goal Description</a:t>
            </a:r>
            <a:r>
              <a:rPr lang="en-US" dirty="0"/>
              <a:t>: The description provided for a Focus Goal must be specific, measurable, and time bound. </a:t>
            </a:r>
          </a:p>
          <a:p>
            <a:pPr lvl="1"/>
            <a:r>
              <a:rPr lang="en-US" dirty="0"/>
              <a:t>An LEA develops a Focus Goal to address areas of need that may require or benefit from a more specific and data intensive approach. </a:t>
            </a:r>
          </a:p>
          <a:p>
            <a:pPr lvl="1"/>
            <a:r>
              <a:rPr lang="en-US" dirty="0"/>
              <a:t>The Focus Goal can explicitly reference the metric(s) by which achievement of the goal will be measured and the time frame according to which the LEA expects to achieve the goal.</a:t>
            </a:r>
            <a:endParaRPr lang="en-US" sz="2200" dirty="0"/>
          </a:p>
        </p:txBody>
      </p:sp>
      <p:sp>
        <p:nvSpPr>
          <p:cNvPr id="4" name="Slide Number Placeholder 3">
            <a:extLst>
              <a:ext uri="{FF2B5EF4-FFF2-40B4-BE49-F238E27FC236}">
                <a16:creationId xmlns:a16="http://schemas.microsoft.com/office/drawing/2014/main" id="{4BDD208C-69DF-48B4-8E08-38E96D349E7D}"/>
              </a:ext>
            </a:extLst>
          </p:cNvPr>
          <p:cNvSpPr>
            <a:spLocks noGrp="1"/>
          </p:cNvSpPr>
          <p:nvPr>
            <p:ph type="sldNum" sz="quarter" idx="12"/>
          </p:nvPr>
        </p:nvSpPr>
        <p:spPr/>
        <p:txBody>
          <a:bodyPr/>
          <a:lstStyle/>
          <a:p>
            <a:fld id="{1E47FE53-EBF0-4DA7-9D9D-CC1C3A20F3CB}" type="slidenum">
              <a:rPr lang="en-US" smtClean="0"/>
              <a:t>13</a:t>
            </a:fld>
            <a:endParaRPr lang="en-US"/>
          </a:p>
        </p:txBody>
      </p:sp>
    </p:spTree>
    <p:extLst>
      <p:ext uri="{BB962C8B-B14F-4D97-AF65-F5344CB8AC3E}">
        <p14:creationId xmlns:p14="http://schemas.microsoft.com/office/powerpoint/2010/main" val="78528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7626-1A74-4D48-A84F-0CA9ACD0DC0F}"/>
              </a:ext>
            </a:extLst>
          </p:cNvPr>
          <p:cNvSpPr>
            <a:spLocks noGrp="1"/>
          </p:cNvSpPr>
          <p:nvPr>
            <p:ph type="title"/>
          </p:nvPr>
        </p:nvSpPr>
        <p:spPr/>
        <p:txBody>
          <a:bodyPr/>
          <a:lstStyle/>
          <a:p>
            <a:r>
              <a:rPr lang="en-US" dirty="0"/>
              <a:t>Specifics for Focus Goals (2)</a:t>
            </a:r>
          </a:p>
        </p:txBody>
      </p:sp>
      <p:sp>
        <p:nvSpPr>
          <p:cNvPr id="3" name="Content Placeholder 2">
            <a:extLst>
              <a:ext uri="{FF2B5EF4-FFF2-40B4-BE49-F238E27FC236}">
                <a16:creationId xmlns:a16="http://schemas.microsoft.com/office/drawing/2014/main" id="{FAC5F024-433E-4DA9-B91C-DB22771FC987}"/>
              </a:ext>
            </a:extLst>
          </p:cNvPr>
          <p:cNvSpPr>
            <a:spLocks noGrp="1"/>
          </p:cNvSpPr>
          <p:nvPr>
            <p:ph idx="1"/>
          </p:nvPr>
        </p:nvSpPr>
        <p:spPr/>
        <p:txBody>
          <a:bodyPr>
            <a:normAutofit/>
          </a:bodyPr>
          <a:lstStyle/>
          <a:p>
            <a:r>
              <a:rPr lang="en-US" b="1" dirty="0"/>
              <a:t>“Why”</a:t>
            </a:r>
            <a:r>
              <a:rPr lang="en-US" dirty="0"/>
              <a:t>: Explain why the LEA has chosen to prioritize this goal. </a:t>
            </a:r>
          </a:p>
          <a:p>
            <a:pPr lvl="1"/>
            <a:r>
              <a:rPr lang="en-US" dirty="0"/>
              <a:t>An explanation must be based on Dashboard data or other locally collected data. </a:t>
            </a:r>
          </a:p>
          <a:p>
            <a:pPr lvl="1"/>
            <a:r>
              <a:rPr lang="en-US" dirty="0"/>
              <a:t>LEAs must describe how the LEA identified this goal for focused attention, including relevant consultation with stakeholders. </a:t>
            </a:r>
          </a:p>
          <a:p>
            <a:pPr lvl="1"/>
            <a:r>
              <a:rPr lang="en-US" dirty="0"/>
              <a:t>LEAs are encouraged to promote transparency and understanding around the decision to pursue a focus goal.</a:t>
            </a:r>
          </a:p>
        </p:txBody>
      </p:sp>
      <p:sp>
        <p:nvSpPr>
          <p:cNvPr id="4" name="Slide Number Placeholder 3">
            <a:extLst>
              <a:ext uri="{FF2B5EF4-FFF2-40B4-BE49-F238E27FC236}">
                <a16:creationId xmlns:a16="http://schemas.microsoft.com/office/drawing/2014/main" id="{4BDD208C-69DF-48B4-8E08-38E96D349E7D}"/>
              </a:ext>
            </a:extLst>
          </p:cNvPr>
          <p:cNvSpPr>
            <a:spLocks noGrp="1"/>
          </p:cNvSpPr>
          <p:nvPr>
            <p:ph type="sldNum" sz="quarter" idx="12"/>
          </p:nvPr>
        </p:nvSpPr>
        <p:spPr/>
        <p:txBody>
          <a:bodyPr/>
          <a:lstStyle/>
          <a:p>
            <a:fld id="{1E47FE53-EBF0-4DA7-9D9D-CC1C3A20F3CB}" type="slidenum">
              <a:rPr lang="en-US" smtClean="0"/>
              <a:t>14</a:t>
            </a:fld>
            <a:endParaRPr lang="en-US"/>
          </a:p>
        </p:txBody>
      </p:sp>
    </p:spTree>
    <p:extLst>
      <p:ext uri="{BB962C8B-B14F-4D97-AF65-F5344CB8AC3E}">
        <p14:creationId xmlns:p14="http://schemas.microsoft.com/office/powerpoint/2010/main" val="84547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Examples of Focus Goals</a:t>
            </a:r>
          </a:p>
        </p:txBody>
      </p:sp>
      <p:sp>
        <p:nvSpPr>
          <p:cNvPr id="4" name="Slide Number Placeholder 3"/>
          <p:cNvSpPr>
            <a:spLocks noGrp="1"/>
          </p:cNvSpPr>
          <p:nvPr>
            <p:ph type="sldNum" sz="quarter" idx="12"/>
          </p:nvPr>
        </p:nvSpPr>
        <p:spPr/>
        <p:txBody>
          <a:bodyPr/>
          <a:lstStyle/>
          <a:p>
            <a:fld id="{1E47FE53-EBF0-4DA7-9D9D-CC1C3A20F3CB}" type="slidenum">
              <a:rPr lang="en-US" smtClean="0"/>
              <a:t>15</a:t>
            </a:fld>
            <a:endParaRPr lang="en-US"/>
          </a:p>
        </p:txBody>
      </p:sp>
    </p:spTree>
    <p:extLst>
      <p:ext uri="{BB962C8B-B14F-4D97-AF65-F5344CB8AC3E}">
        <p14:creationId xmlns:p14="http://schemas.microsoft.com/office/powerpoint/2010/main" val="337134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7626-1A74-4D48-A84F-0CA9ACD0DC0F}"/>
              </a:ext>
            </a:extLst>
          </p:cNvPr>
          <p:cNvSpPr>
            <a:spLocks noGrp="1"/>
          </p:cNvSpPr>
          <p:nvPr>
            <p:ph type="title"/>
          </p:nvPr>
        </p:nvSpPr>
        <p:spPr/>
        <p:txBody>
          <a:bodyPr/>
          <a:lstStyle/>
          <a:p>
            <a:r>
              <a:rPr lang="en-US" dirty="0"/>
              <a:t>Specifics for Maintenance Goals (1)</a:t>
            </a:r>
          </a:p>
        </p:txBody>
      </p:sp>
      <p:sp>
        <p:nvSpPr>
          <p:cNvPr id="3" name="Content Placeholder 2">
            <a:extLst>
              <a:ext uri="{FF2B5EF4-FFF2-40B4-BE49-F238E27FC236}">
                <a16:creationId xmlns:a16="http://schemas.microsoft.com/office/drawing/2014/main" id="{FAC5F024-433E-4DA9-B91C-DB22771FC987}"/>
              </a:ext>
            </a:extLst>
          </p:cNvPr>
          <p:cNvSpPr>
            <a:spLocks noGrp="1"/>
          </p:cNvSpPr>
          <p:nvPr>
            <p:ph idx="1"/>
          </p:nvPr>
        </p:nvSpPr>
        <p:spPr/>
        <p:txBody>
          <a:bodyPr>
            <a:normAutofit/>
          </a:bodyPr>
          <a:lstStyle/>
          <a:p>
            <a:r>
              <a:rPr lang="en-US" b="1" dirty="0"/>
              <a:t>Goal Description</a:t>
            </a:r>
            <a:r>
              <a:rPr lang="en-US" dirty="0"/>
              <a:t>: Describe how the LEA intends to maintain the progress made in the LCFF State Priorities not addressed by the other goals in the LCAP. </a:t>
            </a:r>
          </a:p>
          <a:p>
            <a:pPr lvl="1"/>
            <a:r>
              <a:rPr lang="en-US" dirty="0"/>
              <a:t>Use this type of goal to address the state priorities and applicable metrics not addressed within the other goals in the LCAP. </a:t>
            </a:r>
          </a:p>
          <a:p>
            <a:pPr lvl="1"/>
            <a:r>
              <a:rPr lang="en-US" dirty="0"/>
              <a:t>The state priorities and metrics to be addressed in this section are those for which the LEA, in consultation with stakeholders, has determined to maintain actions and monitor progress while focusing implementation efforts on the actions covered by other goals in the LCAP.</a:t>
            </a:r>
            <a:endParaRPr lang="en-US" sz="1800" dirty="0"/>
          </a:p>
        </p:txBody>
      </p:sp>
      <p:sp>
        <p:nvSpPr>
          <p:cNvPr id="4" name="Slide Number Placeholder 3">
            <a:extLst>
              <a:ext uri="{FF2B5EF4-FFF2-40B4-BE49-F238E27FC236}">
                <a16:creationId xmlns:a16="http://schemas.microsoft.com/office/drawing/2014/main" id="{4BDD208C-69DF-48B4-8E08-38E96D349E7D}"/>
              </a:ext>
            </a:extLst>
          </p:cNvPr>
          <p:cNvSpPr>
            <a:spLocks noGrp="1"/>
          </p:cNvSpPr>
          <p:nvPr>
            <p:ph type="sldNum" sz="quarter" idx="12"/>
          </p:nvPr>
        </p:nvSpPr>
        <p:spPr/>
        <p:txBody>
          <a:bodyPr/>
          <a:lstStyle/>
          <a:p>
            <a:fld id="{1E47FE53-EBF0-4DA7-9D9D-CC1C3A20F3CB}" type="slidenum">
              <a:rPr lang="en-US" smtClean="0"/>
              <a:t>16</a:t>
            </a:fld>
            <a:endParaRPr lang="en-US"/>
          </a:p>
        </p:txBody>
      </p:sp>
    </p:spTree>
    <p:extLst>
      <p:ext uri="{BB962C8B-B14F-4D97-AF65-F5344CB8AC3E}">
        <p14:creationId xmlns:p14="http://schemas.microsoft.com/office/powerpoint/2010/main" val="942318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7626-1A74-4D48-A84F-0CA9ACD0DC0F}"/>
              </a:ext>
            </a:extLst>
          </p:cNvPr>
          <p:cNvSpPr>
            <a:spLocks noGrp="1"/>
          </p:cNvSpPr>
          <p:nvPr>
            <p:ph type="title"/>
          </p:nvPr>
        </p:nvSpPr>
        <p:spPr/>
        <p:txBody>
          <a:bodyPr/>
          <a:lstStyle/>
          <a:p>
            <a:r>
              <a:rPr lang="en-US" dirty="0"/>
              <a:t>Specifics for Maintenance Goals (2)</a:t>
            </a:r>
          </a:p>
        </p:txBody>
      </p:sp>
      <p:sp>
        <p:nvSpPr>
          <p:cNvPr id="3" name="Content Placeholder 2">
            <a:extLst>
              <a:ext uri="{FF2B5EF4-FFF2-40B4-BE49-F238E27FC236}">
                <a16:creationId xmlns:a16="http://schemas.microsoft.com/office/drawing/2014/main" id="{FAC5F024-433E-4DA9-B91C-DB22771FC987}"/>
              </a:ext>
            </a:extLst>
          </p:cNvPr>
          <p:cNvSpPr>
            <a:spLocks noGrp="1"/>
          </p:cNvSpPr>
          <p:nvPr>
            <p:ph idx="1"/>
          </p:nvPr>
        </p:nvSpPr>
        <p:spPr/>
        <p:txBody>
          <a:bodyPr>
            <a:normAutofit/>
          </a:bodyPr>
          <a:lstStyle/>
          <a:p>
            <a:r>
              <a:rPr lang="en-US" b="1" dirty="0"/>
              <a:t>“Why”</a:t>
            </a:r>
            <a:r>
              <a:rPr lang="en-US" dirty="0"/>
              <a:t>: Explain how the actions will sustain the progress exemplified by the related metrics.</a:t>
            </a:r>
          </a:p>
        </p:txBody>
      </p:sp>
      <p:sp>
        <p:nvSpPr>
          <p:cNvPr id="4" name="Slide Number Placeholder 3">
            <a:extLst>
              <a:ext uri="{FF2B5EF4-FFF2-40B4-BE49-F238E27FC236}">
                <a16:creationId xmlns:a16="http://schemas.microsoft.com/office/drawing/2014/main" id="{4BDD208C-69DF-48B4-8E08-38E96D349E7D}"/>
              </a:ext>
            </a:extLst>
          </p:cNvPr>
          <p:cNvSpPr>
            <a:spLocks noGrp="1"/>
          </p:cNvSpPr>
          <p:nvPr>
            <p:ph type="sldNum" sz="quarter" idx="12"/>
          </p:nvPr>
        </p:nvSpPr>
        <p:spPr/>
        <p:txBody>
          <a:bodyPr/>
          <a:lstStyle/>
          <a:p>
            <a:fld id="{1E47FE53-EBF0-4DA7-9D9D-CC1C3A20F3CB}" type="slidenum">
              <a:rPr lang="en-US" smtClean="0"/>
              <a:t>17</a:t>
            </a:fld>
            <a:endParaRPr lang="en-US"/>
          </a:p>
        </p:txBody>
      </p:sp>
    </p:spTree>
    <p:extLst>
      <p:ext uri="{BB962C8B-B14F-4D97-AF65-F5344CB8AC3E}">
        <p14:creationId xmlns:p14="http://schemas.microsoft.com/office/powerpoint/2010/main" val="1078615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84F408-4929-443B-8EFF-1D13FBD78E1E}"/>
              </a:ext>
            </a:extLst>
          </p:cNvPr>
          <p:cNvSpPr>
            <a:spLocks noGrp="1"/>
          </p:cNvSpPr>
          <p:nvPr>
            <p:ph type="title"/>
          </p:nvPr>
        </p:nvSpPr>
        <p:spPr/>
        <p:txBody>
          <a:bodyPr>
            <a:normAutofit/>
          </a:bodyPr>
          <a:lstStyle/>
          <a:p>
            <a:r>
              <a:rPr lang="en-US" sz="6600" dirty="0"/>
              <a:t>Additional Opportunities </a:t>
            </a:r>
          </a:p>
        </p:txBody>
      </p:sp>
      <p:sp>
        <p:nvSpPr>
          <p:cNvPr id="5" name="Slide Number Placeholder 4">
            <a:extLst>
              <a:ext uri="{FF2B5EF4-FFF2-40B4-BE49-F238E27FC236}">
                <a16:creationId xmlns:a16="http://schemas.microsoft.com/office/drawing/2014/main" id="{40036106-F36D-495E-9991-EC4D839748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59483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8" name="Google Shape;108;p25"/>
          <p:cNvSpPr txBox="1"/>
          <p:nvPr/>
        </p:nvSpPr>
        <p:spPr>
          <a:xfrm>
            <a:off x="266474" y="131620"/>
            <a:ext cx="1798625" cy="61551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dirty="0">
                <a:solidFill>
                  <a:srgbClr val="000000"/>
                </a:solidFill>
                <a:latin typeface="Source Sans Pro"/>
                <a:ea typeface="Source Sans Pro"/>
                <a:cs typeface="Source Sans Pro"/>
                <a:sym typeface="Source Sans Pro"/>
              </a:rPr>
              <a:t>Hosted by</a:t>
            </a:r>
            <a:endParaRPr sz="2400" kern="0" dirty="0">
              <a:solidFill>
                <a:srgbClr val="000000"/>
              </a:solidFill>
              <a:latin typeface="Source Sans Pro"/>
              <a:ea typeface="Source Sans Pro"/>
              <a:cs typeface="Source Sans Pro"/>
              <a:sym typeface="Source Sans Pro"/>
            </a:endParaRPr>
          </a:p>
        </p:txBody>
      </p:sp>
      <p:pic>
        <p:nvPicPr>
          <p:cNvPr id="103" name="Google Shape;103;p25" descr="Scaling Student Success logo">
            <a:hlinkClick r:id="rId3"/>
          </p:cNvPr>
          <p:cNvPicPr preferRelativeResize="0"/>
          <p:nvPr/>
        </p:nvPicPr>
        <p:blipFill>
          <a:blip r:embed="rId4">
            <a:alphaModFix/>
          </a:blip>
          <a:stretch>
            <a:fillRect/>
          </a:stretch>
        </p:blipFill>
        <p:spPr>
          <a:xfrm>
            <a:off x="1714512" y="324478"/>
            <a:ext cx="2194700" cy="307367"/>
          </a:xfrm>
          <a:prstGeom prst="rect">
            <a:avLst/>
          </a:prstGeom>
          <a:noFill/>
          <a:ln>
            <a:noFill/>
          </a:ln>
        </p:spPr>
      </p:pic>
      <p:sp>
        <p:nvSpPr>
          <p:cNvPr id="109" name="Google Shape;109;p25"/>
          <p:cNvSpPr txBox="1"/>
          <p:nvPr/>
        </p:nvSpPr>
        <p:spPr>
          <a:xfrm>
            <a:off x="6549401" y="193167"/>
            <a:ext cx="3577500" cy="61551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dirty="0">
                <a:solidFill>
                  <a:srgbClr val="000000"/>
                </a:solidFill>
                <a:latin typeface="Source Sans Pro"/>
                <a:ea typeface="Source Sans Pro"/>
                <a:cs typeface="Source Sans Pro"/>
                <a:sym typeface="Source Sans Pro"/>
              </a:rPr>
              <a:t>In collaboration with the</a:t>
            </a:r>
            <a:endParaRPr sz="2400" kern="0" dirty="0">
              <a:solidFill>
                <a:srgbClr val="000000"/>
              </a:solidFill>
              <a:latin typeface="Source Sans Pro"/>
              <a:ea typeface="Source Sans Pro"/>
              <a:cs typeface="Source Sans Pro"/>
              <a:sym typeface="Source Sans Pro"/>
            </a:endParaRPr>
          </a:p>
        </p:txBody>
      </p:sp>
      <p:pic>
        <p:nvPicPr>
          <p:cNvPr id="110" name="Google Shape;110;p25" descr="California Department of Education logo"/>
          <p:cNvPicPr preferRelativeResize="0"/>
          <p:nvPr/>
        </p:nvPicPr>
        <p:blipFill>
          <a:blip r:embed="rId5">
            <a:alphaModFix/>
          </a:blip>
          <a:stretch>
            <a:fillRect/>
          </a:stretch>
        </p:blipFill>
        <p:spPr>
          <a:xfrm>
            <a:off x="10025392" y="102396"/>
            <a:ext cx="1595033" cy="751533"/>
          </a:xfrm>
          <a:prstGeom prst="rect">
            <a:avLst/>
          </a:prstGeom>
          <a:noFill/>
          <a:ln>
            <a:noFill/>
          </a:ln>
        </p:spPr>
      </p:pic>
      <p:sp>
        <p:nvSpPr>
          <p:cNvPr id="2" name="Title 1">
            <a:extLst>
              <a:ext uri="{FF2B5EF4-FFF2-40B4-BE49-F238E27FC236}">
                <a16:creationId xmlns:a16="http://schemas.microsoft.com/office/drawing/2014/main" id="{85227EDE-7383-4DAD-BE02-6851C8046678}"/>
              </a:ext>
            </a:extLst>
          </p:cNvPr>
          <p:cNvSpPr>
            <a:spLocks noGrp="1"/>
          </p:cNvSpPr>
          <p:nvPr>
            <p:ph type="ctrTitle"/>
          </p:nvPr>
        </p:nvSpPr>
        <p:spPr>
          <a:xfrm>
            <a:off x="647833" y="352633"/>
            <a:ext cx="10911600" cy="1368720"/>
          </a:xfrm>
        </p:spPr>
        <p:txBody>
          <a:bodyPr/>
          <a:lstStyle/>
          <a:p>
            <a:pPr algn="ctr"/>
            <a:r>
              <a:rPr lang="en-US" sz="3000" dirty="0"/>
              <a:t>Workshop: LCAP Goals focused on Educating the Whole Child</a:t>
            </a:r>
          </a:p>
        </p:txBody>
      </p:sp>
      <p:sp>
        <p:nvSpPr>
          <p:cNvPr id="106" name="Google Shape;106;p25"/>
          <p:cNvSpPr txBox="1"/>
          <p:nvPr/>
        </p:nvSpPr>
        <p:spPr>
          <a:xfrm>
            <a:off x="120200" y="1580611"/>
            <a:ext cx="11951600" cy="242107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400" kern="0" dirty="0">
                <a:solidFill>
                  <a:schemeClr val="tx1">
                    <a:lumMod val="85000"/>
                    <a:lumOff val="15000"/>
                  </a:schemeClr>
                </a:solidFill>
                <a:latin typeface="Arial"/>
                <a:cs typeface="Arial"/>
                <a:sym typeface="Arial"/>
              </a:rPr>
              <a:t>This networking session will lean on lessons learned from CA LEAs that have created </a:t>
            </a:r>
            <a:r>
              <a:rPr lang="en" sz="2400" b="1" kern="0" dirty="0">
                <a:solidFill>
                  <a:srgbClr val="00642D"/>
                </a:solidFill>
                <a:latin typeface="Arial"/>
                <a:cs typeface="Arial"/>
                <a:sym typeface="Arial"/>
              </a:rPr>
              <a:t>Graduate Profiles</a:t>
            </a:r>
            <a:r>
              <a:rPr lang="en" sz="2400" kern="0" dirty="0">
                <a:solidFill>
                  <a:srgbClr val="00642D"/>
                </a:solidFill>
                <a:latin typeface="Arial"/>
                <a:cs typeface="Arial"/>
                <a:sym typeface="Arial"/>
              </a:rPr>
              <a:t> </a:t>
            </a:r>
            <a:r>
              <a:rPr lang="en" sz="2400" kern="0" dirty="0">
                <a:solidFill>
                  <a:schemeClr val="tx1">
                    <a:lumMod val="85000"/>
                    <a:lumOff val="15000"/>
                  </a:schemeClr>
                </a:solidFill>
                <a:latin typeface="Arial"/>
                <a:cs typeface="Arial"/>
                <a:sym typeface="Arial"/>
              </a:rPr>
              <a:t>to more broadly and equitably define student success and incorporated them into their LCAP goals. </a:t>
            </a:r>
            <a:endParaRPr sz="2400" kern="0" dirty="0">
              <a:solidFill>
                <a:schemeClr val="tx1">
                  <a:lumMod val="85000"/>
                  <a:lumOff val="15000"/>
                </a:schemeClr>
              </a:solidFill>
              <a:latin typeface="Arial"/>
              <a:cs typeface="Arial"/>
              <a:sym typeface="Arial"/>
            </a:endParaRPr>
          </a:p>
          <a:p>
            <a:pPr algn="ctr" defTabSz="1219170">
              <a:buClr>
                <a:srgbClr val="000000"/>
              </a:buClr>
              <a:buSzPts val="1100"/>
            </a:pPr>
            <a:r>
              <a:rPr lang="en" sz="2400" kern="0" dirty="0">
                <a:solidFill>
                  <a:schemeClr val="tx1">
                    <a:lumMod val="85000"/>
                    <a:lumOff val="15000"/>
                  </a:schemeClr>
                </a:solidFill>
                <a:latin typeface="Arial"/>
                <a:cs typeface="Arial"/>
                <a:sym typeface="Arial"/>
              </a:rPr>
              <a:t>We’ll facilitate breakout discussions and share examples and resources from our Community of Practice.</a:t>
            </a:r>
            <a:endParaRPr sz="2400" kern="0" dirty="0">
              <a:solidFill>
                <a:schemeClr val="tx1">
                  <a:lumMod val="85000"/>
                  <a:lumOff val="15000"/>
                </a:schemeClr>
              </a:solidFill>
              <a:latin typeface="Arial"/>
              <a:cs typeface="Arial"/>
              <a:sym typeface="Arial"/>
            </a:endParaRPr>
          </a:p>
          <a:p>
            <a:pPr algn="ctr" defTabSz="1219170">
              <a:buClr>
                <a:srgbClr val="000000"/>
              </a:buClr>
            </a:pPr>
            <a:endParaRPr sz="2133" b="1" kern="0" dirty="0">
              <a:solidFill>
                <a:srgbClr val="99CC33"/>
              </a:solidFill>
              <a:latin typeface="Source Sans Pro"/>
              <a:ea typeface="Source Sans Pro"/>
              <a:cs typeface="Source Sans Pro"/>
              <a:sym typeface="Source Sans Pro"/>
            </a:endParaRPr>
          </a:p>
        </p:txBody>
      </p:sp>
      <p:pic>
        <p:nvPicPr>
          <p:cNvPr id="104" name="Google Shape;104;p25" descr="Picture of 3 kids in their classroom collaborating on a project together.">
            <a:hlinkClick r:id="rId3"/>
          </p:cNvPr>
          <p:cNvPicPr preferRelativeResize="0"/>
          <p:nvPr/>
        </p:nvPicPr>
        <p:blipFill>
          <a:blip r:embed="rId6">
            <a:alphaModFix/>
          </a:blip>
          <a:stretch>
            <a:fillRect/>
          </a:stretch>
        </p:blipFill>
        <p:spPr>
          <a:xfrm>
            <a:off x="384201" y="3765367"/>
            <a:ext cx="5907703" cy="2835700"/>
          </a:xfrm>
          <a:prstGeom prst="rect">
            <a:avLst/>
          </a:prstGeom>
          <a:noFill/>
          <a:ln>
            <a:noFill/>
          </a:ln>
        </p:spPr>
      </p:pic>
      <p:sp>
        <p:nvSpPr>
          <p:cNvPr id="105" name="Google Shape;105;p25"/>
          <p:cNvSpPr txBox="1"/>
          <p:nvPr/>
        </p:nvSpPr>
        <p:spPr>
          <a:xfrm>
            <a:off x="6577200" y="3536766"/>
            <a:ext cx="5282800" cy="3218837"/>
          </a:xfrm>
          <a:prstGeom prst="rect">
            <a:avLst/>
          </a:prstGeom>
          <a:solidFill>
            <a:schemeClr val="bg1"/>
          </a:solidFill>
          <a:ln>
            <a:noFill/>
          </a:ln>
        </p:spPr>
        <p:txBody>
          <a:bodyPr spcFirstLastPara="1" wrap="square" lIns="121900" tIns="121900" rIns="121900" bIns="121900" anchor="t" anchorCtr="0">
            <a:noAutofit/>
          </a:bodyPr>
          <a:lstStyle/>
          <a:p>
            <a:pPr algn="ctr" defTabSz="1219170">
              <a:buClr>
                <a:srgbClr val="000000"/>
              </a:buClr>
              <a:buSzPts val="1100"/>
            </a:pPr>
            <a:r>
              <a:rPr lang="en" sz="3200" b="1" kern="0" dirty="0">
                <a:solidFill>
                  <a:srgbClr val="00642D"/>
                </a:solidFill>
                <a:latin typeface="Arial"/>
                <a:cs typeface="Arial"/>
                <a:sym typeface="Arial"/>
              </a:rPr>
              <a:t>Thursday, February 25</a:t>
            </a:r>
            <a:endParaRPr sz="3200" b="1" kern="0" dirty="0">
              <a:solidFill>
                <a:srgbClr val="00642D"/>
              </a:solidFill>
              <a:latin typeface="Arial"/>
              <a:cs typeface="Arial"/>
              <a:sym typeface="Arial"/>
            </a:endParaRPr>
          </a:p>
          <a:p>
            <a:pPr algn="ctr" defTabSz="1219170">
              <a:buClr>
                <a:srgbClr val="000000"/>
              </a:buClr>
              <a:buSzPts val="1100"/>
            </a:pPr>
            <a:r>
              <a:rPr lang="en" sz="3200" b="1" kern="0" dirty="0">
                <a:solidFill>
                  <a:srgbClr val="00642D"/>
                </a:solidFill>
                <a:latin typeface="Arial"/>
                <a:cs typeface="Arial"/>
                <a:sym typeface="Arial"/>
              </a:rPr>
              <a:t>3:00 - 4:30 PM</a:t>
            </a:r>
            <a:endParaRPr sz="3200" b="1" kern="0" dirty="0">
              <a:solidFill>
                <a:srgbClr val="00642D"/>
              </a:solidFill>
              <a:latin typeface="Arial"/>
              <a:cs typeface="Arial"/>
              <a:sym typeface="Arial"/>
            </a:endParaRPr>
          </a:p>
          <a:p>
            <a:pPr algn="ctr" defTabSz="1219170">
              <a:buClr>
                <a:srgbClr val="000000"/>
              </a:buClr>
              <a:buSzPts val="1100"/>
            </a:pPr>
            <a:r>
              <a:rPr lang="en-US" sz="3200" b="1" kern="0" dirty="0">
                <a:solidFill>
                  <a:schemeClr val="tx1">
                    <a:lumMod val="85000"/>
                    <a:lumOff val="15000"/>
                  </a:schemeClr>
                </a:solidFill>
                <a:latin typeface="Arial"/>
                <a:cs typeface="Arial"/>
                <a:sym typeface="Arial"/>
              </a:rPr>
              <a:t>To register:</a:t>
            </a:r>
            <a:endParaRPr sz="3200" b="1" kern="0" dirty="0">
              <a:solidFill>
                <a:schemeClr val="tx1">
                  <a:lumMod val="85000"/>
                  <a:lumOff val="15000"/>
                </a:schemeClr>
              </a:solidFill>
              <a:latin typeface="Arial"/>
              <a:cs typeface="Arial"/>
              <a:sym typeface="Arial"/>
            </a:endParaRPr>
          </a:p>
          <a:p>
            <a:pPr algn="ctr" defTabSz="1219170">
              <a:buClr>
                <a:srgbClr val="000000"/>
              </a:buClr>
              <a:buSzPts val="1100"/>
            </a:pPr>
            <a:endParaRPr sz="3200" b="1" kern="0" dirty="0">
              <a:solidFill>
                <a:srgbClr val="99CC33"/>
              </a:solidFill>
              <a:latin typeface="Arial"/>
              <a:cs typeface="Arial"/>
              <a:sym typeface="Arial"/>
            </a:endParaRPr>
          </a:p>
          <a:p>
            <a:pPr algn="ctr" defTabSz="1219170">
              <a:buClr>
                <a:srgbClr val="000000"/>
              </a:buClr>
              <a:buSzPts val="1100"/>
            </a:pPr>
            <a:endParaRPr sz="1867" kern="0" dirty="0">
              <a:solidFill>
                <a:srgbClr val="99CC33"/>
              </a:solidFill>
              <a:latin typeface="Arial"/>
              <a:cs typeface="Arial"/>
              <a:sym typeface="Arial"/>
            </a:endParaRPr>
          </a:p>
          <a:p>
            <a:pPr algn="ctr" defTabSz="1219170">
              <a:buClr>
                <a:srgbClr val="000000"/>
              </a:buClr>
              <a:buSzPts val="1100"/>
            </a:pPr>
            <a:r>
              <a:rPr lang="en" sz="2400" kern="0" dirty="0">
                <a:solidFill>
                  <a:srgbClr val="00642D"/>
                </a:solidFill>
                <a:latin typeface="Arial"/>
                <a:cs typeface="Arial"/>
                <a:sym typeface="Arial"/>
              </a:rPr>
              <a:t>Questions: </a:t>
            </a:r>
            <a:r>
              <a:rPr lang="en" sz="2400" u="sng" kern="0" dirty="0">
                <a:solidFill>
                  <a:schemeClr val="tx1">
                    <a:lumMod val="85000"/>
                    <a:lumOff val="15000"/>
                  </a:schemeClr>
                </a:solidFill>
                <a:latin typeface="Arial"/>
                <a:cs typeface="Arial"/>
                <a:sym typeface="Arial"/>
                <a:hlinkClick r:id="rId7" tooltip="Roman@ScalingStudentSuccess.org">
                  <a:extLst>
                    <a:ext uri="{A12FA001-AC4F-418D-AE19-62706E023703}">
                      <ahyp:hlinkClr xmlns:ahyp="http://schemas.microsoft.com/office/drawing/2018/hyperlinkcolor" val="tx"/>
                    </a:ext>
                  </a:extLst>
                </a:hlinkClick>
              </a:rPr>
              <a:t>Roman@ScalingStudentSuccess.org</a:t>
            </a:r>
            <a:endParaRPr sz="2400" kern="0" dirty="0">
              <a:solidFill>
                <a:schemeClr val="tx1">
                  <a:lumMod val="85000"/>
                  <a:lumOff val="15000"/>
                </a:schemeClr>
              </a:solidFill>
              <a:latin typeface="Arial"/>
              <a:cs typeface="Arial"/>
              <a:sym typeface="Arial"/>
            </a:endParaRPr>
          </a:p>
        </p:txBody>
      </p:sp>
      <p:sp>
        <p:nvSpPr>
          <p:cNvPr id="107" name="Google Shape;107;p25"/>
          <p:cNvSpPr/>
          <p:nvPr/>
        </p:nvSpPr>
        <p:spPr>
          <a:xfrm>
            <a:off x="6531479" y="5120567"/>
            <a:ext cx="5088946" cy="607600"/>
          </a:xfrm>
          <a:prstGeom prst="roundRect">
            <a:avLst>
              <a:gd name="adj" fmla="val 16667"/>
            </a:avLst>
          </a:prstGeom>
          <a:solidFill>
            <a:srgbClr val="00642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sz="2400" b="1" u="sng" kern="0" dirty="0">
                <a:solidFill>
                  <a:schemeClr val="bg1"/>
                </a:solidFill>
                <a:latin typeface="Arial"/>
                <a:cs typeface="Arial"/>
                <a:sym typeface="Arial"/>
                <a:hlinkClick r:id="rId8" tooltip="Regisration link">
                  <a:extLst>
                    <a:ext uri="{A12FA001-AC4F-418D-AE19-62706E023703}">
                      <ahyp:hlinkClr xmlns:ahyp="http://schemas.microsoft.com/office/drawing/2018/hyperlinkcolor" val="tx"/>
                    </a:ext>
                  </a:extLst>
                </a:hlinkClick>
              </a:rPr>
              <a:t>https://forms.gle/crxjiF7vz9PVk2dB6</a:t>
            </a:r>
            <a:endParaRPr sz="2400" b="1" kern="0" dirty="0">
              <a:solidFill>
                <a:schemeClr val="bg1"/>
              </a:solidFill>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b365715933_1_19"/>
          <p:cNvSpPr txBox="1">
            <a:spLocks noGrp="1"/>
          </p:cNvSpPr>
          <p:nvPr>
            <p:ph type="title"/>
          </p:nvPr>
        </p:nvSpPr>
        <p:spPr/>
        <p:txBody>
          <a:bodyPr/>
          <a:lstStyle/>
          <a:p>
            <a:pPr lvl="0"/>
            <a:r>
              <a:rPr lang="en-US" dirty="0"/>
              <a:t>Webinar Series</a:t>
            </a:r>
          </a:p>
        </p:txBody>
      </p:sp>
      <p:sp>
        <p:nvSpPr>
          <p:cNvPr id="323" name="Google Shape;323;gb365715933_1_19"/>
          <p:cNvSpPr txBox="1">
            <a:spLocks noGrp="1"/>
          </p:cNvSpPr>
          <p:nvPr>
            <p:ph type="body" idx="1"/>
          </p:nvPr>
        </p:nvSpPr>
        <p:spPr/>
        <p:txBody>
          <a:bodyPr/>
          <a:lstStyle/>
          <a:p>
            <a:pPr lvl="0"/>
            <a:r>
              <a:rPr lang="en-US" dirty="0"/>
              <a:t>Tuesdays @ 2</a:t>
            </a:r>
          </a:p>
        </p:txBody>
      </p:sp>
      <p:sp>
        <p:nvSpPr>
          <p:cNvPr id="2" name="Text Placeholder 1">
            <a:extLst>
              <a:ext uri="{FF2B5EF4-FFF2-40B4-BE49-F238E27FC236}">
                <a16:creationId xmlns:a16="http://schemas.microsoft.com/office/drawing/2014/main" id="{C2020C05-1451-4E9A-884B-C8C9BDB04BF5}"/>
              </a:ext>
            </a:extLst>
          </p:cNvPr>
          <p:cNvSpPr>
            <a:spLocks noGrp="1"/>
          </p:cNvSpPr>
          <p:nvPr>
            <p:ph type="body" idx="2"/>
          </p:nvPr>
        </p:nvSpPr>
        <p:spPr>
          <a:xfrm>
            <a:off x="1097280" y="2582333"/>
            <a:ext cx="4937760" cy="3701235"/>
          </a:xfrm>
        </p:spPr>
        <p:txBody>
          <a:bodyPr>
            <a:normAutofit/>
          </a:bodyPr>
          <a:lstStyle/>
          <a:p>
            <a:pPr lvl="0"/>
            <a:r>
              <a:rPr lang="en-US" sz="2600" dirty="0"/>
              <a:t>2/9: </a:t>
            </a:r>
            <a:r>
              <a:rPr lang="en-US" sz="2600" dirty="0">
                <a:highlight>
                  <a:srgbClr val="FFFF00"/>
                </a:highlight>
              </a:rPr>
              <a:t>Developing Focus Goals and Maintenance Goals for the LCAP</a:t>
            </a:r>
          </a:p>
        </p:txBody>
      </p:sp>
      <p:sp>
        <p:nvSpPr>
          <p:cNvPr id="3" name="Text Placeholder 2">
            <a:extLst>
              <a:ext uri="{FF2B5EF4-FFF2-40B4-BE49-F238E27FC236}">
                <a16:creationId xmlns:a16="http://schemas.microsoft.com/office/drawing/2014/main" id="{1B62B3BC-40C3-4DB9-A219-2F551DD8FFAB}"/>
              </a:ext>
            </a:extLst>
          </p:cNvPr>
          <p:cNvSpPr>
            <a:spLocks noGrp="1"/>
          </p:cNvSpPr>
          <p:nvPr>
            <p:ph type="body" idx="3"/>
          </p:nvPr>
        </p:nvSpPr>
        <p:spPr/>
        <p:txBody>
          <a:bodyPr/>
          <a:lstStyle/>
          <a:p>
            <a:r>
              <a:rPr lang="en-US" dirty="0"/>
              <a:t>Thursdays @ 3</a:t>
            </a:r>
          </a:p>
        </p:txBody>
      </p:sp>
      <p:sp>
        <p:nvSpPr>
          <p:cNvPr id="4" name="Text Placeholder 3">
            <a:extLst>
              <a:ext uri="{FF2B5EF4-FFF2-40B4-BE49-F238E27FC236}">
                <a16:creationId xmlns:a16="http://schemas.microsoft.com/office/drawing/2014/main" id="{43C93102-AA20-4FF4-9000-C6388505DDAF}"/>
              </a:ext>
            </a:extLst>
          </p:cNvPr>
          <p:cNvSpPr>
            <a:spLocks noGrp="1"/>
          </p:cNvSpPr>
          <p:nvPr>
            <p:ph type="body" idx="4"/>
          </p:nvPr>
        </p:nvSpPr>
        <p:spPr>
          <a:xfrm>
            <a:off x="6217920" y="2582333"/>
            <a:ext cx="4937760" cy="3989063"/>
          </a:xfrm>
        </p:spPr>
        <p:txBody>
          <a:bodyPr>
            <a:normAutofit/>
          </a:bodyPr>
          <a:lstStyle/>
          <a:p>
            <a:r>
              <a:rPr lang="en-US" dirty="0"/>
              <a:t>2/11: The CA School Dashboard Local Indicator Process for 2021–22</a:t>
            </a:r>
          </a:p>
          <a:p>
            <a:r>
              <a:rPr lang="en-US" dirty="0"/>
              <a:t>2/18: Data and the LCAP, Part 2</a:t>
            </a:r>
          </a:p>
        </p:txBody>
      </p:sp>
      <p:sp>
        <p:nvSpPr>
          <p:cNvPr id="324" name="Google Shape;324;gb365715933_1_19"/>
          <p:cNvSpPr txBox="1">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b="0" i="0" u="none" strike="noStrike" kern="1200" cap="none" spc="0" normalizeH="0" baseline="0" noProof="0" smtClean="0">
                <a:ln>
                  <a:noFill/>
                </a:ln>
                <a:solidFill>
                  <a:srgbClr val="FFFFFF"/>
                </a:solidFill>
                <a:effectLst/>
                <a:uLnTx/>
                <a:uFillTx/>
                <a:latin typeface="Arial"/>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b="0" i="0" u="none" strike="noStrike" kern="120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37618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B0F40DB-A75C-4C5E-AFEE-78AE78D7BAA8}"/>
              </a:ext>
            </a:extLst>
          </p:cNvPr>
          <p:cNvSpPr txBox="1"/>
          <p:nvPr/>
        </p:nvSpPr>
        <p:spPr>
          <a:xfrm>
            <a:off x="7592154" y="2020121"/>
            <a:ext cx="37216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AEC7"/>
                </a:solidFill>
                <a:effectLst/>
                <a:uLnTx/>
                <a:uFillTx/>
                <a:latin typeface="Museo Sans 300"/>
                <a:ea typeface="+mn-ea"/>
                <a:cs typeface="+mn-cs"/>
              </a:rPr>
              <a:t>To Register: </a:t>
            </a:r>
            <a:endParaRPr kumimoji="0" lang="en-US" sz="2400" b="0" i="0" u="none" strike="noStrike" kern="1200" cap="none" spc="0" normalizeH="0" baseline="0" noProof="0" dirty="0">
              <a:ln>
                <a:noFill/>
              </a:ln>
              <a:solidFill>
                <a:srgbClr val="00AEC7"/>
              </a:solidFill>
              <a:effectLst/>
              <a:uLnTx/>
              <a:uFillTx/>
              <a:latin typeface="Museo Sans 3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333F48"/>
                </a:solidFill>
                <a:effectLst/>
                <a:uLnTx/>
                <a:uFillTx/>
                <a:latin typeface="Museo Sans 300"/>
                <a:ea typeface="Calibri" panose="020F0502020204030204" pitchFamily="34" charset="0"/>
                <a:cs typeface="+mn-cs"/>
                <a:hlinkClick r:id="rId2" tooltip="Workshop Registration">
                  <a:extLst>
                    <a:ext uri="{A12FA001-AC4F-418D-AE19-62706E023703}">
                      <ahyp:hlinkClr xmlns:ahyp="http://schemas.microsoft.com/office/drawing/2018/hyperlinkcolor" val="tx"/>
                    </a:ext>
                  </a:extLst>
                </a:hlinkClick>
              </a:rPr>
              <a:t>https://forms.gle/RXpnxm414hi8xJ4SA</a:t>
            </a:r>
            <a:r>
              <a:rPr kumimoji="0" lang="en-US" sz="2400" b="0" i="0" u="none" strike="noStrike" kern="1200" cap="none" spc="0" normalizeH="0" baseline="0" noProof="0" dirty="0">
                <a:ln>
                  <a:noFill/>
                </a:ln>
                <a:solidFill>
                  <a:srgbClr val="333F48"/>
                </a:solidFill>
                <a:effectLst/>
                <a:uLnTx/>
                <a:uFillTx/>
                <a:latin typeface="Museo Sans 300"/>
                <a:ea typeface="Calibri" panose="020F0502020204030204" pitchFamily="34" charset="0"/>
                <a:cs typeface="+mn-cs"/>
              </a:rPr>
              <a:t> </a:t>
            </a:r>
            <a:endParaRPr kumimoji="0" lang="en-US" sz="2400" b="0" i="0" u="none" strike="noStrike" kern="1200" cap="none" spc="0" normalizeH="0" baseline="0" noProof="0" dirty="0">
              <a:ln>
                <a:noFill/>
              </a:ln>
              <a:solidFill>
                <a:srgbClr val="333F48"/>
              </a:solidFill>
              <a:effectLst/>
              <a:uLnTx/>
              <a:uFillTx/>
              <a:latin typeface="Museo Sans 300"/>
              <a:ea typeface="+mn-ea"/>
              <a:cs typeface="+mn-cs"/>
            </a:endParaRPr>
          </a:p>
        </p:txBody>
      </p:sp>
      <p:pic>
        <p:nvPicPr>
          <p:cNvPr id="22" name="Picture 21" descr="QR Code for registration.">
            <a:extLst>
              <a:ext uri="{FF2B5EF4-FFF2-40B4-BE49-F238E27FC236}">
                <a16:creationId xmlns:a16="http://schemas.microsoft.com/office/drawing/2014/main" id="{868277F9-699A-44A4-9EBA-7C32FD2B063A}"/>
              </a:ext>
            </a:extLst>
          </p:cNvPr>
          <p:cNvPicPr>
            <a:picLocks noChangeAspect="1"/>
          </p:cNvPicPr>
          <p:nvPr/>
        </p:nvPicPr>
        <p:blipFill>
          <a:blip r:embed="rId3"/>
          <a:stretch>
            <a:fillRect/>
          </a:stretch>
        </p:blipFill>
        <p:spPr>
          <a:xfrm>
            <a:off x="7470810" y="3097867"/>
            <a:ext cx="3478924" cy="3534145"/>
          </a:xfrm>
          <a:prstGeom prst="rect">
            <a:avLst/>
          </a:prstGeom>
        </p:spPr>
      </p:pic>
      <p:sp>
        <p:nvSpPr>
          <p:cNvPr id="2" name="Title 1">
            <a:extLst>
              <a:ext uri="{FF2B5EF4-FFF2-40B4-BE49-F238E27FC236}">
                <a16:creationId xmlns:a16="http://schemas.microsoft.com/office/drawing/2014/main" id="{CF553007-F513-439F-8B86-0C343C27E3A1}"/>
              </a:ext>
            </a:extLst>
          </p:cNvPr>
          <p:cNvSpPr>
            <a:spLocks noGrp="1"/>
          </p:cNvSpPr>
          <p:nvPr>
            <p:ph type="title"/>
          </p:nvPr>
        </p:nvSpPr>
        <p:spPr>
          <a:xfrm>
            <a:off x="219303" y="128304"/>
            <a:ext cx="7470810" cy="6184292"/>
          </a:xfrm>
          <a:solidFill>
            <a:schemeClr val="bg1"/>
          </a:solidFill>
        </p:spPr>
        <p:txBody>
          <a:bodyPr>
            <a:normAutofit fontScale="90000"/>
          </a:bodyPr>
          <a:lstStyle/>
          <a:p>
            <a:r>
              <a:rPr lang="en-US" sz="3100" b="1" dirty="0">
                <a:effectLst/>
                <a:ea typeface="Calibri" panose="020F0502020204030204" pitchFamily="34" charset="0"/>
              </a:rPr>
              <a:t>Bringing the Whole Child Into Your LCAP</a:t>
            </a:r>
            <a:br>
              <a:rPr lang="en-US" sz="1800" dirty="0">
                <a:effectLst/>
                <a:latin typeface="+mn-lt"/>
                <a:ea typeface="Calibri" panose="020F0502020204030204" pitchFamily="34" charset="0"/>
              </a:rPr>
            </a:br>
            <a:r>
              <a:rPr lang="en-US" sz="2700" dirty="0">
                <a:solidFill>
                  <a:schemeClr val="tx1"/>
                </a:solidFill>
                <a:effectLst/>
                <a:latin typeface="+mn-lt"/>
                <a:ea typeface="Calibri" panose="020F0502020204030204" pitchFamily="34" charset="0"/>
              </a:rPr>
              <a:t>Turnaround for Children is offering a free one hour workshop to help districts understand and plan for integrated social, emotional and academic supports for students. Participants will discover the latest education and neuroscience research, explore practical and actionable strategies and tools, and share ideas about incorporating Whole Child design into their district’s plans. </a:t>
            </a:r>
            <a:br>
              <a:rPr lang="en-US" sz="2700" dirty="0">
                <a:solidFill>
                  <a:schemeClr val="tx1"/>
                </a:solidFill>
                <a:effectLst/>
                <a:latin typeface="+mn-lt"/>
                <a:ea typeface="Calibri" panose="020F0502020204030204" pitchFamily="34" charset="0"/>
              </a:rPr>
            </a:br>
            <a:r>
              <a:rPr lang="en-US" sz="2700" dirty="0">
                <a:solidFill>
                  <a:schemeClr val="tx1"/>
                </a:solidFill>
                <a:effectLst/>
                <a:latin typeface="+mn-lt"/>
                <a:ea typeface="Calibri" panose="020F0502020204030204" pitchFamily="34" charset="0"/>
              </a:rPr>
              <a:t> </a:t>
            </a:r>
            <a:br>
              <a:rPr lang="en-US" sz="2700" dirty="0">
                <a:solidFill>
                  <a:schemeClr val="tx1"/>
                </a:solidFill>
                <a:effectLst/>
                <a:latin typeface="+mn-lt"/>
                <a:ea typeface="Calibri" panose="020F0502020204030204" pitchFamily="34" charset="0"/>
              </a:rPr>
            </a:br>
            <a:r>
              <a:rPr lang="en-US" sz="2700" b="1" dirty="0">
                <a:latin typeface="+mn-lt"/>
                <a:ea typeface="Calibri" panose="020F0502020204030204" pitchFamily="34" charset="0"/>
              </a:rPr>
              <a:t>Two options for dates: </a:t>
            </a:r>
            <a:br>
              <a:rPr lang="en-US" sz="2700" dirty="0">
                <a:solidFill>
                  <a:schemeClr val="tx1"/>
                </a:solidFill>
                <a:latin typeface="+mn-lt"/>
                <a:ea typeface="Calibri" panose="020F0502020204030204" pitchFamily="34" charset="0"/>
              </a:rPr>
            </a:br>
            <a:r>
              <a:rPr lang="en-US" sz="2700" dirty="0">
                <a:solidFill>
                  <a:schemeClr val="tx1"/>
                </a:solidFill>
                <a:latin typeface="+mn-lt"/>
                <a:ea typeface="Times New Roman" panose="02020603050405020304" pitchFamily="18" charset="0"/>
              </a:rPr>
              <a:t>Wednesday, February 24th - 3 to 4 pm</a:t>
            </a:r>
            <a:br>
              <a:rPr lang="en-US" sz="2700" dirty="0">
                <a:solidFill>
                  <a:schemeClr val="tx1"/>
                </a:solidFill>
                <a:latin typeface="+mn-lt"/>
                <a:ea typeface="Calibri" panose="020F0502020204030204" pitchFamily="34" charset="0"/>
              </a:rPr>
            </a:br>
            <a:r>
              <a:rPr lang="en-US" sz="2700" dirty="0">
                <a:solidFill>
                  <a:schemeClr val="tx1"/>
                </a:solidFill>
                <a:latin typeface="+mn-lt"/>
                <a:ea typeface="Times New Roman" panose="02020603050405020304" pitchFamily="18" charset="0"/>
              </a:rPr>
              <a:t>Thursday, March 4 - 10 to 11 am</a:t>
            </a:r>
            <a:br>
              <a:rPr lang="en-US" sz="2700" dirty="0">
                <a:solidFill>
                  <a:schemeClr val="tx1"/>
                </a:solidFill>
                <a:latin typeface="+mn-lt"/>
                <a:ea typeface="Times New Roman" panose="02020603050405020304" pitchFamily="18" charset="0"/>
              </a:rPr>
            </a:br>
            <a:br>
              <a:rPr lang="en-US" sz="2700" dirty="0">
                <a:solidFill>
                  <a:schemeClr val="tx1"/>
                </a:solidFill>
                <a:latin typeface="+mn-lt"/>
                <a:ea typeface="Times New Roman" panose="02020603050405020304" pitchFamily="18" charset="0"/>
              </a:rPr>
            </a:br>
            <a:r>
              <a:rPr lang="en-US" sz="2700" b="1" dirty="0">
                <a:effectLst/>
                <a:latin typeface="+mn-lt"/>
                <a:ea typeface="Calibri" panose="020F0502020204030204" pitchFamily="34" charset="0"/>
              </a:rPr>
              <a:t>Presenters: </a:t>
            </a:r>
            <a:br>
              <a:rPr lang="en-US" sz="2700" dirty="0">
                <a:solidFill>
                  <a:schemeClr val="tx1"/>
                </a:solidFill>
                <a:effectLst/>
                <a:latin typeface="+mn-lt"/>
                <a:ea typeface="Calibri" panose="020F0502020204030204" pitchFamily="34" charset="0"/>
              </a:rPr>
            </a:br>
            <a:r>
              <a:rPr lang="en-US" sz="2700" dirty="0">
                <a:solidFill>
                  <a:schemeClr val="tx1"/>
                </a:solidFill>
                <a:effectLst/>
                <a:latin typeface="+mn-lt"/>
                <a:ea typeface="Calibri" panose="020F0502020204030204" pitchFamily="34" charset="0"/>
              </a:rPr>
              <a:t>Katie Brackenridge and Gretchen Livesey</a:t>
            </a:r>
            <a:br>
              <a:rPr lang="en-US" sz="2700" dirty="0">
                <a:solidFill>
                  <a:schemeClr val="tx1"/>
                </a:solidFill>
                <a:latin typeface="+mn-lt"/>
                <a:ea typeface="Times New Roman" panose="02020603050405020304" pitchFamily="18" charset="0"/>
              </a:rPr>
            </a:br>
            <a:br>
              <a:rPr lang="en-US" sz="2700" dirty="0">
                <a:solidFill>
                  <a:schemeClr val="tx1"/>
                </a:solidFill>
                <a:latin typeface="+mn-lt"/>
                <a:ea typeface="Times New Roman" panose="02020603050405020304" pitchFamily="18" charset="0"/>
              </a:rPr>
            </a:br>
            <a:r>
              <a:rPr lang="en-US" sz="2700" b="1" dirty="0">
                <a:latin typeface="+mn-lt"/>
                <a:ea typeface="Times New Roman" panose="02020603050405020304" pitchFamily="18" charset="0"/>
              </a:rPr>
              <a:t>Questions: </a:t>
            </a:r>
            <a:br>
              <a:rPr lang="en-US" sz="2700" dirty="0">
                <a:solidFill>
                  <a:schemeClr val="tx1"/>
                </a:solidFill>
                <a:latin typeface="+mn-lt"/>
                <a:ea typeface="Times New Roman" panose="02020603050405020304" pitchFamily="18" charset="0"/>
              </a:rPr>
            </a:br>
            <a:r>
              <a:rPr lang="en-US" sz="2700" dirty="0">
                <a:solidFill>
                  <a:schemeClr val="tx1"/>
                </a:solidFill>
                <a:latin typeface="+mn-lt"/>
                <a:ea typeface="Times New Roman" panose="02020603050405020304" pitchFamily="18" charset="0"/>
              </a:rPr>
              <a:t>Contact </a:t>
            </a:r>
            <a:r>
              <a:rPr lang="en-US" sz="2700" dirty="0">
                <a:solidFill>
                  <a:srgbClr val="1704A0"/>
                </a:solidFill>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Kbrackenridge@tfcusa.org</a:t>
            </a:r>
            <a:endParaRPr lang="en-US" sz="1800" dirty="0">
              <a:solidFill>
                <a:srgbClr val="1704A0"/>
              </a:solidFill>
              <a:latin typeface="+mn-lt"/>
            </a:endParaRPr>
          </a:p>
        </p:txBody>
      </p:sp>
      <p:pic>
        <p:nvPicPr>
          <p:cNvPr id="28" name="Picture 27" descr="Turnaround For Children logo">
            <a:extLst>
              <a:ext uri="{FF2B5EF4-FFF2-40B4-BE49-F238E27FC236}">
                <a16:creationId xmlns:a16="http://schemas.microsoft.com/office/drawing/2014/main" id="{C1D1A6E7-FC11-44A9-B087-E1488DBB29E6}"/>
              </a:ext>
            </a:extLst>
          </p:cNvPr>
          <p:cNvPicPr>
            <a:picLocks noChangeAspect="1"/>
          </p:cNvPicPr>
          <p:nvPr/>
        </p:nvPicPr>
        <p:blipFill>
          <a:blip r:embed="rId5"/>
          <a:stretch>
            <a:fillRect/>
          </a:stretch>
        </p:blipFill>
        <p:spPr>
          <a:xfrm>
            <a:off x="7470810" y="0"/>
            <a:ext cx="3964305" cy="1791866"/>
          </a:xfrm>
          <a:prstGeom prst="rect">
            <a:avLst/>
          </a:prstGeom>
        </p:spPr>
      </p:pic>
    </p:spTree>
    <p:extLst>
      <p:ext uri="{BB962C8B-B14F-4D97-AF65-F5344CB8AC3E}">
        <p14:creationId xmlns:p14="http://schemas.microsoft.com/office/powerpoint/2010/main" val="82523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4" name="Title 3">
            <a:extLst>
              <a:ext uri="{FF2B5EF4-FFF2-40B4-BE49-F238E27FC236}">
                <a16:creationId xmlns:a16="http://schemas.microsoft.com/office/drawing/2014/main" id="{6DC9706D-CEE5-47BA-B599-0F17335BEDF3}"/>
              </a:ext>
            </a:extLst>
          </p:cNvPr>
          <p:cNvSpPr>
            <a:spLocks noGrp="1"/>
          </p:cNvSpPr>
          <p:nvPr>
            <p:ph type="ctrTitle"/>
          </p:nvPr>
        </p:nvSpPr>
        <p:spPr>
          <a:xfrm>
            <a:off x="1523583" y="451496"/>
            <a:ext cx="9144800" cy="820713"/>
          </a:xfrm>
        </p:spPr>
        <p:txBody>
          <a:bodyPr/>
          <a:lstStyle/>
          <a:p>
            <a:r>
              <a:rPr lang="en-US" dirty="0">
                <a:solidFill>
                  <a:schemeClr val="accent2">
                    <a:lumMod val="50000"/>
                  </a:schemeClr>
                </a:solidFill>
              </a:rPr>
              <a:t>EL RISE! Workshop</a:t>
            </a:r>
          </a:p>
        </p:txBody>
      </p:sp>
      <p:sp>
        <p:nvSpPr>
          <p:cNvPr id="112" name="Google Shape;112;p28"/>
          <p:cNvSpPr txBox="1">
            <a:spLocks noGrp="1"/>
          </p:cNvSpPr>
          <p:nvPr>
            <p:ph type="subTitle" idx="1"/>
          </p:nvPr>
        </p:nvSpPr>
        <p:spPr>
          <a:xfrm>
            <a:off x="1523583" y="1470991"/>
            <a:ext cx="9144800" cy="4552122"/>
          </a:xfrm>
        </p:spPr>
        <p:txBody>
          <a:bodyPr/>
          <a:lstStyle/>
          <a:p>
            <a:r>
              <a:rPr lang="en-US" sz="3600" dirty="0">
                <a:solidFill>
                  <a:schemeClr val="tx1">
                    <a:lumMod val="85000"/>
                    <a:lumOff val="15000"/>
                  </a:schemeClr>
                </a:solidFill>
              </a:rPr>
              <a:t> Upcoming</a:t>
            </a:r>
            <a:r>
              <a:rPr lang="en-US" sz="3600" dirty="0">
                <a:solidFill>
                  <a:schemeClr val="tx1">
                    <a:lumMod val="85000"/>
                    <a:lumOff val="15000"/>
                  </a:schemeClr>
                </a:solidFill>
                <a:sym typeface="Calibri"/>
              </a:rPr>
              <a:t> </a:t>
            </a:r>
            <a:br>
              <a:rPr lang="en-US" sz="3600" dirty="0">
                <a:solidFill>
                  <a:schemeClr val="tx1">
                    <a:lumMod val="85000"/>
                    <a:lumOff val="15000"/>
                  </a:schemeClr>
                </a:solidFill>
                <a:sym typeface="Calibri"/>
              </a:rPr>
            </a:br>
            <a:r>
              <a:rPr lang="en-US" sz="3600" dirty="0">
                <a:solidFill>
                  <a:schemeClr val="tx1">
                    <a:lumMod val="85000"/>
                    <a:lumOff val="15000"/>
                  </a:schemeClr>
                </a:solidFill>
                <a:sym typeface="Calibri"/>
              </a:rPr>
              <a:t> </a:t>
            </a:r>
          </a:p>
          <a:p>
            <a:r>
              <a:rPr lang="en-US" sz="3600" dirty="0">
                <a:solidFill>
                  <a:schemeClr val="tx1">
                    <a:lumMod val="85000"/>
                    <a:lumOff val="15000"/>
                  </a:schemeClr>
                </a:solidFill>
                <a:sym typeface="Calibri"/>
              </a:rPr>
              <a:t>English Learner Roadmap </a:t>
            </a:r>
          </a:p>
          <a:p>
            <a:r>
              <a:rPr lang="en-US" sz="3600" dirty="0">
                <a:solidFill>
                  <a:schemeClr val="tx1">
                    <a:lumMod val="85000"/>
                    <a:lumOff val="15000"/>
                  </a:schemeClr>
                </a:solidFill>
                <a:sym typeface="Calibri"/>
              </a:rPr>
              <a:t>Aligned </a:t>
            </a:r>
          </a:p>
          <a:p>
            <a:r>
              <a:rPr lang="en-US" sz="3600" dirty="0">
                <a:solidFill>
                  <a:schemeClr val="tx1">
                    <a:lumMod val="85000"/>
                    <a:lumOff val="15000"/>
                  </a:schemeClr>
                </a:solidFill>
                <a:sym typeface="Calibri"/>
              </a:rPr>
              <a:t>LCAP Toolkit Workshops</a:t>
            </a:r>
          </a:p>
          <a:p>
            <a:endParaRPr lang="en-US" sz="3600" dirty="0">
              <a:solidFill>
                <a:schemeClr val="tx1">
                  <a:lumMod val="85000"/>
                  <a:lumOff val="15000"/>
                </a:schemeClr>
              </a:solidFill>
              <a:sym typeface="Calibri"/>
            </a:endParaRPr>
          </a:p>
          <a:p>
            <a:r>
              <a:rPr lang="en-US" sz="3600" dirty="0">
                <a:solidFill>
                  <a:schemeClr val="tx1">
                    <a:lumMod val="85000"/>
                    <a:lumOff val="15000"/>
                  </a:schemeClr>
                </a:solidFill>
                <a:sym typeface="Calibri"/>
              </a:rPr>
              <a:t>Link to flyer: </a:t>
            </a:r>
            <a:r>
              <a:rPr lang="en-US" sz="3600" dirty="0">
                <a:sym typeface="Calibri"/>
                <a:hlinkClick r:id="rId3" tooltip="Link to workshop flyer">
                  <a:extLst>
                    <a:ext uri="{A12FA001-AC4F-418D-AE19-62706E023703}">
                      <ahyp:hlinkClr xmlns:ahyp="http://schemas.microsoft.com/office/drawing/2018/hyperlinkcolor" val="tx"/>
                    </a:ext>
                  </a:extLst>
                </a:hlinkClick>
              </a:rPr>
              <a:t>https://bit.ly/3cXS2EX</a:t>
            </a:r>
            <a:endParaRPr lang="en-US" sz="3600" dirty="0"/>
          </a:p>
          <a:p>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b365715933_1_19"/>
          <p:cNvSpPr txBox="1">
            <a:spLocks noGrp="1"/>
          </p:cNvSpPr>
          <p:nvPr>
            <p:ph type="title"/>
          </p:nvPr>
        </p:nvSpPr>
        <p:spPr/>
        <p:txBody>
          <a:bodyPr/>
          <a:lstStyle/>
          <a:p>
            <a:pPr lvl="0"/>
            <a:r>
              <a:rPr lang="en-US" dirty="0"/>
              <a:t>Upcoming Webinars</a:t>
            </a:r>
          </a:p>
        </p:txBody>
      </p:sp>
      <p:sp>
        <p:nvSpPr>
          <p:cNvPr id="323" name="Google Shape;323;gb365715933_1_19"/>
          <p:cNvSpPr txBox="1">
            <a:spLocks noGrp="1"/>
          </p:cNvSpPr>
          <p:nvPr>
            <p:ph type="body" idx="1"/>
          </p:nvPr>
        </p:nvSpPr>
        <p:spPr/>
        <p:txBody>
          <a:bodyPr/>
          <a:lstStyle/>
          <a:p>
            <a:pPr lvl="0"/>
            <a:r>
              <a:rPr lang="en-US" dirty="0"/>
              <a:t>Tuesdays @ 2</a:t>
            </a:r>
          </a:p>
        </p:txBody>
      </p:sp>
      <p:sp>
        <p:nvSpPr>
          <p:cNvPr id="3" name="Text Placeholder 2">
            <a:extLst>
              <a:ext uri="{FF2B5EF4-FFF2-40B4-BE49-F238E27FC236}">
                <a16:creationId xmlns:a16="http://schemas.microsoft.com/office/drawing/2014/main" id="{1B62B3BC-40C3-4DB9-A219-2F551DD8FFAB}"/>
              </a:ext>
            </a:extLst>
          </p:cNvPr>
          <p:cNvSpPr>
            <a:spLocks noGrp="1"/>
          </p:cNvSpPr>
          <p:nvPr>
            <p:ph type="body" idx="3"/>
          </p:nvPr>
        </p:nvSpPr>
        <p:spPr/>
        <p:txBody>
          <a:bodyPr/>
          <a:lstStyle/>
          <a:p>
            <a:r>
              <a:rPr lang="en-US" dirty="0"/>
              <a:t>Thursdays @ 3</a:t>
            </a:r>
          </a:p>
        </p:txBody>
      </p:sp>
      <p:sp>
        <p:nvSpPr>
          <p:cNvPr id="4" name="Text Placeholder 3">
            <a:extLst>
              <a:ext uri="{FF2B5EF4-FFF2-40B4-BE49-F238E27FC236}">
                <a16:creationId xmlns:a16="http://schemas.microsoft.com/office/drawing/2014/main" id="{43C93102-AA20-4FF4-9000-C6388505DDAF}"/>
              </a:ext>
            </a:extLst>
          </p:cNvPr>
          <p:cNvSpPr>
            <a:spLocks noGrp="1"/>
          </p:cNvSpPr>
          <p:nvPr>
            <p:ph type="body" idx="4"/>
          </p:nvPr>
        </p:nvSpPr>
        <p:spPr>
          <a:xfrm>
            <a:off x="6217920" y="2582333"/>
            <a:ext cx="4937760" cy="3989063"/>
          </a:xfrm>
        </p:spPr>
        <p:txBody>
          <a:bodyPr>
            <a:normAutofit/>
          </a:bodyPr>
          <a:lstStyle/>
          <a:p>
            <a:r>
              <a:rPr lang="en-US" dirty="0"/>
              <a:t>2/11: The CA School Dashboard Local Indicator Process for 2021-22</a:t>
            </a:r>
          </a:p>
          <a:p>
            <a:r>
              <a:rPr lang="en-US" dirty="0"/>
              <a:t>2/18: Data and the LCAP, Part 2</a:t>
            </a:r>
          </a:p>
        </p:txBody>
      </p:sp>
      <p:sp>
        <p:nvSpPr>
          <p:cNvPr id="324" name="Google Shape;324;gb365715933_1_19"/>
          <p:cNvSpPr txBox="1">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b="0" i="0" u="none" strike="noStrike" kern="1200" cap="none" spc="0" normalizeH="0" baseline="0" noProof="0" smtClean="0">
                <a:ln>
                  <a:noFill/>
                </a:ln>
                <a:solidFill>
                  <a:srgbClr val="FFFFFF"/>
                </a:solidFill>
                <a:effectLst/>
                <a:uLnTx/>
                <a:uFillTx/>
                <a:latin typeface="Arial"/>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b="0" i="0" u="none" strike="noStrike" kern="120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24315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5"/>
          <p:cNvSpPr txBox="1">
            <a:spLocks noGrp="1"/>
          </p:cNvSpPr>
          <p:nvPr>
            <p:ph type="title"/>
          </p:nvPr>
        </p:nvSpPr>
        <p:spPr/>
        <p:txBody>
          <a:bodyPr/>
          <a:lstStyle/>
          <a:p>
            <a:pPr lvl="0"/>
            <a:r>
              <a:rPr lang="en-US"/>
              <a:t>Questions</a:t>
            </a:r>
          </a:p>
        </p:txBody>
      </p:sp>
      <p:sp>
        <p:nvSpPr>
          <p:cNvPr id="4" name="Content Placeholder 3">
            <a:extLst>
              <a:ext uri="{FF2B5EF4-FFF2-40B4-BE49-F238E27FC236}">
                <a16:creationId xmlns:a16="http://schemas.microsoft.com/office/drawing/2014/main" id="{F7692C70-8E5C-4865-9ABD-AEBF6848A270}"/>
              </a:ext>
            </a:extLst>
          </p:cNvPr>
          <p:cNvSpPr>
            <a:spLocks noGrp="1"/>
          </p:cNvSpPr>
          <p:nvPr>
            <p:ph idx="1"/>
          </p:nvPr>
        </p:nvSpPr>
        <p:spPr/>
        <p:txBody>
          <a:bodyPr/>
          <a:lstStyle/>
          <a:p>
            <a:r>
              <a:rPr lang="en-US" dirty="0">
                <a:sym typeface="Arial"/>
              </a:rPr>
              <a:t>If you have any questions, please contact the Local Agency Systems Support Office at </a:t>
            </a:r>
            <a:r>
              <a:rPr lang="en-US" dirty="0">
                <a:solidFill>
                  <a:srgbClr val="1704A0"/>
                </a:solidFill>
                <a:sym typeface="Arial"/>
                <a:hlinkClick r:id="rId3" tooltip="LCFF@cde.ca.gov">
                  <a:extLst>
                    <a:ext uri="{A12FA001-AC4F-418D-AE19-62706E023703}">
                      <ahyp:hlinkClr xmlns:ahyp="http://schemas.microsoft.com/office/drawing/2018/hyperlinkcolor" val="tx"/>
                    </a:ext>
                  </a:extLst>
                </a:hlinkClick>
              </a:rPr>
              <a:t>LCFF@cde.ca.gov  </a:t>
            </a:r>
            <a:endParaRPr lang="en-US" dirty="0">
              <a:solidFill>
                <a:srgbClr val="1704A0"/>
              </a:solidFill>
            </a:endParaRPr>
          </a:p>
          <a:p>
            <a:endParaRPr lang="en-US" dirty="0">
              <a:sym typeface="Arial"/>
            </a:endParaRPr>
          </a:p>
          <a:p>
            <a:r>
              <a:rPr lang="en-US" dirty="0">
                <a:sym typeface="Arial"/>
              </a:rPr>
              <a:t>Tuesdays @ 2 webpage: </a:t>
            </a:r>
            <a:r>
              <a:rPr lang="en-US" dirty="0">
                <a:solidFill>
                  <a:srgbClr val="1704A0"/>
                </a:solidFill>
                <a:sym typeface="Arial"/>
                <a:hlinkClick r:id="rId4" tooltip="Tuesdays @ 2 webpage">
                  <a:extLst>
                    <a:ext uri="{A12FA001-AC4F-418D-AE19-62706E023703}">
                      <ahyp:hlinkClr xmlns:ahyp="http://schemas.microsoft.com/office/drawing/2018/hyperlinkcolor" val="tx"/>
                    </a:ext>
                  </a:extLst>
                </a:hlinkClick>
              </a:rPr>
              <a:t>https://www.cde.ca.gov/fg/aa/lc/tuesdaysat2.asp</a:t>
            </a:r>
            <a:r>
              <a:rPr lang="en-US" dirty="0">
                <a:sym typeface="Arial"/>
              </a:rPr>
              <a:t> </a:t>
            </a:r>
          </a:p>
          <a:p>
            <a:endParaRPr lang="en-US" dirty="0"/>
          </a:p>
        </p:txBody>
      </p:sp>
      <p:sp>
        <p:nvSpPr>
          <p:cNvPr id="686" name="Google Shape;686;p15"/>
          <p:cNvSpPr txBox="1">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96A7-BABB-435A-A544-08DFBC24D4CF}"/>
              </a:ext>
            </a:extLst>
          </p:cNvPr>
          <p:cNvSpPr>
            <a:spLocks noGrp="1"/>
          </p:cNvSpPr>
          <p:nvPr>
            <p:ph type="title"/>
          </p:nvPr>
        </p:nvSpPr>
        <p:spPr/>
        <p:txBody>
          <a:bodyPr/>
          <a:lstStyle/>
          <a:p>
            <a:r>
              <a:rPr lang="en-US" dirty="0"/>
              <a:t>Availability of Templates</a:t>
            </a:r>
          </a:p>
        </p:txBody>
      </p:sp>
      <p:sp>
        <p:nvSpPr>
          <p:cNvPr id="3" name="Content Placeholder 2">
            <a:extLst>
              <a:ext uri="{FF2B5EF4-FFF2-40B4-BE49-F238E27FC236}">
                <a16:creationId xmlns:a16="http://schemas.microsoft.com/office/drawing/2014/main" id="{2B19BDD7-52D5-4415-A907-7A17E80CA85E}"/>
              </a:ext>
            </a:extLst>
          </p:cNvPr>
          <p:cNvSpPr>
            <a:spLocks noGrp="1"/>
          </p:cNvSpPr>
          <p:nvPr>
            <p:ph idx="1"/>
          </p:nvPr>
        </p:nvSpPr>
        <p:spPr/>
        <p:txBody>
          <a:bodyPr>
            <a:normAutofit lnSpcReduction="10000"/>
          </a:bodyPr>
          <a:lstStyle/>
          <a:p>
            <a:r>
              <a:rPr lang="en-US" dirty="0"/>
              <a:t>Approved LCAP Template: </a:t>
            </a:r>
            <a:r>
              <a:rPr lang="en-US" dirty="0">
                <a:solidFill>
                  <a:srgbClr val="1704A0"/>
                </a:solidFill>
                <a:hlinkClick r:id="rId2" tooltip="Approved LCAP Template">
                  <a:extLst>
                    <a:ext uri="{A12FA001-AC4F-418D-AE19-62706E023703}">
                      <ahyp:hlinkClr xmlns:ahyp="http://schemas.microsoft.com/office/drawing/2018/hyperlinkcolor" val="tx"/>
                    </a:ext>
                  </a:extLst>
                </a:hlinkClick>
              </a:rPr>
              <a:t>https://www.cde.ca.gov/re/lc/documents/lcaptemplate2020rev.docx</a:t>
            </a:r>
            <a:r>
              <a:rPr lang="en-US" dirty="0"/>
              <a:t> </a:t>
            </a:r>
          </a:p>
          <a:p>
            <a:r>
              <a:rPr lang="en-US" dirty="0"/>
              <a:t>LCAP Expenditure Tables Template: </a:t>
            </a:r>
            <a:r>
              <a:rPr lang="en-US" dirty="0">
                <a:solidFill>
                  <a:srgbClr val="1704A0"/>
                </a:solidFill>
                <a:hlinkClick r:id="rId3" tooltip="LCAP Expenditure Tables Template">
                  <a:extLst>
                    <a:ext uri="{A12FA001-AC4F-418D-AE19-62706E023703}">
                      <ahyp:hlinkClr xmlns:ahyp="http://schemas.microsoft.com/office/drawing/2018/hyperlinkcolor" val="tx"/>
                    </a:ext>
                  </a:extLst>
                </a:hlinkClick>
              </a:rPr>
              <a:t>https://www.cde.ca.gov/re/lc/documents/lcapexpendituretable.xlsx</a:t>
            </a:r>
            <a:r>
              <a:rPr lang="en-US" dirty="0">
                <a:hlinkClick r:id="rId3" tooltip="LCAP Expenditure Tables Template">
                  <a:extLst>
                    <a:ext uri="{A12FA001-AC4F-418D-AE19-62706E023703}">
                      <ahyp:hlinkClr xmlns:ahyp="http://schemas.microsoft.com/office/drawing/2018/hyperlinkcolor" val="tx"/>
                    </a:ext>
                  </a:extLst>
                </a:hlinkClick>
              </a:rPr>
              <a:t> </a:t>
            </a:r>
            <a:endParaRPr lang="en-US" dirty="0"/>
          </a:p>
          <a:p>
            <a:r>
              <a:rPr lang="en-US" dirty="0"/>
              <a:t>Approved LCAP Annual Update Template: </a:t>
            </a:r>
            <a:r>
              <a:rPr lang="en-US" dirty="0">
                <a:solidFill>
                  <a:srgbClr val="1704A0"/>
                </a:solidFill>
                <a:hlinkClick r:id="rId4" tooltip="Approved LCAP Annual Update Template">
                  <a:extLst>
                    <a:ext uri="{A12FA001-AC4F-418D-AE19-62706E023703}">
                      <ahyp:hlinkClr xmlns:ahyp="http://schemas.microsoft.com/office/drawing/2018/hyperlinkcolor" val="tx"/>
                    </a:ext>
                  </a:extLst>
                </a:hlinkClick>
              </a:rPr>
              <a:t>https://www.cde.ca.gov/re/lc/documents/lcapannuupd2021rev.docx</a:t>
            </a:r>
            <a:r>
              <a:rPr lang="en-US" dirty="0"/>
              <a:t> </a:t>
            </a:r>
          </a:p>
          <a:p>
            <a:r>
              <a:rPr lang="en-US" dirty="0" err="1"/>
              <a:t>eTemplate</a:t>
            </a:r>
            <a:r>
              <a:rPr lang="en-US" dirty="0"/>
              <a:t> – anticipated launch by March 1, 2021</a:t>
            </a:r>
          </a:p>
          <a:p>
            <a:endParaRPr lang="en-US" dirty="0"/>
          </a:p>
        </p:txBody>
      </p:sp>
      <p:sp>
        <p:nvSpPr>
          <p:cNvPr id="4" name="Slide Number Placeholder 3">
            <a:extLst>
              <a:ext uri="{FF2B5EF4-FFF2-40B4-BE49-F238E27FC236}">
                <a16:creationId xmlns:a16="http://schemas.microsoft.com/office/drawing/2014/main" id="{AC4226A1-4491-4267-ACBA-6335D2CF0F6C}"/>
              </a:ext>
            </a:extLst>
          </p:cNvPr>
          <p:cNvSpPr>
            <a:spLocks noGrp="1"/>
          </p:cNvSpPr>
          <p:nvPr>
            <p:ph type="sldNum" sz="quarter" idx="12"/>
          </p:nvPr>
        </p:nvSpPr>
        <p:spPr/>
        <p:txBody>
          <a:bodyPr/>
          <a:lstStyle/>
          <a:p>
            <a:fld id="{1E47FE53-EBF0-4DA7-9D9D-CC1C3A20F3CB}" type="slidenum">
              <a:rPr lang="en-US" smtClean="0"/>
              <a:t>3</a:t>
            </a:fld>
            <a:endParaRPr lang="en-US"/>
          </a:p>
        </p:txBody>
      </p:sp>
    </p:spTree>
    <p:extLst>
      <p:ext uri="{BB962C8B-B14F-4D97-AF65-F5344CB8AC3E}">
        <p14:creationId xmlns:p14="http://schemas.microsoft.com/office/powerpoint/2010/main" val="174985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r>
              <a:rPr lang="en-US" dirty="0"/>
              <a:t>To review the requirements for goals in the Local Control and Accountability Plan (LCAP) </a:t>
            </a:r>
          </a:p>
          <a:p>
            <a:r>
              <a:rPr lang="en-US" dirty="0"/>
              <a:t>To provide an overview of the requirements for focus goals and maintenance goals</a:t>
            </a:r>
          </a:p>
          <a:p>
            <a:r>
              <a:rPr lang="en-US" dirty="0"/>
              <a:t>To provide examples of focus goals and maintenance goals</a:t>
            </a:r>
          </a:p>
        </p:txBody>
      </p:sp>
      <p:sp>
        <p:nvSpPr>
          <p:cNvPr id="4" name="Slide Number Placeholder 3"/>
          <p:cNvSpPr>
            <a:spLocks noGrp="1"/>
          </p:cNvSpPr>
          <p:nvPr>
            <p:ph type="sldNum" sz="quarter" idx="12"/>
          </p:nvPr>
        </p:nvSpPr>
        <p:spPr/>
        <p:txBody>
          <a:bodyPr/>
          <a:lstStyle/>
          <a:p>
            <a:fld id="{1E47FE53-EBF0-4DA7-9D9D-CC1C3A20F3CB}" type="slidenum">
              <a:rPr lang="en-US" smtClean="0"/>
              <a:t>4</a:t>
            </a:fld>
            <a:endParaRPr lang="en-US"/>
          </a:p>
        </p:txBody>
      </p:sp>
    </p:spTree>
    <p:extLst>
      <p:ext uri="{BB962C8B-B14F-4D97-AF65-F5344CB8AC3E}">
        <p14:creationId xmlns:p14="http://schemas.microsoft.com/office/powerpoint/2010/main" val="249116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9B84E-FDDD-44C0-9E0F-641D02568E6E}"/>
              </a:ext>
            </a:extLst>
          </p:cNvPr>
          <p:cNvSpPr>
            <a:spLocks noGrp="1"/>
          </p:cNvSpPr>
          <p:nvPr>
            <p:ph type="title"/>
          </p:nvPr>
        </p:nvSpPr>
        <p:spPr/>
        <p:txBody>
          <a:bodyPr>
            <a:normAutofit/>
          </a:bodyPr>
          <a:lstStyle/>
          <a:p>
            <a:r>
              <a:rPr lang="en-US" sz="6600" dirty="0"/>
              <a:t>Framing the LCAP</a:t>
            </a:r>
          </a:p>
        </p:txBody>
      </p:sp>
      <p:sp>
        <p:nvSpPr>
          <p:cNvPr id="6" name="Text Placeholder 5">
            <a:extLst>
              <a:ext uri="{FF2B5EF4-FFF2-40B4-BE49-F238E27FC236}">
                <a16:creationId xmlns:a16="http://schemas.microsoft.com/office/drawing/2014/main" id="{292ED981-A237-4244-A180-5E48F0616087}"/>
              </a:ext>
            </a:extLst>
          </p:cNvPr>
          <p:cNvSpPr>
            <a:spLocks noGrp="1"/>
          </p:cNvSpPr>
          <p:nvPr>
            <p:ph type="body" idx="1"/>
          </p:nvPr>
        </p:nvSpPr>
        <p:spPr/>
        <p:txBody>
          <a:bodyPr/>
          <a:lstStyle/>
          <a:p>
            <a:r>
              <a:rPr lang="en-US" dirty="0"/>
              <a:t>A tool to set goals, plan actions, and leverage resources to improve student outcomes</a:t>
            </a:r>
          </a:p>
        </p:txBody>
      </p:sp>
      <p:sp>
        <p:nvSpPr>
          <p:cNvPr id="4" name="Slide Number Placeholder 3">
            <a:extLst>
              <a:ext uri="{FF2B5EF4-FFF2-40B4-BE49-F238E27FC236}">
                <a16:creationId xmlns:a16="http://schemas.microsoft.com/office/drawing/2014/main" id="{491B7E42-373A-48C4-BE6D-53D7F836E934}"/>
              </a:ext>
            </a:extLst>
          </p:cNvPr>
          <p:cNvSpPr>
            <a:spLocks noGrp="1"/>
          </p:cNvSpPr>
          <p:nvPr>
            <p:ph type="sldNum" sz="quarter" idx="12"/>
          </p:nvPr>
        </p:nvSpPr>
        <p:spPr/>
        <p:txBody>
          <a:bodyPr/>
          <a:lstStyle/>
          <a:p>
            <a:fld id="{1E47FE53-EBF0-4DA7-9D9D-CC1C3A20F3CB}" type="slidenum">
              <a:rPr lang="en-US" smtClean="0"/>
              <a:t>5</a:t>
            </a:fld>
            <a:endParaRPr lang="en-US" dirty="0"/>
          </a:p>
        </p:txBody>
      </p:sp>
    </p:spTree>
    <p:extLst>
      <p:ext uri="{BB962C8B-B14F-4D97-AF65-F5344CB8AC3E}">
        <p14:creationId xmlns:p14="http://schemas.microsoft.com/office/powerpoint/2010/main" val="301208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b495f8a397_1_177"/>
          <p:cNvSpPr txBox="1">
            <a:spLocks noGrp="1"/>
          </p:cNvSpPr>
          <p:nvPr>
            <p:ph type="title"/>
          </p:nvPr>
        </p:nvSpPr>
        <p:spPr/>
        <p:txBody>
          <a:bodyPr>
            <a:normAutofit/>
          </a:bodyPr>
          <a:lstStyle/>
          <a:p>
            <a:pPr lvl="0"/>
            <a:r>
              <a:rPr lang="en-US" sz="4000" dirty="0"/>
              <a:t>The Local Control and Accountability Plan</a:t>
            </a:r>
          </a:p>
        </p:txBody>
      </p:sp>
      <p:sp>
        <p:nvSpPr>
          <p:cNvPr id="231" name="Google Shape;231;gb495f8a397_1_177"/>
          <p:cNvSpPr txBox="1">
            <a:spLocks noGrp="1"/>
          </p:cNvSpPr>
          <p:nvPr>
            <p:ph idx="1"/>
          </p:nvPr>
        </p:nvSpPr>
        <p:spPr/>
        <p:txBody>
          <a:bodyPr>
            <a:normAutofit lnSpcReduction="10000"/>
          </a:bodyPr>
          <a:lstStyle/>
          <a:p>
            <a:pPr lvl="0"/>
            <a:r>
              <a:rPr lang="en-US" dirty="0"/>
              <a:t>School districts and county offices of education (COEs) are required to develop, adopt, and annually update a three-year LCAP using a template adopted by the California State Board of Education (SBE). </a:t>
            </a:r>
          </a:p>
          <a:p>
            <a:pPr lvl="0"/>
            <a:r>
              <a:rPr lang="en-US" dirty="0"/>
              <a:t>Charter schools may complete the LCAP to align to the terms of the charter school’s budget</a:t>
            </a:r>
          </a:p>
          <a:p>
            <a:pPr lvl="0"/>
            <a:r>
              <a:rPr lang="en-US" dirty="0"/>
              <a:t>The LCAP must include a description of the annual goals to be achieved for each student group for each state priority and for any local priorities identified by the local governing board or body of the school district or COE, or in the charter school petition</a:t>
            </a:r>
          </a:p>
        </p:txBody>
      </p:sp>
      <p:sp>
        <p:nvSpPr>
          <p:cNvPr id="233" name="Google Shape;233;gb495f8a397_1_177"/>
          <p:cNvSpPr txBox="1">
            <a:spLocks noGrp="1"/>
          </p:cNvSpPr>
          <p:nvPr>
            <p:ph type="sldNum" sz="quarter" idx="12"/>
          </p:nvPr>
        </p:nvSpPr>
        <p:spPr/>
        <p:txBody>
          <a:bodyPr/>
          <a:lstStyle/>
          <a:p>
            <a:pPr lvl="0"/>
            <a:fld id="{00000000-1234-1234-1234-123412341234}" type="slidenum">
              <a:rPr lang="en-US" smtClean="0"/>
              <a:pPr lvl="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txBox="1">
            <a:spLocks noGrp="1"/>
          </p:cNvSpPr>
          <p:nvPr>
            <p:ph type="title"/>
          </p:nvPr>
        </p:nvSpPr>
        <p:spPr/>
        <p:txBody>
          <a:bodyPr/>
          <a:lstStyle/>
          <a:p>
            <a:pPr lvl="0"/>
            <a:r>
              <a:rPr lang="en-US" dirty="0"/>
              <a:t>Functions of the LCAP</a:t>
            </a:r>
          </a:p>
        </p:txBody>
      </p:sp>
      <p:sp>
        <p:nvSpPr>
          <p:cNvPr id="264" name="Google Shape;264;p5"/>
          <p:cNvSpPr txBox="1">
            <a:spLocks noGrp="1"/>
          </p:cNvSpPr>
          <p:nvPr>
            <p:ph idx="1"/>
          </p:nvPr>
        </p:nvSpPr>
        <p:spPr/>
        <p:txBody>
          <a:bodyPr>
            <a:normAutofit/>
          </a:bodyPr>
          <a:lstStyle/>
          <a:p>
            <a:pPr marL="0" lvl="0" indent="0">
              <a:buNone/>
            </a:pPr>
            <a:r>
              <a:rPr lang="en-US" dirty="0"/>
              <a:t>The LCAP development process serves three distinct, but related functions: </a:t>
            </a:r>
          </a:p>
          <a:p>
            <a:pPr lvl="0"/>
            <a:r>
              <a:rPr lang="en-US" dirty="0"/>
              <a:t>Comprehensive Strategic Planning</a:t>
            </a:r>
          </a:p>
          <a:p>
            <a:pPr lvl="0"/>
            <a:r>
              <a:rPr lang="en-US" dirty="0"/>
              <a:t>Meaningful Stakeholder Engagement</a:t>
            </a:r>
          </a:p>
          <a:p>
            <a:pPr lvl="0"/>
            <a:r>
              <a:rPr lang="en-US" dirty="0"/>
              <a:t>Accountability and Compliance</a:t>
            </a:r>
          </a:p>
        </p:txBody>
      </p:sp>
      <p:sp>
        <p:nvSpPr>
          <p:cNvPr id="265" name="Google Shape;265;p5"/>
          <p:cNvSpPr txBox="1">
            <a:spLocks noGrp="1"/>
          </p:cNvSpPr>
          <p:nvPr>
            <p:ph type="sldNum" sz="quarter" idx="12"/>
          </p:nvPr>
        </p:nvSpPr>
        <p:spPr/>
        <p:txBody>
          <a:bodyPr/>
          <a:lstStyle/>
          <a:p>
            <a:pPr lvl="0"/>
            <a:fld id="{00000000-1234-1234-1234-123412341234}" type="slidenum">
              <a:rPr lang="en-US" smtClean="0"/>
              <a:pPr lvl="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b606d70826_0_7"/>
          <p:cNvSpPr txBox="1">
            <a:spLocks noGrp="1"/>
          </p:cNvSpPr>
          <p:nvPr>
            <p:ph type="title"/>
          </p:nvPr>
        </p:nvSpPr>
        <p:spPr/>
        <p:txBody>
          <a:bodyPr/>
          <a:lstStyle/>
          <a:p>
            <a:pPr lvl="0"/>
            <a:r>
              <a:rPr lang="en-US"/>
              <a:t>Reminders </a:t>
            </a:r>
          </a:p>
        </p:txBody>
      </p:sp>
      <p:sp>
        <p:nvSpPr>
          <p:cNvPr id="144" name="Google Shape;144;gb606d70826_0_7"/>
          <p:cNvSpPr txBox="1">
            <a:spLocks noGrp="1"/>
          </p:cNvSpPr>
          <p:nvPr>
            <p:ph type="body" idx="1"/>
          </p:nvPr>
        </p:nvSpPr>
        <p:spPr/>
        <p:txBody>
          <a:bodyPr/>
          <a:lstStyle/>
          <a:p>
            <a:pPr lvl="0"/>
            <a:r>
              <a:rPr lang="en-US" dirty="0"/>
              <a:t>The prompts in the LCAP Template are required to be written in a way that is understandable and accessible to parents. </a:t>
            </a:r>
          </a:p>
          <a:p>
            <a:pPr lvl="0"/>
            <a:r>
              <a:rPr lang="en-US" dirty="0"/>
              <a:t>The Instructions provide technical information for local educational agencies (LEAs) to complete the template properly.</a:t>
            </a:r>
          </a:p>
          <a:p>
            <a:pPr lvl="1">
              <a:spcBef>
                <a:spcPts val="600"/>
              </a:spcBef>
            </a:pPr>
            <a:r>
              <a:rPr lang="en-US" sz="2800" dirty="0"/>
              <a:t>Instructions have the full force of the law and supersede the prompts.</a:t>
            </a:r>
          </a:p>
        </p:txBody>
      </p:sp>
      <p:sp>
        <p:nvSpPr>
          <p:cNvPr id="145" name="Google Shape;145;gb606d70826_0_7"/>
          <p:cNvSpPr txBox="1">
            <a:spLocks noGrp="1"/>
          </p:cNvSpPr>
          <p:nvPr>
            <p:ph type="sldNum" idx="12"/>
          </p:nvPr>
        </p:nvSpPr>
        <p:spPr/>
        <p:txBody>
          <a:bodyPr/>
          <a:lstStyle/>
          <a:p>
            <a:pPr lvl="0"/>
            <a:fld id="{00000000-1234-1234-1234-123412341234}" type="slidenum">
              <a:rPr lang="en-US" smtClean="0"/>
              <a:pPr lvl="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76A5-4736-454B-9558-518E4A163575}"/>
              </a:ext>
            </a:extLst>
          </p:cNvPr>
          <p:cNvSpPr>
            <a:spLocks noGrp="1"/>
          </p:cNvSpPr>
          <p:nvPr>
            <p:ph type="title"/>
          </p:nvPr>
        </p:nvSpPr>
        <p:spPr/>
        <p:txBody>
          <a:bodyPr/>
          <a:lstStyle/>
          <a:p>
            <a:r>
              <a:rPr lang="en-US" dirty="0"/>
              <a:t>What Data Do We Use?</a:t>
            </a:r>
          </a:p>
        </p:txBody>
      </p:sp>
      <p:sp>
        <p:nvSpPr>
          <p:cNvPr id="3" name="Content Placeholder 2">
            <a:extLst>
              <a:ext uri="{FF2B5EF4-FFF2-40B4-BE49-F238E27FC236}">
                <a16:creationId xmlns:a16="http://schemas.microsoft.com/office/drawing/2014/main" id="{9E34F175-1950-4536-8F72-3BA297D33800}"/>
              </a:ext>
            </a:extLst>
          </p:cNvPr>
          <p:cNvSpPr>
            <a:spLocks noGrp="1"/>
          </p:cNvSpPr>
          <p:nvPr>
            <p:ph idx="1"/>
          </p:nvPr>
        </p:nvSpPr>
        <p:spPr/>
        <p:txBody>
          <a:bodyPr>
            <a:normAutofit/>
          </a:bodyPr>
          <a:lstStyle/>
          <a:p>
            <a:r>
              <a:rPr lang="en-US" dirty="0"/>
              <a:t>In the absence of state and local indicators within the California School Dashboard (Dashboard), LEAs will need to use </a:t>
            </a:r>
          </a:p>
          <a:p>
            <a:pPr lvl="1">
              <a:spcBef>
                <a:spcPts val="1200"/>
              </a:spcBef>
            </a:pPr>
            <a:r>
              <a:rPr lang="en-US" sz="2800" dirty="0"/>
              <a:t>available state data; </a:t>
            </a:r>
          </a:p>
          <a:p>
            <a:pPr lvl="1">
              <a:spcBef>
                <a:spcPts val="1200"/>
              </a:spcBef>
            </a:pPr>
            <a:r>
              <a:rPr lang="en-US" sz="2800" dirty="0"/>
              <a:t>available local data; and </a:t>
            </a:r>
          </a:p>
          <a:p>
            <a:pPr lvl="1">
              <a:spcBef>
                <a:spcPts val="1200"/>
              </a:spcBef>
            </a:pPr>
            <a:r>
              <a:rPr lang="en-US" sz="2800" dirty="0"/>
              <a:t>stakeholder input</a:t>
            </a:r>
          </a:p>
        </p:txBody>
      </p:sp>
      <p:sp>
        <p:nvSpPr>
          <p:cNvPr id="4" name="Slide Number Placeholder 3">
            <a:extLst>
              <a:ext uri="{FF2B5EF4-FFF2-40B4-BE49-F238E27FC236}">
                <a16:creationId xmlns:a16="http://schemas.microsoft.com/office/drawing/2014/main" id="{C36B5FD5-ED53-4956-8779-678C6B10E3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83134334"/>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ELRISE_ALONE">
  <a:themeElements>
    <a:clrScheme name="EL RISE">
      <a:dk1>
        <a:srgbClr val="000000"/>
      </a:dk1>
      <a:lt1>
        <a:srgbClr val="FFFFFF"/>
      </a:lt1>
      <a:dk2>
        <a:srgbClr val="4D4D4D"/>
      </a:dk2>
      <a:lt2>
        <a:srgbClr val="E7E6E6"/>
      </a:lt2>
      <a:accent1>
        <a:srgbClr val="303891"/>
      </a:accent1>
      <a:accent2>
        <a:srgbClr val="00AC85"/>
      </a:accent2>
      <a:accent3>
        <a:srgbClr val="EAE84E"/>
      </a:accent3>
      <a:accent4>
        <a:srgbClr val="000000"/>
      </a:accent4>
      <a:accent5>
        <a:srgbClr val="303891"/>
      </a:accent5>
      <a:accent6>
        <a:srgbClr val="00AC85"/>
      </a:accent6>
      <a:hlink>
        <a:srgbClr val="EAE84E"/>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4776</TotalTime>
  <Words>1336</Words>
  <Application>Microsoft Office PowerPoint</Application>
  <PresentationFormat>Widescreen</PresentationFormat>
  <Paragraphs>123</Paragraphs>
  <Slides>23</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Arial Narrow</vt:lpstr>
      <vt:lpstr>Calibri</vt:lpstr>
      <vt:lpstr>Helvetica Neue</vt:lpstr>
      <vt:lpstr>Museo Sans 300</vt:lpstr>
      <vt:lpstr>Open Sans</vt:lpstr>
      <vt:lpstr>Open Sans SemiBold</vt:lpstr>
      <vt:lpstr>Source Sans Pro</vt:lpstr>
      <vt:lpstr>Times</vt:lpstr>
      <vt:lpstr>Times New Roman</vt:lpstr>
      <vt:lpstr>Retrospect</vt:lpstr>
      <vt:lpstr>ELRISE_ALONE</vt:lpstr>
      <vt:lpstr>Developing Focus and Maintenance Goals</vt:lpstr>
      <vt:lpstr>Webinar Series</vt:lpstr>
      <vt:lpstr>Availability of Templates</vt:lpstr>
      <vt:lpstr>Purpose</vt:lpstr>
      <vt:lpstr>Framing the LCAP</vt:lpstr>
      <vt:lpstr>The Local Control and Accountability Plan</vt:lpstr>
      <vt:lpstr>Functions of the LCAP</vt:lpstr>
      <vt:lpstr>Reminders </vt:lpstr>
      <vt:lpstr>What Data Do We Use?</vt:lpstr>
      <vt:lpstr>Requirements</vt:lpstr>
      <vt:lpstr>Prioritizing LCFF Priorities/Goals</vt:lpstr>
      <vt:lpstr>Types of Goals</vt:lpstr>
      <vt:lpstr>Specifics for Focus Goals (1)</vt:lpstr>
      <vt:lpstr>Specifics for Focus Goals (2)</vt:lpstr>
      <vt:lpstr>Examples of Focus Goals</vt:lpstr>
      <vt:lpstr>Specifics for Maintenance Goals (1)</vt:lpstr>
      <vt:lpstr>Specifics for Maintenance Goals (2)</vt:lpstr>
      <vt:lpstr>Additional Opportunities </vt:lpstr>
      <vt:lpstr>Workshop: LCAP Goals focused on Educating the Whole Child</vt:lpstr>
      <vt:lpstr>Bringing the Whole Child Into Your LCAP Turnaround for Children is offering a free one hour workshop to help districts understand and plan for integrated social, emotional and academic supports for students. Participants will discover the latest education and neuroscience research, explore practical and actionable strategies and tools, and share ideas about incorporating Whole Child design into their district’s plans.    Two options for dates:  Wednesday, February 24th - 3 to 4 pm Thursday, March 4 - 10 to 11 am  Presenters:  Katie Brackenridge and Gretchen Livesey  Questions:  Contact Kbrackenridge@tfcusa.org</vt:lpstr>
      <vt:lpstr>EL RISE! Workshop</vt:lpstr>
      <vt:lpstr>Upcoming Webinars</vt:lpstr>
      <vt:lpstr>Questions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Focus and Maintenance Goals - LCFF (CA Dept of Education)</dc:title>
  <dc:subject>Webinar presentation regarding how to develop focus and maintenance goals for the Local Control and Accountability Plan.</dc:subject>
  <dc:creator>Local Agency Systems Support Office</dc:creator>
  <cp:keywords>lcap, focus, maintenance, goals, lcff, lasso, tuesdays, at, 2, thursdays, at, 3, webinar</cp:keywords>
  <cp:lastModifiedBy>Susan Aglubat-Alvarez</cp:lastModifiedBy>
  <cp:revision>268</cp:revision>
  <cp:lastPrinted>2016-11-14T18:06:51Z</cp:lastPrinted>
  <dcterms:created xsi:type="dcterms:W3CDTF">2016-11-08T21:28:02Z</dcterms:created>
  <dcterms:modified xsi:type="dcterms:W3CDTF">2021-02-10T21:20:27Z</dcterms:modified>
</cp:coreProperties>
</file>