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268_75088FB3.xml" ContentType="application/vnd.ms-powerpoint.comments+xml"/>
  <Override PartName="/ppt/comments/modernComment_269_9F1A730A.xml" ContentType="application/vnd.ms-powerpoint.comments+xml"/>
  <Override PartName="/ppt/comments/modernComment_246_E579EECB.xml" ContentType="application/vnd.ms-powerpoint.comments+xml"/>
  <Override PartName="/ppt/comments/modernComment_26C_E4EE4B5C.xml" ContentType="application/vnd.ms-powerpoint.comments+xml"/>
  <Override PartName="/ppt/comments/modernComment_255_802FCD76.xml" ContentType="application/vnd.ms-powerpoint.comments+xml"/>
  <Override PartName="/ppt/comments/modernComment_280_C5D27FF7.xml" ContentType="application/vnd.ms-powerpoint.comments+xml"/>
  <Override PartName="/ppt/comments/modernComment_271_150C975E.xml" ContentType="application/vnd.ms-powerpoint.comments+xml"/>
  <Override PartName="/ppt/comments/modernComment_21F_443331C1.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4" r:id="rId5"/>
    <p:sldMasterId id="2147483659" r:id="rId6"/>
  </p:sldMasterIdLst>
  <p:notesMasterIdLst>
    <p:notesMasterId r:id="rId57"/>
  </p:notesMasterIdLst>
  <p:handoutMasterIdLst>
    <p:handoutMasterId r:id="rId58"/>
  </p:handoutMasterIdLst>
  <p:sldIdLst>
    <p:sldId id="566" r:id="rId7"/>
    <p:sldId id="588" r:id="rId8"/>
    <p:sldId id="496" r:id="rId9"/>
    <p:sldId id="567" r:id="rId10"/>
    <p:sldId id="513" r:id="rId11"/>
    <p:sldId id="661" r:id="rId12"/>
    <p:sldId id="646" r:id="rId13"/>
    <p:sldId id="644" r:id="rId14"/>
    <p:sldId id="623" r:id="rId15"/>
    <p:sldId id="666" r:id="rId16"/>
    <p:sldId id="649" r:id="rId17"/>
    <p:sldId id="603" r:id="rId18"/>
    <p:sldId id="667" r:id="rId19"/>
    <p:sldId id="662" r:id="rId20"/>
    <p:sldId id="624" r:id="rId21"/>
    <p:sldId id="663" r:id="rId22"/>
    <p:sldId id="664" r:id="rId23"/>
    <p:sldId id="616" r:id="rId24"/>
    <p:sldId id="668" r:id="rId25"/>
    <p:sldId id="665" r:id="rId26"/>
    <p:sldId id="530" r:id="rId27"/>
    <p:sldId id="617" r:id="rId28"/>
    <p:sldId id="650" r:id="rId29"/>
    <p:sldId id="586" r:id="rId30"/>
    <p:sldId id="634" r:id="rId31"/>
    <p:sldId id="582" r:id="rId32"/>
    <p:sldId id="620" r:id="rId33"/>
    <p:sldId id="579" r:id="rId34"/>
    <p:sldId id="576" r:id="rId35"/>
    <p:sldId id="676" r:id="rId36"/>
    <p:sldId id="669" r:id="rId37"/>
    <p:sldId id="675" r:id="rId38"/>
    <p:sldId id="674" r:id="rId39"/>
    <p:sldId id="625" r:id="rId40"/>
    <p:sldId id="630" r:id="rId41"/>
    <p:sldId id="658" r:id="rId42"/>
    <p:sldId id="637" r:id="rId43"/>
    <p:sldId id="557" r:id="rId44"/>
    <p:sldId id="670" r:id="rId45"/>
    <p:sldId id="543" r:id="rId46"/>
    <p:sldId id="673" r:id="rId47"/>
    <p:sldId id="671" r:id="rId48"/>
    <p:sldId id="602" r:id="rId49"/>
    <p:sldId id="601" r:id="rId50"/>
    <p:sldId id="672" r:id="rId51"/>
    <p:sldId id="552" r:id="rId52"/>
    <p:sldId id="636" r:id="rId53"/>
    <p:sldId id="660" r:id="rId54"/>
    <p:sldId id="553" r:id="rId55"/>
    <p:sldId id="622" r:id="rId56"/>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532C1E-B0B6-6E74-A0C5-5BD3A98D2343}" name="Francina Thomas-Dickson" initials="FT" userId="S::fthomasdickson@cde.ca.gov::eb2ef89d-2da4-4826-8e97-f1b6c75e7ed7" providerId="AD"/>
  <p188:author id="{2B52BD22-6B2D-DA91-4B48-754B35C6D81C}" name="Randi Thompson" initials="RT" userId="S::rthompson@cde.ca.gov::27f98550-4040-417b-816a-4c9db04d35a1" providerId="AD"/>
  <p188:author id="{225D7A7C-705F-EAA5-E119-75C90AF1765D}" name="Amy Fowler" initials="AF" userId="S::afowler@cde.ca.gov::feb14804-ea24-4012-b787-ff4b8f07f891" providerId="AD"/>
  <p188:author id="{23BCE180-DA95-F1ED-6056-7CF89A05CF3A}" name="Mayra Hernandez-Barrera" initials="MH" userId="S::mhernandezbarrera@cde.ca.gov::525d6383-0648-4b00-84b3-cdbcfd8f354e" providerId="AD"/>
  <p188:author id="{11E934CD-2F7B-3825-4E6A-6B341CC376A7}" name="Tiffany Marsh" initials="TM" userId="S::tmarsh@cde.ca.gov::94d8ac86-1e53-4c34-bd16-6c2edb2581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andi Thompson" initials="RT" lastIdx="3" clrIdx="6">
    <p:extLst>
      <p:ext uri="{19B8F6BF-5375-455C-9EA6-DF929625EA0E}">
        <p15:presenceInfo xmlns:p15="http://schemas.microsoft.com/office/powerpoint/2012/main" userId="S::rthompson@cde.ca.gov::27f98550-4040-417b-816a-4c9db04d35a1" providerId="AD"/>
      </p:ext>
    </p:extLst>
  </p:cmAuthor>
  <p:cmAuthor id="1" name="Francina Thomas-Dickson" initials="FT" lastIdx="17" clrIdx="0">
    <p:extLst>
      <p:ext uri="{19B8F6BF-5375-455C-9EA6-DF929625EA0E}">
        <p15:presenceInfo xmlns:p15="http://schemas.microsoft.com/office/powerpoint/2012/main" userId="S::fthomasdickson@cde.ca.gov::eb2ef89d-2da4-4826-8e97-f1b6c75e7ed7" providerId="AD"/>
      </p:ext>
    </p:extLst>
  </p:cmAuthor>
  <p:cmAuthor id="2" name="Mayra Hernandez-Barrera" initials="MH" lastIdx="2" clrIdx="1">
    <p:extLst>
      <p:ext uri="{19B8F6BF-5375-455C-9EA6-DF929625EA0E}">
        <p15:presenceInfo xmlns:p15="http://schemas.microsoft.com/office/powerpoint/2012/main" userId="S::mhernandezbarrera@cde.ca.gov::525d6383-0648-4b00-84b3-cdbcfd8f354e" providerId="AD"/>
      </p:ext>
    </p:extLst>
  </p:cmAuthor>
  <p:cmAuthor id="3" name="Murjani McTier" initials="MM" lastIdx="10" clrIdx="2">
    <p:extLst>
      <p:ext uri="{19B8F6BF-5375-455C-9EA6-DF929625EA0E}">
        <p15:presenceInfo xmlns:p15="http://schemas.microsoft.com/office/powerpoint/2012/main" userId="S::mmctier@cde.ca.gov::10fdf22e-2528-486c-ad96-1689770a0870" providerId="AD"/>
      </p:ext>
    </p:extLst>
  </p:cmAuthor>
  <p:cmAuthor id="4" name="Amy Fowler" initials="AF" lastIdx="1" clrIdx="3">
    <p:extLst>
      <p:ext uri="{19B8F6BF-5375-455C-9EA6-DF929625EA0E}">
        <p15:presenceInfo xmlns:p15="http://schemas.microsoft.com/office/powerpoint/2012/main" userId="S-1-5-21-2608872058-1432505909-2668327341-34601" providerId="AD"/>
      </p:ext>
    </p:extLst>
  </p:cmAuthor>
  <p:cmAuthor id="5" name="Amy Fowler" initials="AF [2]" lastIdx="27" clrIdx="4">
    <p:extLst>
      <p:ext uri="{19B8F6BF-5375-455C-9EA6-DF929625EA0E}">
        <p15:presenceInfo xmlns:p15="http://schemas.microsoft.com/office/powerpoint/2012/main" userId="S::afowler@cde.ca.gov::feb14804-ea24-4012-b787-ff4b8f07f891" providerId="AD"/>
      </p:ext>
    </p:extLst>
  </p:cmAuthor>
  <p:cmAuthor id="6" name="Tiffany Marsh" initials="TM" lastIdx="16" clrIdx="5">
    <p:extLst>
      <p:ext uri="{19B8F6BF-5375-455C-9EA6-DF929625EA0E}">
        <p15:presenceInfo xmlns:p15="http://schemas.microsoft.com/office/powerpoint/2012/main" userId="S::tmarsh@cde.ca.gov::94d8ac86-1e53-4c34-bd16-6c2edb2581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2D05"/>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B05D93-E80D-90D1-2E4E-F60C0ED8C844}" v="48" dt="2022-07-22T23:53:58.642"/>
    <p1510:client id="{4C7EDFA3-33B1-7952-E848-4C3915D902E3}" v="132" dt="2022-07-14T20:16:18.110"/>
    <p1510:client id="{015FE999-1DE5-BF5E-87CC-F97955AD815F}" v="8" dt="2022-07-15T15:10:06.791"/>
    <p1510:client id="{7998D98D-2645-2A83-980F-F80E0BC16D21}" v="23" dt="2022-08-17T23:01:19.747"/>
    <p1510:client id="{01190E82-556C-213F-7AD5-04182898901B}" v="88" dt="2022-07-20T22:41:45.347"/>
    <p1510:client id="{133D3A89-B74B-2382-8B9A-AFC4A5ACBD87}" v="167" dt="2022-07-18T18:18:10.047"/>
    <p1510:client id="{84411869-BBF6-CA5A-CA18-736387230FD4}" v="6" dt="2022-07-19T15:46:28.046"/>
    <p1510:client id="{0256E797-D205-CD1B-6697-C36389E82C9F}" v="680" dt="2022-08-11T20:14:17.973"/>
    <p1510:client id="{46268B17-63BB-F8C8-27E4-1DE45E771694}" v="1" dt="2022-08-15T16:20:34.844"/>
    <p1510:client id="{17F74907-38FE-117F-1B72-590609C9F498}" v="1" dt="2022-08-15T16:27:33.067"/>
    <p1510:client id="{6C9E5AF6-8502-9549-D039-80DC2F4F48FF}" v="35" dt="2022-07-27T21:53:32.158"/>
    <p1510:client id="{6FDCC3EF-40F7-D477-7991-8437B86F4515}" v="47" dt="2022-07-27T21:29:47.189"/>
    <p1510:client id="{22F51D93-8735-3636-68D1-8F3EC979C771}" v="239" dt="2022-07-22T23:44:28.543"/>
    <p1510:client id="{03E4AB0D-27B8-CFBF-3CF9-1E3982E017BA}" v="22" dt="2022-07-14T14:31:03.501"/>
    <p1510:client id="{75333A47-3BEA-B060-7C6D-696B31DB228B}" v="25" dt="2022-08-11T23:29:31.797"/>
    <p1510:client id="{5E078D10-E6C9-6243-C67E-3B642A589075}" v="32" dt="2022-07-15T17:28:20.228"/>
    <p1510:client id="{10EE54EC-3347-1D75-2319-17AD8223E4AB}" v="1229" dt="2022-07-27T23:27:44.718"/>
    <p1510:client id="{2DD7B21F-1DE4-ABF7-D0D4-37CC49BCC390}" v="42" dt="2022-07-07T16:57:22.560"/>
    <p1510:client id="{096DED82-AD27-2EFF-A154-1B59C8A0BB57}" v="2" dt="2022-08-11T23:31:00.553"/>
    <p1510:client id="{2949BA66-A850-1D49-E5B5-8710C938BF8D}" v="1" dt="2022-07-12T22:05:31.885"/>
    <p1510:client id="{04E778D2-BC7C-1F36-884D-516120689D7D}" v="40" dt="2022-08-11T15:44:21.731"/>
    <p1510:client id="{1B478E45-A71F-0855-84B6-0D1A78D81AEB}" v="337" dt="2022-07-20T21:36:55.193"/>
    <p1510:client id="{213B80C6-8A10-2CDA-8AD7-86C1E5B11D59}" v="279" dt="2022-08-08T23:46:27.961"/>
    <p1510:client id="{226EF9BB-0B1E-1E6E-E28A-73AD43BA9FA8}" v="307" dt="2022-08-10T21:13:31.130"/>
    <p1510:client id="{823102E2-DBAC-09B8-88BF-AF0FDA7A177A}" v="1" dt="2022-08-11T18:52:17.134"/>
    <p1510:client id="{6B17F039-371B-5EF3-622A-6136B8EFC93E}" v="3" dt="2022-08-17T22:00:13.078"/>
    <p1510:client id="{24D6B0BF-FD75-3618-0203-F42D3CAAB173}" v="21" dt="2022-07-09T01:23:43.551"/>
    <p1510:client id="{62016AB4-186D-F2A8-A1F6-95125DC0FC2D}" v="297" dt="2022-08-10T22:03:38.533"/>
    <p1510:client id="{28D753D8-F772-3941-D507-50E502255DC8}" v="228" dt="2022-08-11T20:52:24.031"/>
    <p1510:client id="{296CDBBA-57A8-4243-8125-DD4D9E7CDE6E}" v="18" dt="2022-07-13T16:36:53.462"/>
    <p1510:client id="{2D3AAF52-7BE4-E586-E7D3-A82A73428DE1}" v="46" dt="2022-08-10T19:04:05.387"/>
    <p1510:client id="{82E16C43-7B4C-4D03-AC93-740F6A5CEBD1}" v="393" dt="2022-07-08T22:49:38.215"/>
    <p1510:client id="{2F6C12D7-36C4-A312-83F1-D292CEB5B20A}" v="9" dt="2022-08-15T16:25:50.560"/>
    <p1510:client id="{2FE90293-9A2D-628A-414F-E8CAB5EB7F03}" v="678" dt="2022-08-10T23:48:32.084"/>
    <p1510:client id="{315D2053-9F4B-1018-C572-6B05AED9B656}" v="328" dt="2022-08-10T18:06:27.444"/>
    <p1510:client id="{32259309-A796-0472-E6CC-28EA6EC5E0FF}" v="4" dt="2022-07-18T22:58:17.812"/>
    <p1510:client id="{3A5BCB77-A0A1-B841-914B-30A6212EB752}" v="8" vWet="10" dt="2022-07-08T21:48:18.225"/>
    <p1510:client id="{3E7192C4-E8F3-AB2A-7A16-58553716E2B2}" v="1" dt="2022-07-20T21:52:15.005"/>
    <p1510:client id="{40055BFD-42B0-D056-6D0B-9AA4647389D1}" v="1" dt="2022-08-09T22:54:03.059"/>
    <p1510:client id="{7E3206A6-0746-2C1E-0F5B-C0103E96F4F4}" v="72" dt="2022-07-15T15:24:45.424"/>
    <p1510:client id="{73585195-BDB3-4C03-4274-2076779E68B4}" v="49" dt="2022-08-12T19:13:21.850"/>
    <p1510:client id="{46687B4E-C75E-9EC2-CAC7-D7931955588B}" v="154" dt="2022-07-18T22:38:37.074"/>
    <p1510:client id="{6784DD25-B9B3-D08C-BE93-EE2B04BED5B1}" v="46" dt="2022-08-11T20:14:17.035"/>
    <p1510:client id="{4C4F66B3-3B7C-E6C5-1ED9-41E0C9FC8BE6}" v="44" dt="2022-08-11T16:13:43.997"/>
    <p1510:client id="{4DD2B970-FED3-5DF8-4E57-DAE307E24701}" v="962" dt="2022-07-12T00:02:01.779"/>
    <p1510:client id="{5C2E92F8-AF71-3465-0D04-242932B9C7DE}" v="180" dt="2022-08-11T16:35:43.027"/>
    <p1510:client id="{4FFBC95B-5EF3-1ED8-B27A-9A296E9BB565}" v="1" dt="2022-07-13T17:55:28.580"/>
    <p1510:client id="{9107654D-3D40-AEA4-773E-BA9739305870}" v="653" dt="2022-07-08T22:39:14.549"/>
    <p1510:client id="{84D39746-067A-5C4C-2A63-266012E70269}" v="198" dt="2022-07-12T22:13:32.248"/>
    <p1510:client id="{5DBC436F-55C1-CFF6-4A56-0F69E19CE4B4}" v="2" dt="2022-07-15T21:22:32.966"/>
    <p1510:client id="{C03E2F98-D809-B01D-43C0-5D06A4328046}" v="3" dt="2022-07-21T22:33:04.247"/>
    <p1510:client id="{6702DE7E-FB54-5DB5-E8CB-FB840549859D}" v="86" dt="2022-08-17T23:26:13.521"/>
    <p1510:client id="{A66EA4F9-AFF0-CF68-7F53-41D9E61C7DFB}" v="11" dt="2022-08-15T16:31:41.464"/>
    <p1510:client id="{68374459-CD2A-A56F-E5FF-392397372CC8}" v="705" dt="2022-08-11T23:46:00.383"/>
    <p1510:client id="{7042BFC2-8A36-4AA6-712C-F09F74DB9439}" v="3" dt="2022-08-17T21:58:45.341"/>
    <p1510:client id="{9464A7E6-5D07-9572-A88D-EC3A42207133}" v="20" dt="2022-07-22T22:51:57.433"/>
    <p1510:client id="{73932AAC-CC66-35E4-44DE-3DFAADA1B662}" v="913" dt="2022-07-07T23:28:52.137"/>
    <p1510:client id="{76D41B09-E291-ED13-CA97-B5E9A41B2AC4}" v="5" dt="2022-08-17T22:43:38.980"/>
    <p1510:client id="{78F6422D-3191-50F2-AA4F-6CCD5E583C0C}" v="104" dt="2022-08-11T22:07:19.112"/>
    <p1510:client id="{8D6F9454-3ECE-B7E9-0035-593CB557C339}" v="15" dt="2022-08-11T19:01:42.804"/>
    <p1510:client id="{795B2EF1-8AD9-5408-1B2B-499FCC9ADB69}" v="6" dt="2022-08-15T16:23:55.817"/>
    <p1510:client id="{85C7EBE6-D914-48E9-8FEF-B35BC8BBFFDF}" v="57" dt="2022-08-12T19:21:27.780"/>
    <p1510:client id="{98E738DD-C8BD-259C-EFBA-0578600912A7}" v="8" dt="2022-08-17T22:29:57.953"/>
    <p1510:client id="{89577F6D-BA39-A5FE-3A71-40CBEEC78FC6}" v="12" dt="2022-07-15T21:25:57.393"/>
    <p1510:client id="{8B3D2C46-7563-E013-233F-77D1D43E0945}" v="88" dt="2022-07-25T20:57:19.969"/>
    <p1510:client id="{990A160A-32C2-C512-B6FA-A9D932E20A36}" v="4" dt="2022-08-17T22:27:44.317"/>
    <p1510:client id="{9EFFD001-3D4E-398A-3BE7-F91354A92CF6}" v="35" dt="2022-08-15T23:10:33.953"/>
    <p1510:client id="{9FC797D4-318A-4301-8AA7-73AD0661E8EE}" v="129" dt="2022-07-27T22:53:02.359"/>
    <p1510:client id="{A14364FE-1782-04C3-F050-360D7ABDCADD}" v="58" dt="2022-07-21T22:02:21.210"/>
    <p1510:client id="{A1828E9F-0D41-A731-1740-3EB257B5050C}" v="1" dt="2022-07-09T01:24:49.799"/>
    <p1510:client id="{A653EAEB-E84E-F3BA-825B-71F4039767C8}" v="1" dt="2022-08-11T23:21:50.521"/>
    <p1510:client id="{B0769450-74BC-6EF7-DFF9-A938872F47AC}" v="705" dt="2022-08-12T22:33:03.216"/>
    <p1510:client id="{B09F9684-93DA-5956-2B49-0E1B92423C69}" v="13" dt="2022-08-09T22:25:23.112"/>
    <p1510:client id="{B0CBD20C-145B-2638-0653-7AD1933EA480}" v="71" dt="2022-07-08T23:33:16.081"/>
    <p1510:client id="{B1D768F2-D233-26AB-1AB8-714DA570AE06}" v="414" dt="2022-07-08T22:45:39.170"/>
    <p1510:client id="{B3BEFE8C-1896-B2BC-A9EB-A48DEB735BBC}" v="7" dt="2022-08-11T22:13:42.797"/>
    <p1510:client id="{B54456BA-1070-1D8D-FE56-9932C20DB0A7}" v="62" dt="2022-08-12T20:15:32.328"/>
    <p1510:client id="{B824B1C2-ADC7-F683-327C-914ABDAAAD8B}" v="129" dt="2022-07-25T22:30:44.588"/>
    <p1510:client id="{B8896522-CD60-88F1-2093-48110FCA190C}" v="5" dt="2022-08-15T16:30:01.523"/>
    <p1510:client id="{B8BC194B-E429-205A-02C7-29C2E9CE1566}" v="22" dt="2022-08-09T22:41:09.595"/>
    <p1510:client id="{B9BAE391-6D7A-D4AA-81B4-60D471670FFA}" v="11" dt="2022-07-18T17:07:11.890"/>
    <p1510:client id="{BEA0D36C-691F-E0B1-2856-1E245C794653}" v="114" dt="2022-08-12T19:32:24.935"/>
    <p1510:client id="{C0CFEA0F-6A7B-ED4C-5753-DF26835A95A3}" v="84" dt="2022-08-09T23:08:42.308"/>
    <p1510:client id="{C0FFE65E-43EA-BEF2-574D-468980737AC8}" v="3" dt="2022-07-21T21:59:12.973"/>
    <p1510:client id="{C23EE7D2-E0C4-2820-7BE0-225BAFF04D81}" v="9" dt="2022-08-11T23:23:54.719"/>
    <p1510:client id="{C67FE06A-948A-BB1E-D13E-485C03BB9305}" v="2" dt="2022-07-21T22:29:55.021"/>
    <p1510:client id="{C6CE8DFC-1168-0ACC-0CCE-C2CD7065B98B}" v="7" dt="2022-07-15T21:23:44.356"/>
    <p1510:client id="{CCDA1B7E-2F9D-9D87-8587-AAA019C565F8}" v="1" dt="2022-08-10T19:33:47.678"/>
    <p1510:client id="{CD7E51EE-8083-7F00-B2BC-6122D40E6216}" v="4" dt="2022-07-15T20:04:32.652"/>
    <p1510:client id="{D0F2D36E-BF71-BA99-3313-43884CF1B2AB}" v="39" dt="2022-07-20T20:21:18.302"/>
    <p1510:client id="{D3C41984-439D-6548-0FE6-36185A54BF03}" v="15" dt="2022-08-15T23:43:45.211"/>
    <p1510:client id="{D87CBCA5-D617-68A7-2CD5-AAFB22A4F12D}" v="14" dt="2022-08-17T22:26:00.664"/>
    <p1510:client id="{DA14FA21-8AA1-A63F-DECE-2E74C778A025}" v="1" dt="2022-07-22T23:50:57.446"/>
    <p1510:client id="{DFAA6B8F-AC4C-6CA7-14E4-AF57AC7FF445}" v="2" dt="2022-08-17T16:39:47.931"/>
    <p1510:client id="{F0781358-53C5-371A-EC7C-BE8D8B302116}" v="19" dt="2022-08-11T17:41:06.270"/>
    <p1510:client id="{FE031FFF-DCDA-44DD-B238-030CC6A54815}" v="223" dt="2022-08-11T16:03:02.064"/>
    <p1510:client id="{FF4932E6-6EB3-14BE-4A5D-19A5BBFD62DC}" v="95" dt="2022-07-14T23:29:02.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3883" autoAdjust="0"/>
  </p:normalViewPr>
  <p:slideViewPr>
    <p:cSldViewPr snapToGrid="0">
      <p:cViewPr varScale="1">
        <p:scale>
          <a:sx n="49" d="100"/>
          <a:sy n="49" d="100"/>
        </p:scale>
        <p:origin x="72" y="364"/>
      </p:cViewPr>
      <p:guideLst>
        <p:guide orient="horz" pos="2160"/>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 Id="rId67" Type="http://schemas.microsoft.com/office/2018/10/relationships/authors" Targe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ra Hernandez-Barrera" userId="S::mhernandezbarrera@cde.ca.gov::525d6383-0648-4b00-84b3-cdbcfd8f354e" providerId="AD" clId="Web-{17F74907-38FE-117F-1B72-590609C9F498}"/>
    <pc:docChg chg="modSld">
      <pc:chgData name="Mayra Hernandez-Barrera" userId="S::mhernandezbarrera@cde.ca.gov::525d6383-0648-4b00-84b3-cdbcfd8f354e" providerId="AD" clId="Web-{17F74907-38FE-117F-1B72-590609C9F498}" dt="2022-08-15T16:27:33.067" v="0"/>
      <pc:docMkLst>
        <pc:docMk/>
      </pc:docMkLst>
      <pc:sldChg chg="modSp">
        <pc:chgData name="Mayra Hernandez-Barrera" userId="S::mhernandezbarrera@cde.ca.gov::525d6383-0648-4b00-84b3-cdbcfd8f354e" providerId="AD" clId="Web-{17F74907-38FE-117F-1B72-590609C9F498}" dt="2022-08-15T16:27:33.067" v="0"/>
        <pc:sldMkLst>
          <pc:docMk/>
          <pc:sldMk cId="3602787234" sldId="634"/>
        </pc:sldMkLst>
        <pc:picChg chg="mod">
          <ac:chgData name="Mayra Hernandez-Barrera" userId="S::mhernandezbarrera@cde.ca.gov::525d6383-0648-4b00-84b3-cdbcfd8f354e" providerId="AD" clId="Web-{17F74907-38FE-117F-1B72-590609C9F498}" dt="2022-08-15T16:27:33.067" v="0"/>
          <ac:picMkLst>
            <pc:docMk/>
            <pc:sldMk cId="3602787234" sldId="634"/>
            <ac:picMk id="5" creationId="{FED2E4CB-DE12-DF9B-187F-D582A85DEEBB}"/>
          </ac:picMkLst>
        </pc:picChg>
      </pc:sldChg>
    </pc:docChg>
  </pc:docChgLst>
  <pc:docChgLst>
    <pc:chgData name="Mayra Hernandez-Barrera" userId="S::mhernandezbarrera@cde.ca.gov::525d6383-0648-4b00-84b3-cdbcfd8f354e" providerId="AD" clId="Web-{D7788DCB-B196-4D6C-3C29-528D125FE4A6}"/>
    <pc:docChg chg="modSld">
      <pc:chgData name="Mayra Hernandez-Barrera" userId="S::mhernandezbarrera@cde.ca.gov::525d6383-0648-4b00-84b3-cdbcfd8f354e" providerId="AD" clId="Web-{D7788DCB-B196-4D6C-3C29-528D125FE4A6}" dt="2022-08-16T04:56:46.962" v="15"/>
      <pc:docMkLst>
        <pc:docMk/>
      </pc:docMkLst>
      <pc:sldChg chg="modNotes">
        <pc:chgData name="Mayra Hernandez-Barrera" userId="S::mhernandezbarrera@cde.ca.gov::525d6383-0648-4b00-84b3-cdbcfd8f354e" providerId="AD" clId="Web-{D7788DCB-B196-4D6C-3C29-528D125FE4A6}" dt="2022-08-16T04:56:46.962" v="15"/>
        <pc:sldMkLst>
          <pc:docMk/>
          <pc:sldMk cId="4064265720" sldId="566"/>
        </pc:sldMkLst>
      </pc:sldChg>
    </pc:docChg>
  </pc:docChgLst>
  <pc:docChgLst>
    <pc:chgData name="Mayra Hernandez-Barrera" userId="S::mhernandezbarrera@cde.ca.gov::525d6383-0648-4b00-84b3-cdbcfd8f354e" providerId="AD" clId="Web-{7042BFC2-8A36-4AA6-712C-F09F74DB9439}"/>
    <pc:docChg chg="modSld">
      <pc:chgData name="Mayra Hernandez-Barrera" userId="S::mhernandezbarrera@cde.ca.gov::525d6383-0648-4b00-84b3-cdbcfd8f354e" providerId="AD" clId="Web-{7042BFC2-8A36-4AA6-712C-F09F74DB9439}" dt="2022-08-17T21:58:45.341" v="63" actId="14100"/>
      <pc:docMkLst>
        <pc:docMk/>
      </pc:docMkLst>
      <pc:sldChg chg="modNotes">
        <pc:chgData name="Mayra Hernandez-Barrera" userId="S::mhernandezbarrera@cde.ca.gov::525d6383-0648-4b00-84b3-cdbcfd8f354e" providerId="AD" clId="Web-{7042BFC2-8A36-4AA6-712C-F09F74DB9439}" dt="2022-08-17T21:01:21.047" v="20"/>
        <pc:sldMkLst>
          <pc:docMk/>
          <pc:sldMk cId="2732102168" sldId="498"/>
        </pc:sldMkLst>
      </pc:sldChg>
      <pc:sldChg chg="modNotes">
        <pc:chgData name="Mayra Hernandez-Barrera" userId="S::mhernandezbarrera@cde.ca.gov::525d6383-0648-4b00-84b3-cdbcfd8f354e" providerId="AD" clId="Web-{7042BFC2-8A36-4AA6-712C-F09F74DB9439}" dt="2022-08-17T21:03:04.614" v="61"/>
        <pc:sldMkLst>
          <pc:docMk/>
          <pc:sldMk cId="1017397682" sldId="630"/>
        </pc:sldMkLst>
      </pc:sldChg>
      <pc:sldChg chg="modSp">
        <pc:chgData name="Mayra Hernandez-Barrera" userId="S::mhernandezbarrera@cde.ca.gov::525d6383-0648-4b00-84b3-cdbcfd8f354e" providerId="AD" clId="Web-{7042BFC2-8A36-4AA6-712C-F09F74DB9439}" dt="2022-08-17T21:58:45.341" v="63" actId="14100"/>
        <pc:sldMkLst>
          <pc:docMk/>
          <pc:sldMk cId="3602787234" sldId="634"/>
        </pc:sldMkLst>
        <pc:spChg chg="mod ord">
          <ac:chgData name="Mayra Hernandez-Barrera" userId="S::mhernandezbarrera@cde.ca.gov::525d6383-0648-4b00-84b3-cdbcfd8f354e" providerId="AD" clId="Web-{7042BFC2-8A36-4AA6-712C-F09F74DB9439}" dt="2022-08-17T21:58:45.341" v="63" actId="14100"/>
          <ac:spMkLst>
            <pc:docMk/>
            <pc:sldMk cId="3602787234" sldId="634"/>
            <ac:spMk id="6" creationId="{C3159D74-38C1-4F18-7F7C-0914DF51BB68}"/>
          </ac:spMkLst>
        </pc:spChg>
      </pc:sldChg>
      <pc:sldChg chg="modNotes">
        <pc:chgData name="Mayra Hernandez-Barrera" userId="S::mhernandezbarrera@cde.ca.gov::525d6383-0648-4b00-84b3-cdbcfd8f354e" providerId="AD" clId="Web-{7042BFC2-8A36-4AA6-712C-F09F74DB9439}" dt="2022-08-17T21:02:08.127" v="37"/>
        <pc:sldMkLst>
          <pc:docMk/>
          <pc:sldMk cId="1946686849" sldId="644"/>
        </pc:sldMkLst>
      </pc:sldChg>
    </pc:docChg>
  </pc:docChgLst>
  <pc:docChgLst>
    <pc:chgData name="Francina Thomas-Dickson" userId="S::fthomasdickson@cde.ca.gov::eb2ef89d-2da4-4826-8e97-f1b6c75e7ed7" providerId="AD" clId="Web-{8ADC39F0-ECB8-4312-849F-CC12874DCFC4}"/>
    <pc:docChg chg="modSld">
      <pc:chgData name="Francina Thomas-Dickson" userId="S::fthomasdickson@cde.ca.gov::eb2ef89d-2da4-4826-8e97-f1b6c75e7ed7" providerId="AD" clId="Web-{8ADC39F0-ECB8-4312-849F-CC12874DCFC4}" dt="2022-08-17T20:37:20.960" v="1"/>
      <pc:docMkLst>
        <pc:docMk/>
      </pc:docMkLst>
      <pc:sldChg chg="modNotes">
        <pc:chgData name="Francina Thomas-Dickson" userId="S::fthomasdickson@cde.ca.gov::eb2ef89d-2da4-4826-8e97-f1b6c75e7ed7" providerId="AD" clId="Web-{8ADC39F0-ECB8-4312-849F-CC12874DCFC4}" dt="2022-08-17T20:37:20.960" v="1"/>
        <pc:sldMkLst>
          <pc:docMk/>
          <pc:sldMk cId="913436851" sldId="530"/>
        </pc:sldMkLst>
      </pc:sldChg>
    </pc:docChg>
  </pc:docChgLst>
  <pc:docChgLst>
    <pc:chgData name="Francina Thomas-Dickson" userId="S::fthomasdickson@cde.ca.gov::eb2ef89d-2da4-4826-8e97-f1b6c75e7ed7" providerId="AD" clId="Web-{69C19B17-12DF-0BAE-72B7-43F5BA8A0AA8}"/>
    <pc:docChg chg="modSld">
      <pc:chgData name="Francina Thomas-Dickson" userId="S::fthomasdickson@cde.ca.gov::eb2ef89d-2da4-4826-8e97-f1b6c75e7ed7" providerId="AD" clId="Web-{69C19B17-12DF-0BAE-72B7-43F5BA8A0AA8}" dt="2022-08-12T22:02:07.487" v="53"/>
      <pc:docMkLst>
        <pc:docMk/>
      </pc:docMkLst>
      <pc:sldChg chg="modNotes">
        <pc:chgData name="Francina Thomas-Dickson" userId="S::fthomasdickson@cde.ca.gov::eb2ef89d-2da4-4826-8e97-f1b6c75e7ed7" providerId="AD" clId="Web-{69C19B17-12DF-0BAE-72B7-43F5BA8A0AA8}" dt="2022-08-12T22:02:07.487" v="53"/>
        <pc:sldMkLst>
          <pc:docMk/>
          <pc:sldMk cId="913436851" sldId="530"/>
        </pc:sldMkLst>
      </pc:sldChg>
    </pc:docChg>
  </pc:docChgLst>
  <pc:docChgLst>
    <pc:chgData name="Mayra Hernandez-Barrera" userId="S::mhernandezbarrera@cde.ca.gov::525d6383-0648-4b00-84b3-cdbcfd8f354e" providerId="AD" clId="Web-{D87CBCA5-D617-68A7-2CD5-AAFB22A4F12D}"/>
    <pc:docChg chg="modSld">
      <pc:chgData name="Mayra Hernandez-Barrera" userId="S::mhernandezbarrera@cde.ca.gov::525d6383-0648-4b00-84b3-cdbcfd8f354e" providerId="AD" clId="Web-{D87CBCA5-D617-68A7-2CD5-AAFB22A4F12D}" dt="2022-08-17T22:26:00.664" v="12"/>
      <pc:docMkLst>
        <pc:docMk/>
      </pc:docMkLst>
      <pc:sldChg chg="addSp delSp modSp">
        <pc:chgData name="Mayra Hernandez-Barrera" userId="S::mhernandezbarrera@cde.ca.gov::525d6383-0648-4b00-84b3-cdbcfd8f354e" providerId="AD" clId="Web-{D87CBCA5-D617-68A7-2CD5-AAFB22A4F12D}" dt="2022-08-17T22:26:00.664" v="12"/>
        <pc:sldMkLst>
          <pc:docMk/>
          <pc:sldMk cId="2732102168" sldId="498"/>
        </pc:sldMkLst>
        <pc:picChg chg="del">
          <ac:chgData name="Mayra Hernandez-Barrera" userId="S::mhernandezbarrera@cde.ca.gov::525d6383-0648-4b00-84b3-cdbcfd8f354e" providerId="AD" clId="Web-{D87CBCA5-D617-68A7-2CD5-AAFB22A4F12D}" dt="2022-08-17T22:24:32.084" v="1"/>
          <ac:picMkLst>
            <pc:docMk/>
            <pc:sldMk cId="2732102168" sldId="498"/>
            <ac:picMk id="3" creationId="{8307C965-CC14-C959-7319-4E5F0321C3F2}"/>
          </ac:picMkLst>
        </pc:picChg>
        <pc:picChg chg="add mod">
          <ac:chgData name="Mayra Hernandez-Barrera" userId="S::mhernandezbarrera@cde.ca.gov::525d6383-0648-4b00-84b3-cdbcfd8f354e" providerId="AD" clId="Web-{D87CBCA5-D617-68A7-2CD5-AAFB22A4F12D}" dt="2022-08-17T22:26:00.664" v="12"/>
          <ac:picMkLst>
            <pc:docMk/>
            <pc:sldMk cId="2732102168" sldId="498"/>
            <ac:picMk id="4" creationId="{7B12BEB1-5164-6357-9E1B-2F7F191666A6}"/>
          </ac:picMkLst>
        </pc:picChg>
      </pc:sldChg>
    </pc:docChg>
  </pc:docChgLst>
  <pc:docChgLst>
    <pc:chgData name="Francina Thomas-Dickson" userId="S::fthomasdickson@cde.ca.gov::eb2ef89d-2da4-4826-8e97-f1b6c75e7ed7" providerId="AD" clId="Web-{7998D98D-2645-2A83-980F-F80E0BC16D21}"/>
    <pc:docChg chg="delSld modSld">
      <pc:chgData name="Francina Thomas-Dickson" userId="S::fthomasdickson@cde.ca.gov::eb2ef89d-2da4-4826-8e97-f1b6c75e7ed7" providerId="AD" clId="Web-{7998D98D-2645-2A83-980F-F80E0BC16D21}" dt="2022-08-17T23:01:38.013" v="187"/>
      <pc:docMkLst>
        <pc:docMk/>
      </pc:docMkLst>
      <pc:sldChg chg="modNotes">
        <pc:chgData name="Francina Thomas-Dickson" userId="S::fthomasdickson@cde.ca.gov::eb2ef89d-2da4-4826-8e97-f1b6c75e7ed7" providerId="AD" clId="Web-{7998D98D-2645-2A83-980F-F80E0BC16D21}" dt="2022-08-17T21:01:26.141" v="26"/>
        <pc:sldMkLst>
          <pc:docMk/>
          <pc:sldMk cId="2732102168" sldId="498"/>
        </pc:sldMkLst>
      </pc:sldChg>
      <pc:sldChg chg="modNotes">
        <pc:chgData name="Francina Thomas-Dickson" userId="S::fthomasdickson@cde.ca.gov::eb2ef89d-2da4-4826-8e97-f1b6c75e7ed7" providerId="AD" clId="Web-{7998D98D-2645-2A83-980F-F80E0BC16D21}" dt="2022-08-17T20:57:28.493" v="18"/>
        <pc:sldMkLst>
          <pc:docMk/>
          <pc:sldMk cId="3853857532" sldId="513"/>
        </pc:sldMkLst>
      </pc:sldChg>
      <pc:sldChg chg="modNotes">
        <pc:chgData name="Francina Thomas-Dickson" userId="S::fthomasdickson@cde.ca.gov::eb2ef89d-2da4-4826-8e97-f1b6c75e7ed7" providerId="AD" clId="Web-{7998D98D-2645-2A83-980F-F80E0BC16D21}" dt="2022-08-17T21:06:41.150" v="97"/>
        <pc:sldMkLst>
          <pc:docMk/>
          <pc:sldMk cId="2061000598" sldId="515"/>
        </pc:sldMkLst>
      </pc:sldChg>
      <pc:sldChg chg="modNotes">
        <pc:chgData name="Francina Thomas-Dickson" userId="S::fthomasdickson@cde.ca.gov::eb2ef89d-2da4-4826-8e97-f1b6c75e7ed7" providerId="AD" clId="Web-{7998D98D-2645-2A83-980F-F80E0BC16D21}" dt="2022-08-17T22:27:40.733" v="177"/>
        <pc:sldMkLst>
          <pc:docMk/>
          <pc:sldMk cId="2731439890" sldId="516"/>
        </pc:sldMkLst>
      </pc:sldChg>
      <pc:sldChg chg="modNotes">
        <pc:chgData name="Francina Thomas-Dickson" userId="S::fthomasdickson@cde.ca.gov::eb2ef89d-2da4-4826-8e97-f1b6c75e7ed7" providerId="AD" clId="Web-{7998D98D-2645-2A83-980F-F80E0BC16D21}" dt="2022-08-17T22:40:51.897" v="179"/>
        <pc:sldMkLst>
          <pc:docMk/>
          <pc:sldMk cId="2964840681" sldId="518"/>
        </pc:sldMkLst>
      </pc:sldChg>
      <pc:sldChg chg="modNotes">
        <pc:chgData name="Francina Thomas-Dickson" userId="S::fthomasdickson@cde.ca.gov::eb2ef89d-2da4-4826-8e97-f1b6c75e7ed7" providerId="AD" clId="Web-{7998D98D-2645-2A83-980F-F80E0BC16D21}" dt="2022-08-17T21:30:21.396" v="125"/>
        <pc:sldMkLst>
          <pc:docMk/>
          <pc:sldMk cId="98807696" sldId="529"/>
        </pc:sldMkLst>
      </pc:sldChg>
      <pc:sldChg chg="modNotes">
        <pc:chgData name="Francina Thomas-Dickson" userId="S::fthomasdickson@cde.ca.gov::eb2ef89d-2da4-4826-8e97-f1b6c75e7ed7" providerId="AD" clId="Web-{7998D98D-2645-2A83-980F-F80E0BC16D21}" dt="2022-08-17T20:48:05.554" v="6"/>
        <pc:sldMkLst>
          <pc:docMk/>
          <pc:sldMk cId="4064265720" sldId="566"/>
        </pc:sldMkLst>
      </pc:sldChg>
      <pc:sldChg chg="modNotes">
        <pc:chgData name="Francina Thomas-Dickson" userId="S::fthomasdickson@cde.ca.gov::eb2ef89d-2da4-4826-8e97-f1b6c75e7ed7" providerId="AD" clId="Web-{7998D98D-2645-2A83-980F-F80E0BC16D21}" dt="2022-08-17T20:56:43.476" v="14"/>
        <pc:sldMkLst>
          <pc:docMk/>
          <pc:sldMk cId="2377596242" sldId="567"/>
        </pc:sldMkLst>
      </pc:sldChg>
      <pc:sldChg chg="modNotes">
        <pc:chgData name="Francina Thomas-Dickson" userId="S::fthomasdickson@cde.ca.gov::eb2ef89d-2da4-4826-8e97-f1b6c75e7ed7" providerId="AD" clId="Web-{7998D98D-2645-2A83-980F-F80E0BC16D21}" dt="2022-08-17T20:39:36.211" v="1"/>
        <pc:sldMkLst>
          <pc:docMk/>
          <pc:sldMk cId="49136963" sldId="579"/>
        </pc:sldMkLst>
      </pc:sldChg>
      <pc:sldChg chg="modNotes">
        <pc:chgData name="Francina Thomas-Dickson" userId="S::fthomasdickson@cde.ca.gov::eb2ef89d-2da4-4826-8e97-f1b6c75e7ed7" providerId="AD" clId="Web-{7998D98D-2645-2A83-980F-F80E0BC16D21}" dt="2022-08-17T22:17:00.558" v="163"/>
        <pc:sldMkLst>
          <pc:docMk/>
          <pc:sldMk cId="3849973451" sldId="582"/>
        </pc:sldMkLst>
      </pc:sldChg>
      <pc:sldChg chg="modNotes">
        <pc:chgData name="Francina Thomas-Dickson" userId="S::fthomasdickson@cde.ca.gov::eb2ef89d-2da4-4826-8e97-f1b6c75e7ed7" providerId="AD" clId="Web-{7998D98D-2645-2A83-980F-F80E0BC16D21}" dt="2022-08-17T21:12:20.598" v="109"/>
        <pc:sldMkLst>
          <pc:docMk/>
          <pc:sldMk cId="3020673733" sldId="603"/>
        </pc:sldMkLst>
      </pc:sldChg>
      <pc:sldChg chg="modNotes">
        <pc:chgData name="Francina Thomas-Dickson" userId="S::fthomasdickson@cde.ca.gov::eb2ef89d-2da4-4826-8e97-f1b6c75e7ed7" providerId="AD" clId="Web-{7998D98D-2645-2A83-980F-F80E0BC16D21}" dt="2022-08-17T21:27:48.297" v="121"/>
        <pc:sldMkLst>
          <pc:docMk/>
          <pc:sldMk cId="1103528344" sldId="614"/>
        </pc:sldMkLst>
      </pc:sldChg>
      <pc:sldChg chg="modNotes">
        <pc:chgData name="Francina Thomas-Dickson" userId="S::fthomasdickson@cde.ca.gov::eb2ef89d-2da4-4826-8e97-f1b6c75e7ed7" providerId="AD" clId="Web-{7998D98D-2645-2A83-980F-F80E0BC16D21}" dt="2022-08-17T21:53:25.359" v="158"/>
        <pc:sldMkLst>
          <pc:docMk/>
          <pc:sldMk cId="2669310730" sldId="617"/>
        </pc:sldMkLst>
      </pc:sldChg>
      <pc:sldChg chg="modNotes">
        <pc:chgData name="Francina Thomas-Dickson" userId="S::fthomasdickson@cde.ca.gov::eb2ef89d-2da4-4826-8e97-f1b6c75e7ed7" providerId="AD" clId="Web-{7998D98D-2645-2A83-980F-F80E0BC16D21}" dt="2022-08-17T23:01:38.013" v="187"/>
        <pc:sldMkLst>
          <pc:docMk/>
          <pc:sldMk cId="7569365" sldId="622"/>
        </pc:sldMkLst>
      </pc:sldChg>
      <pc:sldChg chg="modNotes">
        <pc:chgData name="Francina Thomas-Dickson" userId="S::fthomasdickson@cde.ca.gov::eb2ef89d-2da4-4826-8e97-f1b6c75e7ed7" providerId="AD" clId="Web-{7998D98D-2645-2A83-980F-F80E0BC16D21}" dt="2022-08-17T21:03:13.800" v="63"/>
        <pc:sldMkLst>
          <pc:docMk/>
          <pc:sldMk cId="1359128344" sldId="623"/>
        </pc:sldMkLst>
      </pc:sldChg>
      <pc:sldChg chg="del">
        <pc:chgData name="Francina Thomas-Dickson" userId="S::fthomasdickson@cde.ca.gov::eb2ef89d-2da4-4826-8e97-f1b6c75e7ed7" providerId="AD" clId="Web-{7998D98D-2645-2A83-980F-F80E0BC16D21}" dt="2022-08-17T23:01:19.747" v="185"/>
        <pc:sldMkLst>
          <pc:docMk/>
          <pc:sldMk cId="1084573547" sldId="631"/>
        </pc:sldMkLst>
      </pc:sldChg>
      <pc:sldChg chg="modSp modNotes">
        <pc:chgData name="Francina Thomas-Dickson" userId="S::fthomasdickson@cde.ca.gov::eb2ef89d-2da4-4826-8e97-f1b6c75e7ed7" providerId="AD" clId="Web-{7998D98D-2645-2A83-980F-F80E0BC16D21}" dt="2022-08-17T22:25:42.120" v="172"/>
        <pc:sldMkLst>
          <pc:docMk/>
          <pc:sldMk cId="1432441960" sldId="632"/>
        </pc:sldMkLst>
        <pc:spChg chg="mod">
          <ac:chgData name="Francina Thomas-Dickson" userId="S::fthomasdickson@cde.ca.gov::eb2ef89d-2da4-4826-8e97-f1b6c75e7ed7" providerId="AD" clId="Web-{7998D98D-2645-2A83-980F-F80E0BC16D21}" dt="2022-08-17T22:25:19.885" v="169" actId="20577"/>
          <ac:spMkLst>
            <pc:docMk/>
            <pc:sldMk cId="1432441960" sldId="632"/>
            <ac:spMk id="2" creationId="{B2A36061-470D-8A4C-38E4-BA6C51ACE9AC}"/>
          </ac:spMkLst>
        </pc:spChg>
      </pc:sldChg>
      <pc:sldChg chg="del">
        <pc:chgData name="Francina Thomas-Dickson" userId="S::fthomasdickson@cde.ca.gov::eb2ef89d-2da4-4826-8e97-f1b6c75e7ed7" providerId="AD" clId="Web-{7998D98D-2645-2A83-980F-F80E0BC16D21}" dt="2022-08-17T20:48:18.195" v="7"/>
        <pc:sldMkLst>
          <pc:docMk/>
          <pc:sldMk cId="3944847999" sldId="633"/>
        </pc:sldMkLst>
      </pc:sldChg>
      <pc:sldChg chg="modNotes">
        <pc:chgData name="Francina Thomas-Dickson" userId="S::fthomasdickson@cde.ca.gov::eb2ef89d-2da4-4826-8e97-f1b6c75e7ed7" providerId="AD" clId="Web-{7998D98D-2645-2A83-980F-F80E0BC16D21}" dt="2022-08-17T23:01:10.715" v="184"/>
        <pc:sldMkLst>
          <pc:docMk/>
          <pc:sldMk cId="4266488823" sldId="636"/>
        </pc:sldMkLst>
      </pc:sldChg>
      <pc:sldChg chg="modNotes">
        <pc:chgData name="Francina Thomas-Dickson" userId="S::fthomasdickson@cde.ca.gov::eb2ef89d-2da4-4826-8e97-f1b6c75e7ed7" providerId="AD" clId="Web-{7998D98D-2645-2A83-980F-F80E0BC16D21}" dt="2022-08-17T21:39:39.366" v="149"/>
        <pc:sldMkLst>
          <pc:docMk/>
          <pc:sldMk cId="3318906871" sldId="640"/>
        </pc:sldMkLst>
      </pc:sldChg>
      <pc:sldChg chg="del">
        <pc:chgData name="Francina Thomas-Dickson" userId="S::fthomasdickson@cde.ca.gov::eb2ef89d-2da4-4826-8e97-f1b6c75e7ed7" providerId="AD" clId="Web-{7998D98D-2645-2A83-980F-F80E0BC16D21}" dt="2022-08-17T21:25:32.184" v="110"/>
        <pc:sldMkLst>
          <pc:docMk/>
          <pc:sldMk cId="3068802619" sldId="647"/>
        </pc:sldMkLst>
      </pc:sldChg>
      <pc:sldChg chg="del">
        <pc:chgData name="Francina Thomas-Dickson" userId="S::fthomasdickson@cde.ca.gov::eb2ef89d-2da4-4826-8e97-f1b6c75e7ed7" providerId="AD" clId="Web-{7998D98D-2645-2A83-980F-F80E0BC16D21}" dt="2022-08-17T21:34:59.873" v="126"/>
        <pc:sldMkLst>
          <pc:docMk/>
          <pc:sldMk cId="787003958" sldId="652"/>
        </pc:sldMkLst>
      </pc:sldChg>
      <pc:sldChg chg="del">
        <pc:chgData name="Francina Thomas-Dickson" userId="S::fthomasdickson@cde.ca.gov::eb2ef89d-2da4-4826-8e97-f1b6c75e7ed7" providerId="AD" clId="Web-{7998D98D-2645-2A83-980F-F80E0BC16D21}" dt="2022-08-17T21:39:51.710" v="152"/>
        <pc:sldMkLst>
          <pc:docMk/>
          <pc:sldMk cId="873677337" sldId="654"/>
        </pc:sldMkLst>
      </pc:sldChg>
      <pc:sldChg chg="del">
        <pc:chgData name="Francina Thomas-Dickson" userId="S::fthomasdickson@cde.ca.gov::eb2ef89d-2da4-4826-8e97-f1b6c75e7ed7" providerId="AD" clId="Web-{7998D98D-2645-2A83-980F-F80E0BC16D21}" dt="2022-08-17T21:39:51.710" v="150"/>
        <pc:sldMkLst>
          <pc:docMk/>
          <pc:sldMk cId="149415085" sldId="655"/>
        </pc:sldMkLst>
      </pc:sldChg>
      <pc:sldChg chg="del">
        <pc:chgData name="Francina Thomas-Dickson" userId="S::fthomasdickson@cde.ca.gov::eb2ef89d-2da4-4826-8e97-f1b6c75e7ed7" providerId="AD" clId="Web-{7998D98D-2645-2A83-980F-F80E0BC16D21}" dt="2022-08-17T21:39:51.710" v="151"/>
        <pc:sldMkLst>
          <pc:docMk/>
          <pc:sldMk cId="1588953426" sldId="656"/>
        </pc:sldMkLst>
      </pc:sldChg>
      <pc:sldChg chg="del">
        <pc:chgData name="Francina Thomas-Dickson" userId="S::fthomasdickson@cde.ca.gov::eb2ef89d-2da4-4826-8e97-f1b6c75e7ed7" providerId="AD" clId="Web-{7998D98D-2645-2A83-980F-F80E0BC16D21}" dt="2022-08-17T21:35:08.733" v="127"/>
        <pc:sldMkLst>
          <pc:docMk/>
          <pc:sldMk cId="4132101709" sldId="657"/>
        </pc:sldMkLst>
      </pc:sldChg>
    </pc:docChg>
  </pc:docChgLst>
  <pc:docChgLst>
    <pc:chgData name="Amy Fowler" userId="S::afowler@cde.ca.gov::feb14804-ea24-4012-b787-ff4b8f07f891" providerId="AD" clId="Web-{68374459-CD2A-A56F-E5FF-392397372CC8}"/>
    <pc:docChg chg="addSld delSld modSld sldOrd">
      <pc:chgData name="Amy Fowler" userId="S::afowler@cde.ca.gov::feb14804-ea24-4012-b787-ff4b8f07f891" providerId="AD" clId="Web-{68374459-CD2A-A56F-E5FF-392397372CC8}" dt="2022-08-11T23:46:00.383" v="3250" actId="14100"/>
      <pc:docMkLst>
        <pc:docMk/>
      </pc:docMkLst>
      <pc:sldChg chg="addSp modSp modNotes">
        <pc:chgData name="Amy Fowler" userId="S::afowler@cde.ca.gov::feb14804-ea24-4012-b787-ff4b8f07f891" providerId="AD" clId="Web-{68374459-CD2A-A56F-E5FF-392397372CC8}" dt="2022-08-11T23:23:00.509" v="2093"/>
        <pc:sldMkLst>
          <pc:docMk/>
          <pc:sldMk cId="2732102168" sldId="498"/>
        </pc:sldMkLst>
        <pc:spChg chg="mod">
          <ac:chgData name="Amy Fowler" userId="S::afowler@cde.ca.gov::feb14804-ea24-4012-b787-ff4b8f07f891" providerId="AD" clId="Web-{68374459-CD2A-A56F-E5FF-392397372CC8}" dt="2022-08-11T23:17:23.748" v="2022" actId="14100"/>
          <ac:spMkLst>
            <pc:docMk/>
            <pc:sldMk cId="2732102168" sldId="498"/>
            <ac:spMk id="5" creationId="{EC72CD39-CF4A-90A2-7E42-B429D952CC26}"/>
          </ac:spMkLst>
        </pc:spChg>
        <pc:picChg chg="add mod">
          <ac:chgData name="Amy Fowler" userId="S::afowler@cde.ca.gov::feb14804-ea24-4012-b787-ff4b8f07f891" providerId="AD" clId="Web-{68374459-CD2A-A56F-E5FF-392397372CC8}" dt="2022-08-11T23:18:44.766" v="2025" actId="1076"/>
          <ac:picMkLst>
            <pc:docMk/>
            <pc:sldMk cId="2732102168" sldId="498"/>
            <ac:picMk id="3" creationId="{8307C965-CC14-C959-7319-4E5F0321C3F2}"/>
          </ac:picMkLst>
        </pc:picChg>
      </pc:sldChg>
      <pc:sldChg chg="modNotes">
        <pc:chgData name="Amy Fowler" userId="S::afowler@cde.ca.gov::feb14804-ea24-4012-b787-ff4b8f07f891" providerId="AD" clId="Web-{68374459-CD2A-A56F-E5FF-392397372CC8}" dt="2022-08-11T22:10:24.004" v="1373"/>
        <pc:sldMkLst>
          <pc:docMk/>
          <pc:sldMk cId="2731439890" sldId="516"/>
        </pc:sldMkLst>
      </pc:sldChg>
      <pc:sldChg chg="del">
        <pc:chgData name="Amy Fowler" userId="S::afowler@cde.ca.gov::feb14804-ea24-4012-b787-ff4b8f07f891" providerId="AD" clId="Web-{68374459-CD2A-A56F-E5FF-392397372CC8}" dt="2022-08-11T21:54:35.707" v="711"/>
        <pc:sldMkLst>
          <pc:docMk/>
          <pc:sldMk cId="4291177329" sldId="574"/>
        </pc:sldMkLst>
      </pc:sldChg>
      <pc:sldChg chg="modNotes">
        <pc:chgData name="Amy Fowler" userId="S::afowler@cde.ca.gov::feb14804-ea24-4012-b787-ff4b8f07f891" providerId="AD" clId="Web-{68374459-CD2A-A56F-E5FF-392397372CC8}" dt="2022-08-11T22:04:20.945" v="838"/>
        <pc:sldMkLst>
          <pc:docMk/>
          <pc:sldMk cId="3849973451" sldId="582"/>
        </pc:sldMkLst>
      </pc:sldChg>
      <pc:sldChg chg="addSp delSp modSp mod modClrScheme chgLayout modNotes">
        <pc:chgData name="Amy Fowler" userId="S::afowler@cde.ca.gov::feb14804-ea24-4012-b787-ff4b8f07f891" providerId="AD" clId="Web-{68374459-CD2A-A56F-E5FF-392397372CC8}" dt="2022-08-11T21:56:25.273" v="741"/>
        <pc:sldMkLst>
          <pc:docMk/>
          <pc:sldMk cId="1345335164" sldId="586"/>
        </pc:sldMkLst>
        <pc:spChg chg="mod ord">
          <ac:chgData name="Amy Fowler" userId="S::afowler@cde.ca.gov::feb14804-ea24-4012-b787-ff4b8f07f891" providerId="AD" clId="Web-{68374459-CD2A-A56F-E5FF-392397372CC8}" dt="2022-08-11T21:50:13.698" v="637"/>
          <ac:spMkLst>
            <pc:docMk/>
            <pc:sldMk cId="1345335164" sldId="586"/>
            <ac:spMk id="2" creationId="{43C3AF29-8653-45C1-BB00-1E8E882171D5}"/>
          </ac:spMkLst>
        </pc:spChg>
        <pc:spChg chg="mod ord">
          <ac:chgData name="Amy Fowler" userId="S::afowler@cde.ca.gov::feb14804-ea24-4012-b787-ff4b8f07f891" providerId="AD" clId="Web-{68374459-CD2A-A56F-E5FF-392397372CC8}" dt="2022-08-11T21:53:13.688" v="710" actId="20577"/>
          <ac:spMkLst>
            <pc:docMk/>
            <pc:sldMk cId="1345335164" sldId="586"/>
            <ac:spMk id="3" creationId="{AE625E13-849A-48CD-B849-43EA36324BFD}"/>
          </ac:spMkLst>
        </pc:spChg>
        <pc:spChg chg="add del mod ord">
          <ac:chgData name="Amy Fowler" userId="S::afowler@cde.ca.gov::feb14804-ea24-4012-b787-ff4b8f07f891" providerId="AD" clId="Web-{68374459-CD2A-A56F-E5FF-392397372CC8}" dt="2022-08-11T21:52:51.891" v="703"/>
          <ac:spMkLst>
            <pc:docMk/>
            <pc:sldMk cId="1345335164" sldId="586"/>
            <ac:spMk id="7" creationId="{8A142060-54F8-BCA8-F9A6-7953D686DBC4}"/>
          </ac:spMkLst>
        </pc:spChg>
        <pc:spChg chg="add del mod">
          <ac:chgData name="Amy Fowler" userId="S::afowler@cde.ca.gov::feb14804-ea24-4012-b787-ff4b8f07f891" providerId="AD" clId="Web-{68374459-CD2A-A56F-E5FF-392397372CC8}" dt="2022-08-11T21:52:55.906" v="704"/>
          <ac:spMkLst>
            <pc:docMk/>
            <pc:sldMk cId="1345335164" sldId="586"/>
            <ac:spMk id="9" creationId="{D807897F-85E5-D869-A879-52C56FC3FAB1}"/>
          </ac:spMkLst>
        </pc:spChg>
        <pc:picChg chg="add del mod">
          <ac:chgData name="Amy Fowler" userId="S::afowler@cde.ca.gov::feb14804-ea24-4012-b787-ff4b8f07f891" providerId="AD" clId="Web-{68374459-CD2A-A56F-E5FF-392397372CC8}" dt="2022-08-11T20:43:34.081" v="631"/>
          <ac:picMkLst>
            <pc:docMk/>
            <pc:sldMk cId="1345335164" sldId="586"/>
            <ac:picMk id="5" creationId="{EB119CC1-5FC2-2B0C-C73E-EBD7501A80E3}"/>
          </ac:picMkLst>
        </pc:picChg>
        <pc:picChg chg="mod">
          <ac:chgData name="Amy Fowler" userId="S::afowler@cde.ca.gov::feb14804-ea24-4012-b787-ff4b8f07f891" providerId="AD" clId="Web-{68374459-CD2A-A56F-E5FF-392397372CC8}" dt="2022-08-11T21:53:09.657" v="708" actId="14100"/>
          <ac:picMkLst>
            <pc:docMk/>
            <pc:sldMk cId="1345335164" sldId="586"/>
            <ac:picMk id="6" creationId="{B4B98AF0-B3B2-938B-2253-90839DB3276B}"/>
          </ac:picMkLst>
        </pc:picChg>
      </pc:sldChg>
      <pc:sldChg chg="del">
        <pc:chgData name="Amy Fowler" userId="S::afowler@cde.ca.gov::feb14804-ea24-4012-b787-ff4b8f07f891" providerId="AD" clId="Web-{68374459-CD2A-A56F-E5FF-392397372CC8}" dt="2022-08-11T22:12:53.368" v="1394"/>
        <pc:sldMkLst>
          <pc:docMk/>
          <pc:sldMk cId="3600287241" sldId="596"/>
        </pc:sldMkLst>
      </pc:sldChg>
      <pc:sldChg chg="modNotes">
        <pc:chgData name="Amy Fowler" userId="S::afowler@cde.ca.gov::feb14804-ea24-4012-b787-ff4b8f07f891" providerId="AD" clId="Web-{68374459-CD2A-A56F-E5FF-392397372CC8}" dt="2022-08-11T22:13:19.822" v="1397"/>
        <pc:sldMkLst>
          <pc:docMk/>
          <pc:sldMk cId="353146718" sldId="625"/>
        </pc:sldMkLst>
      </pc:sldChg>
      <pc:sldChg chg="ord modNotes">
        <pc:chgData name="Amy Fowler" userId="S::afowler@cde.ca.gov::feb14804-ea24-4012-b787-ff4b8f07f891" providerId="AD" clId="Web-{68374459-CD2A-A56F-E5FF-392397372CC8}" dt="2022-08-11T22:58:10.303" v="1768"/>
        <pc:sldMkLst>
          <pc:docMk/>
          <pc:sldMk cId="1017397682" sldId="630"/>
        </pc:sldMkLst>
      </pc:sldChg>
      <pc:sldChg chg="ord">
        <pc:chgData name="Amy Fowler" userId="S::afowler@cde.ca.gov::feb14804-ea24-4012-b787-ff4b8f07f891" providerId="AD" clId="Web-{68374459-CD2A-A56F-E5FF-392397372CC8}" dt="2022-08-11T21:40:25.522" v="634"/>
        <pc:sldMkLst>
          <pc:docMk/>
          <pc:sldMk cId="1432441960" sldId="632"/>
        </pc:sldMkLst>
      </pc:sldChg>
      <pc:sldChg chg="addSp modSp ord">
        <pc:chgData name="Amy Fowler" userId="S::afowler@cde.ca.gov::feb14804-ea24-4012-b787-ff4b8f07f891" providerId="AD" clId="Web-{68374459-CD2A-A56F-E5FF-392397372CC8}" dt="2022-08-11T22:01:34.955" v="751"/>
        <pc:sldMkLst>
          <pc:docMk/>
          <pc:sldMk cId="3602787234" sldId="634"/>
        </pc:sldMkLst>
        <pc:spChg chg="add mod">
          <ac:chgData name="Amy Fowler" userId="S::afowler@cde.ca.gov::feb14804-ea24-4012-b787-ff4b8f07f891" providerId="AD" clId="Web-{68374459-CD2A-A56F-E5FF-392397372CC8}" dt="2022-08-11T22:01:34.955" v="751"/>
          <ac:spMkLst>
            <pc:docMk/>
            <pc:sldMk cId="3602787234" sldId="634"/>
            <ac:spMk id="6" creationId="{C3159D74-38C1-4F18-7F7C-0914DF51BB68}"/>
          </ac:spMkLst>
        </pc:spChg>
        <pc:picChg chg="add mod">
          <ac:chgData name="Amy Fowler" userId="S::afowler@cde.ca.gov::feb14804-ea24-4012-b787-ff4b8f07f891" providerId="AD" clId="Web-{68374459-CD2A-A56F-E5FF-392397372CC8}" dt="2022-08-11T22:00:26.328" v="746" actId="1076"/>
          <ac:picMkLst>
            <pc:docMk/>
            <pc:sldMk cId="3602787234" sldId="634"/>
            <ac:picMk id="5" creationId="{FED2E4CB-DE12-DF9B-187F-D582A85DEEBB}"/>
          </ac:picMkLst>
        </pc:picChg>
      </pc:sldChg>
      <pc:sldChg chg="delSp modSp modNotes">
        <pc:chgData name="Amy Fowler" userId="S::afowler@cde.ca.gov::feb14804-ea24-4012-b787-ff4b8f07f891" providerId="AD" clId="Web-{68374459-CD2A-A56F-E5FF-392397372CC8}" dt="2022-08-11T23:02:03.795" v="1939"/>
        <pc:sldMkLst>
          <pc:docMk/>
          <pc:sldMk cId="3662877666" sldId="637"/>
        </pc:sldMkLst>
        <pc:spChg chg="del">
          <ac:chgData name="Amy Fowler" userId="S::afowler@cde.ca.gov::feb14804-ea24-4012-b787-ff4b8f07f891" providerId="AD" clId="Web-{68374459-CD2A-A56F-E5FF-392397372CC8}" dt="2022-08-11T22:46:08.701" v="1725"/>
          <ac:spMkLst>
            <pc:docMk/>
            <pc:sldMk cId="3662877666" sldId="637"/>
            <ac:spMk id="3" creationId="{65F79EDF-EA6C-9319-CDA7-B2BA70E83093}"/>
          </ac:spMkLst>
        </pc:spChg>
        <pc:spChg chg="del">
          <ac:chgData name="Amy Fowler" userId="S::afowler@cde.ca.gov::feb14804-ea24-4012-b787-ff4b8f07f891" providerId="AD" clId="Web-{68374459-CD2A-A56F-E5FF-392397372CC8}" dt="2022-08-11T22:46:24.154" v="1727"/>
          <ac:spMkLst>
            <pc:docMk/>
            <pc:sldMk cId="3662877666" sldId="637"/>
            <ac:spMk id="7" creationId="{09AA8BCA-515C-46CB-197B-FEAB84DE0357}"/>
          </ac:spMkLst>
        </pc:spChg>
        <pc:picChg chg="mod">
          <ac:chgData name="Amy Fowler" userId="S::afowler@cde.ca.gov::feb14804-ea24-4012-b787-ff4b8f07f891" providerId="AD" clId="Web-{68374459-CD2A-A56F-E5FF-392397372CC8}" dt="2022-08-11T22:46:44.405" v="1731" actId="1076"/>
          <ac:picMkLst>
            <pc:docMk/>
            <pc:sldMk cId="3662877666" sldId="637"/>
            <ac:picMk id="8" creationId="{6F0BAEB5-E761-D790-4EEA-A881AE30A9BA}"/>
          </ac:picMkLst>
        </pc:picChg>
        <pc:picChg chg="mod">
          <ac:chgData name="Amy Fowler" userId="S::afowler@cde.ca.gov::feb14804-ea24-4012-b787-ff4b8f07f891" providerId="AD" clId="Web-{68374459-CD2A-A56F-E5FF-392397372CC8}" dt="2022-08-11T22:46:44.468" v="1732" actId="1076"/>
          <ac:picMkLst>
            <pc:docMk/>
            <pc:sldMk cId="3662877666" sldId="637"/>
            <ac:picMk id="9" creationId="{473EB7ED-A2EB-89D3-37F0-57FFE954A670}"/>
          </ac:picMkLst>
        </pc:picChg>
      </pc:sldChg>
      <pc:sldChg chg="modSp modCm modNotes">
        <pc:chgData name="Amy Fowler" userId="S::afowler@cde.ca.gov::feb14804-ea24-4012-b787-ff4b8f07f891" providerId="AD" clId="Web-{68374459-CD2A-A56F-E5FF-392397372CC8}" dt="2022-08-11T22:56:32.753" v="1737"/>
        <pc:sldMkLst>
          <pc:docMk/>
          <pc:sldMk cId="3318906871" sldId="640"/>
        </pc:sldMkLst>
        <pc:spChg chg="mod">
          <ac:chgData name="Amy Fowler" userId="S::afowler@cde.ca.gov::feb14804-ea24-4012-b787-ff4b8f07f891" providerId="AD" clId="Web-{68374459-CD2A-A56F-E5FF-392397372CC8}" dt="2022-08-11T22:26:04.020" v="1436" actId="20577"/>
          <ac:spMkLst>
            <pc:docMk/>
            <pc:sldMk cId="3318906871" sldId="640"/>
            <ac:spMk id="2" creationId="{64FA2EC6-000B-7B79-BAEE-AC86A06C70B8}"/>
          </ac:spMkLst>
        </pc:spChg>
        <pc:spChg chg="mod">
          <ac:chgData name="Amy Fowler" userId="S::afowler@cde.ca.gov::feb14804-ea24-4012-b787-ff4b8f07f891" providerId="AD" clId="Web-{68374459-CD2A-A56F-E5FF-392397372CC8}" dt="2022-08-11T22:27:01.569" v="1456" actId="20577"/>
          <ac:spMkLst>
            <pc:docMk/>
            <pc:sldMk cId="3318906871" sldId="640"/>
            <ac:spMk id="3" creationId="{23A5E379-0052-84CE-A00E-93967453E8FB}"/>
          </ac:spMkLst>
        </pc:spChg>
        <pc:picChg chg="mod">
          <ac:chgData name="Amy Fowler" userId="S::afowler@cde.ca.gov::feb14804-ea24-4012-b787-ff4b8f07f891" providerId="AD" clId="Web-{68374459-CD2A-A56F-E5FF-392397372CC8}" dt="2022-08-11T22:27:30.320" v="1460" actId="14100"/>
          <ac:picMkLst>
            <pc:docMk/>
            <pc:sldMk cId="3318906871" sldId="640"/>
            <ac:picMk id="4" creationId="{84257269-514B-916A-5681-C2127A4CEDB9}"/>
          </ac:picMkLst>
        </pc:picChg>
      </pc:sldChg>
      <pc:sldChg chg="addSp delSp modSp modNotes">
        <pc:chgData name="Amy Fowler" userId="S::afowler@cde.ca.gov::feb14804-ea24-4012-b787-ff4b8f07f891" providerId="AD" clId="Web-{68374459-CD2A-A56F-E5FF-392397372CC8}" dt="2022-08-11T23:21:44.788" v="2089" actId="1076"/>
        <pc:sldMkLst>
          <pc:docMk/>
          <pc:sldMk cId="1946686849" sldId="644"/>
        </pc:sldMkLst>
        <pc:spChg chg="mod">
          <ac:chgData name="Amy Fowler" userId="S::afowler@cde.ca.gov::feb14804-ea24-4012-b787-ff4b8f07f891" providerId="AD" clId="Web-{68374459-CD2A-A56F-E5FF-392397372CC8}" dt="2022-08-11T23:19:57.940" v="2068" actId="20577"/>
          <ac:spMkLst>
            <pc:docMk/>
            <pc:sldMk cId="1946686849" sldId="644"/>
            <ac:spMk id="2" creationId="{2A99AEA1-B189-73D6-2269-B532833EFE71}"/>
          </ac:spMkLst>
        </pc:spChg>
        <pc:spChg chg="del">
          <ac:chgData name="Amy Fowler" userId="S::afowler@cde.ca.gov::feb14804-ea24-4012-b787-ff4b8f07f891" providerId="AD" clId="Web-{68374459-CD2A-A56F-E5FF-392397372CC8}" dt="2022-08-11T23:21:01.208" v="2085"/>
          <ac:spMkLst>
            <pc:docMk/>
            <pc:sldMk cId="1946686849" sldId="644"/>
            <ac:spMk id="3" creationId="{2028E9F9-15DF-6798-1A81-B29877B29FE3}"/>
          </ac:spMkLst>
        </pc:spChg>
        <pc:spChg chg="add del mod">
          <ac:chgData name="Amy Fowler" userId="S::afowler@cde.ca.gov::feb14804-ea24-4012-b787-ff4b8f07f891" providerId="AD" clId="Web-{68374459-CD2A-A56F-E5FF-392397372CC8}" dt="2022-08-11T23:21:34.381" v="2086"/>
          <ac:spMkLst>
            <pc:docMk/>
            <pc:sldMk cId="1946686849" sldId="644"/>
            <ac:spMk id="5" creationId="{3BD2DF87-959A-C3A7-6856-1D939ECA2533}"/>
          </ac:spMkLst>
        </pc:spChg>
        <pc:picChg chg="add mod ord">
          <ac:chgData name="Amy Fowler" userId="S::afowler@cde.ca.gov::feb14804-ea24-4012-b787-ff4b8f07f891" providerId="AD" clId="Web-{68374459-CD2A-A56F-E5FF-392397372CC8}" dt="2022-08-11T23:21:44.788" v="2089" actId="1076"/>
          <ac:picMkLst>
            <pc:docMk/>
            <pc:sldMk cId="1946686849" sldId="644"/>
            <ac:picMk id="6" creationId="{53463623-5E2C-42B2-611F-ED1627E3ABDA}"/>
          </ac:picMkLst>
        </pc:picChg>
      </pc:sldChg>
      <pc:sldChg chg="addSp modSp modNotes">
        <pc:chgData name="Amy Fowler" userId="S::afowler@cde.ca.gov::feb14804-ea24-4012-b787-ff4b8f07f891" providerId="AD" clId="Web-{68374459-CD2A-A56F-E5FF-392397372CC8}" dt="2022-08-11T23:36:41.662" v="3210"/>
        <pc:sldMkLst>
          <pc:docMk/>
          <pc:sldMk cId="3068802619" sldId="647"/>
        </pc:sldMkLst>
        <pc:spChg chg="add mod">
          <ac:chgData name="Amy Fowler" userId="S::afowler@cde.ca.gov::feb14804-ea24-4012-b787-ff4b8f07f891" providerId="AD" clId="Web-{68374459-CD2A-A56F-E5FF-392397372CC8}" dt="2022-08-11T23:25:48.312" v="2225" actId="20577"/>
          <ac:spMkLst>
            <pc:docMk/>
            <pc:sldMk cId="3068802619" sldId="647"/>
            <ac:spMk id="3" creationId="{751840F2-EA30-56AC-7F2C-CF0D6924DA10}"/>
          </ac:spMkLst>
        </pc:spChg>
        <pc:spChg chg="mod">
          <ac:chgData name="Amy Fowler" userId="S::afowler@cde.ca.gov::feb14804-ea24-4012-b787-ff4b8f07f891" providerId="AD" clId="Web-{68374459-CD2A-A56F-E5FF-392397372CC8}" dt="2022-08-11T23:28:07.254" v="2288" actId="1076"/>
          <ac:spMkLst>
            <pc:docMk/>
            <pc:sldMk cId="3068802619" sldId="647"/>
            <ac:spMk id="8" creationId="{F7D9B2D0-0FF8-912F-2DD2-6D6CE6564C7F}"/>
          </ac:spMkLst>
        </pc:spChg>
        <pc:spChg chg="mod">
          <ac:chgData name="Amy Fowler" userId="S::afowler@cde.ca.gov::feb14804-ea24-4012-b787-ff4b8f07f891" providerId="AD" clId="Web-{68374459-CD2A-A56F-E5FF-392397372CC8}" dt="2022-08-11T23:28:04.285" v="2287" actId="1076"/>
          <ac:spMkLst>
            <pc:docMk/>
            <pc:sldMk cId="3068802619" sldId="647"/>
            <ac:spMk id="9" creationId="{DE57D53D-A822-4E46-93C5-91EAE027039B}"/>
          </ac:spMkLst>
        </pc:spChg>
      </pc:sldChg>
      <pc:sldChg chg="modSp new del modNotes">
        <pc:chgData name="Amy Fowler" userId="S::afowler@cde.ca.gov::feb14804-ea24-4012-b787-ff4b8f07f891" providerId="AD" clId="Web-{68374459-CD2A-A56F-E5FF-392397372CC8}" dt="2022-08-11T22:33:47.645" v="1513"/>
        <pc:sldMkLst>
          <pc:docMk/>
          <pc:sldMk cId="1742079633" sldId="653"/>
        </pc:sldMkLst>
        <pc:spChg chg="mod">
          <ac:chgData name="Amy Fowler" userId="S::afowler@cde.ca.gov::feb14804-ea24-4012-b787-ff4b8f07f891" providerId="AD" clId="Web-{68374459-CD2A-A56F-E5FF-392397372CC8}" dt="2022-08-11T22:29:43.340" v="1486" actId="20577"/>
          <ac:spMkLst>
            <pc:docMk/>
            <pc:sldMk cId="1742079633" sldId="653"/>
            <ac:spMk id="3" creationId="{22FF7597-0CD3-889B-3089-665945F2FF0F}"/>
          </ac:spMkLst>
        </pc:spChg>
      </pc:sldChg>
      <pc:sldChg chg="addSp delSp modSp new ord modNotes">
        <pc:chgData name="Amy Fowler" userId="S::afowler@cde.ca.gov::feb14804-ea24-4012-b787-ff4b8f07f891" providerId="AD" clId="Web-{68374459-CD2A-A56F-E5FF-392397372CC8}" dt="2022-08-11T23:14:21.117" v="1957" actId="1076"/>
        <pc:sldMkLst>
          <pc:docMk/>
          <pc:sldMk cId="873677337" sldId="654"/>
        </pc:sldMkLst>
        <pc:spChg chg="del">
          <ac:chgData name="Amy Fowler" userId="S::afowler@cde.ca.gov::feb14804-ea24-4012-b787-ff4b8f07f891" providerId="AD" clId="Web-{68374459-CD2A-A56F-E5FF-392397372CC8}" dt="2022-08-11T22:30:51.389" v="1491"/>
          <ac:spMkLst>
            <pc:docMk/>
            <pc:sldMk cId="873677337" sldId="654"/>
            <ac:spMk id="2" creationId="{7FEF25D3-82EA-6D8F-3848-C293EF437062}"/>
          </ac:spMkLst>
        </pc:spChg>
        <pc:spChg chg="del mod">
          <ac:chgData name="Amy Fowler" userId="S::afowler@cde.ca.gov::feb14804-ea24-4012-b787-ff4b8f07f891" providerId="AD" clId="Web-{68374459-CD2A-A56F-E5FF-392397372CC8}" dt="2022-08-11T22:30:41.248" v="1489"/>
          <ac:spMkLst>
            <pc:docMk/>
            <pc:sldMk cId="873677337" sldId="654"/>
            <ac:spMk id="3" creationId="{DAE102CA-6584-4CA1-9A58-122E8F93C799}"/>
          </ac:spMkLst>
        </pc:spChg>
        <pc:spChg chg="add del mod">
          <ac:chgData name="Amy Fowler" userId="S::afowler@cde.ca.gov::feb14804-ea24-4012-b787-ff4b8f07f891" providerId="AD" clId="Web-{68374459-CD2A-A56F-E5FF-392397372CC8}" dt="2022-08-11T22:31:24.530" v="1497"/>
          <ac:spMkLst>
            <pc:docMk/>
            <pc:sldMk cId="873677337" sldId="654"/>
            <ac:spMk id="6" creationId="{B813A4F7-C001-6F43-BD73-AE398D68C28E}"/>
          </ac:spMkLst>
        </pc:spChg>
        <pc:spChg chg="add del mod">
          <ac:chgData name="Amy Fowler" userId="S::afowler@cde.ca.gov::feb14804-ea24-4012-b787-ff4b8f07f891" providerId="AD" clId="Web-{68374459-CD2A-A56F-E5FF-392397372CC8}" dt="2022-08-11T22:31:32.078" v="1501"/>
          <ac:spMkLst>
            <pc:docMk/>
            <pc:sldMk cId="873677337" sldId="654"/>
            <ac:spMk id="7" creationId="{48F64789-8B0A-178B-9A9A-1AD8FBA3D0E3}"/>
          </ac:spMkLst>
        </pc:spChg>
        <pc:picChg chg="add mod">
          <ac:chgData name="Amy Fowler" userId="S::afowler@cde.ca.gov::feb14804-ea24-4012-b787-ff4b8f07f891" providerId="AD" clId="Web-{68374459-CD2A-A56F-E5FF-392397372CC8}" dt="2022-08-11T22:45:42.606" v="1723" actId="14100"/>
          <ac:picMkLst>
            <pc:docMk/>
            <pc:sldMk cId="873677337" sldId="654"/>
            <ac:picMk id="5" creationId="{C2152542-34A6-EAFB-DC82-671C7E11A634}"/>
          </ac:picMkLst>
        </pc:picChg>
        <pc:picChg chg="add del mod">
          <ac:chgData name="Amy Fowler" userId="S::afowler@cde.ca.gov::feb14804-ea24-4012-b787-ff4b8f07f891" providerId="AD" clId="Web-{68374459-CD2A-A56F-E5FF-392397372CC8}" dt="2022-08-11T23:11:55.674" v="1941"/>
          <ac:picMkLst>
            <pc:docMk/>
            <pc:sldMk cId="873677337" sldId="654"/>
            <ac:picMk id="8" creationId="{C6DAA354-CF5E-BA53-C5B0-8361ABB85F99}"/>
          </ac:picMkLst>
        </pc:picChg>
        <pc:picChg chg="add del mod">
          <ac:chgData name="Amy Fowler" userId="S::afowler@cde.ca.gov::feb14804-ea24-4012-b787-ff4b8f07f891" providerId="AD" clId="Web-{68374459-CD2A-A56F-E5FF-392397372CC8}" dt="2022-08-11T23:12:07.128" v="1945"/>
          <ac:picMkLst>
            <pc:docMk/>
            <pc:sldMk cId="873677337" sldId="654"/>
            <ac:picMk id="9" creationId="{399D3F5D-CF23-A76C-E35D-E1DEBA4157A4}"/>
          </ac:picMkLst>
        </pc:picChg>
        <pc:picChg chg="add mod">
          <ac:chgData name="Amy Fowler" userId="S::afowler@cde.ca.gov::feb14804-ea24-4012-b787-ff4b8f07f891" providerId="AD" clId="Web-{68374459-CD2A-A56F-E5FF-392397372CC8}" dt="2022-08-11T23:14:21.117" v="1957" actId="1076"/>
          <ac:picMkLst>
            <pc:docMk/>
            <pc:sldMk cId="873677337" sldId="654"/>
            <ac:picMk id="10" creationId="{67D758C5-75E3-F4A0-BA4A-D79D1E42CC75}"/>
          </ac:picMkLst>
        </pc:picChg>
      </pc:sldChg>
      <pc:sldChg chg="addSp delSp modSp add replId modNotes">
        <pc:chgData name="Amy Fowler" userId="S::afowler@cde.ca.gov::feb14804-ea24-4012-b787-ff4b8f07f891" providerId="AD" clId="Web-{68374459-CD2A-A56F-E5FF-392397372CC8}" dt="2022-08-11T23:12:36.582" v="1951" actId="1076"/>
        <pc:sldMkLst>
          <pc:docMk/>
          <pc:sldMk cId="149415085" sldId="655"/>
        </pc:sldMkLst>
        <pc:picChg chg="add mod">
          <ac:chgData name="Amy Fowler" userId="S::afowler@cde.ca.gov::feb14804-ea24-4012-b787-ff4b8f07f891" providerId="AD" clId="Web-{68374459-CD2A-A56F-E5FF-392397372CC8}" dt="2022-08-11T23:12:36.582" v="1951" actId="1076"/>
          <ac:picMkLst>
            <pc:docMk/>
            <pc:sldMk cId="149415085" sldId="655"/>
            <ac:picMk id="2" creationId="{8D42431F-665F-686A-DF97-52DD37A9BC8B}"/>
          </ac:picMkLst>
        </pc:picChg>
        <pc:picChg chg="mod">
          <ac:chgData name="Amy Fowler" userId="S::afowler@cde.ca.gov::feb14804-ea24-4012-b787-ff4b8f07f891" providerId="AD" clId="Web-{68374459-CD2A-A56F-E5FF-392397372CC8}" dt="2022-08-11T22:33:59.192" v="1516" actId="14100"/>
          <ac:picMkLst>
            <pc:docMk/>
            <pc:sldMk cId="149415085" sldId="655"/>
            <ac:picMk id="5" creationId="{C2152542-34A6-EAFB-DC82-671C7E11A634}"/>
          </ac:picMkLst>
        </pc:picChg>
        <pc:picChg chg="del mod">
          <ac:chgData name="Amy Fowler" userId="S::afowler@cde.ca.gov::feb14804-ea24-4012-b787-ff4b8f07f891" providerId="AD" clId="Web-{68374459-CD2A-A56F-E5FF-392397372CC8}" dt="2022-08-11T23:12:12.159" v="1946"/>
          <ac:picMkLst>
            <pc:docMk/>
            <pc:sldMk cId="149415085" sldId="655"/>
            <ac:picMk id="8" creationId="{C6DAA354-CF5E-BA53-C5B0-8361ABB85F99}"/>
          </ac:picMkLst>
        </pc:picChg>
      </pc:sldChg>
      <pc:sldChg chg="addSp modSp add replId modNotes">
        <pc:chgData name="Amy Fowler" userId="S::afowler@cde.ca.gov::feb14804-ea24-4012-b787-ff4b8f07f891" providerId="AD" clId="Web-{68374459-CD2A-A56F-E5FF-392397372CC8}" dt="2022-08-11T23:15:44.448" v="2020" actId="14100"/>
        <pc:sldMkLst>
          <pc:docMk/>
          <pc:sldMk cId="1588953426" sldId="656"/>
        </pc:sldMkLst>
        <pc:picChg chg="add mod">
          <ac:chgData name="Amy Fowler" userId="S::afowler@cde.ca.gov::feb14804-ea24-4012-b787-ff4b8f07f891" providerId="AD" clId="Web-{68374459-CD2A-A56F-E5FF-392397372CC8}" dt="2022-08-11T23:15:44.448" v="2020" actId="14100"/>
          <ac:picMkLst>
            <pc:docMk/>
            <pc:sldMk cId="1588953426" sldId="656"/>
            <ac:picMk id="2" creationId="{FD0DFA5A-2CCC-2E96-7836-B38DE2095638}"/>
          </ac:picMkLst>
        </pc:picChg>
      </pc:sldChg>
      <pc:sldChg chg="addSp delSp modSp new">
        <pc:chgData name="Amy Fowler" userId="S::afowler@cde.ca.gov::feb14804-ea24-4012-b787-ff4b8f07f891" providerId="AD" clId="Web-{68374459-CD2A-A56F-E5FF-392397372CC8}" dt="2022-08-11T23:46:00.383" v="3250" actId="14100"/>
        <pc:sldMkLst>
          <pc:docMk/>
          <pc:sldMk cId="4132101709" sldId="657"/>
        </pc:sldMkLst>
        <pc:spChg chg="del">
          <ac:chgData name="Amy Fowler" userId="S::afowler@cde.ca.gov::feb14804-ea24-4012-b787-ff4b8f07f891" providerId="AD" clId="Web-{68374459-CD2A-A56F-E5FF-392397372CC8}" dt="2022-08-11T23:38:37.384" v="3213"/>
          <ac:spMkLst>
            <pc:docMk/>
            <pc:sldMk cId="4132101709" sldId="657"/>
            <ac:spMk id="2" creationId="{6231303F-3EB2-19C1-BA49-B453FE14F6B4}"/>
          </ac:spMkLst>
        </pc:spChg>
        <pc:spChg chg="del">
          <ac:chgData name="Amy Fowler" userId="S::afowler@cde.ca.gov::feb14804-ea24-4012-b787-ff4b8f07f891" providerId="AD" clId="Web-{68374459-CD2A-A56F-E5FF-392397372CC8}" dt="2022-08-11T23:38:32.572" v="3212"/>
          <ac:spMkLst>
            <pc:docMk/>
            <pc:sldMk cId="4132101709" sldId="657"/>
            <ac:spMk id="3" creationId="{5E5FF1C9-7E4B-0ADE-66EC-B859E5D0053B}"/>
          </ac:spMkLst>
        </pc:spChg>
        <pc:spChg chg="add del mod ord">
          <ac:chgData name="Amy Fowler" userId="S::afowler@cde.ca.gov::feb14804-ea24-4012-b787-ff4b8f07f891" providerId="AD" clId="Web-{68374459-CD2A-A56F-E5FF-392397372CC8}" dt="2022-08-11T23:42:11.985" v="3231"/>
          <ac:spMkLst>
            <pc:docMk/>
            <pc:sldMk cId="4132101709" sldId="657"/>
            <ac:spMk id="5" creationId="{8DB487A5-E868-CAA4-C74A-F1F43114141E}"/>
          </ac:spMkLst>
        </pc:spChg>
        <pc:spChg chg="add mod">
          <ac:chgData name="Amy Fowler" userId="S::afowler@cde.ca.gov::feb14804-ea24-4012-b787-ff4b8f07f891" providerId="AD" clId="Web-{68374459-CD2A-A56F-E5FF-392397372CC8}" dt="2022-08-11T23:40:27.622" v="3228"/>
          <ac:spMkLst>
            <pc:docMk/>
            <pc:sldMk cId="4132101709" sldId="657"/>
            <ac:spMk id="6" creationId="{27B413F0-F300-1201-9B6E-5F1EDE2449D4}"/>
          </ac:spMkLst>
        </pc:spChg>
        <pc:picChg chg="add del mod">
          <ac:chgData name="Amy Fowler" userId="S::afowler@cde.ca.gov::feb14804-ea24-4012-b787-ff4b8f07f891" providerId="AD" clId="Web-{68374459-CD2A-A56F-E5FF-392397372CC8}" dt="2022-08-11T23:41:10.514" v="3230"/>
          <ac:picMkLst>
            <pc:docMk/>
            <pc:sldMk cId="4132101709" sldId="657"/>
            <ac:picMk id="4" creationId="{B412C4CB-9327-EA3B-2CAA-7AF1880251C9}"/>
          </ac:picMkLst>
        </pc:picChg>
        <pc:picChg chg="add del mod">
          <ac:chgData name="Amy Fowler" userId="S::afowler@cde.ca.gov::feb14804-ea24-4012-b787-ff4b8f07f891" providerId="AD" clId="Web-{68374459-CD2A-A56F-E5FF-392397372CC8}" dt="2022-08-11T23:44:19.989" v="3236"/>
          <ac:picMkLst>
            <pc:docMk/>
            <pc:sldMk cId="4132101709" sldId="657"/>
            <ac:picMk id="7" creationId="{0CD61616-2B7E-BD56-B720-321640DF0428}"/>
          </ac:picMkLst>
        </pc:picChg>
        <pc:picChg chg="add del mod">
          <ac:chgData name="Amy Fowler" userId="S::afowler@cde.ca.gov::feb14804-ea24-4012-b787-ff4b8f07f891" providerId="AD" clId="Web-{68374459-CD2A-A56F-E5FF-392397372CC8}" dt="2022-08-11T23:45:45.664" v="3246"/>
          <ac:picMkLst>
            <pc:docMk/>
            <pc:sldMk cId="4132101709" sldId="657"/>
            <ac:picMk id="8" creationId="{979A4A16-B594-C2D6-F4FB-D696D1144C47}"/>
          </ac:picMkLst>
        </pc:picChg>
        <pc:picChg chg="add del mod">
          <ac:chgData name="Amy Fowler" userId="S::afowler@cde.ca.gov::feb14804-ea24-4012-b787-ff4b8f07f891" providerId="AD" clId="Web-{68374459-CD2A-A56F-E5FF-392397372CC8}" dt="2022-08-11T23:45:17.960" v="3245"/>
          <ac:picMkLst>
            <pc:docMk/>
            <pc:sldMk cId="4132101709" sldId="657"/>
            <ac:picMk id="9" creationId="{76BC6F93-9785-574E-3FA1-B87270995820}"/>
          </ac:picMkLst>
        </pc:picChg>
        <pc:picChg chg="add mod">
          <ac:chgData name="Amy Fowler" userId="S::afowler@cde.ca.gov::feb14804-ea24-4012-b787-ff4b8f07f891" providerId="AD" clId="Web-{68374459-CD2A-A56F-E5FF-392397372CC8}" dt="2022-08-11T23:46:00.383" v="3250" actId="14100"/>
          <ac:picMkLst>
            <pc:docMk/>
            <pc:sldMk cId="4132101709" sldId="657"/>
            <ac:picMk id="10" creationId="{ADCCFCE9-0E97-8C77-AA63-AC30C58FA00B}"/>
          </ac:picMkLst>
        </pc:picChg>
      </pc:sldChg>
    </pc:docChg>
  </pc:docChgLst>
  <pc:docChgLst>
    <pc:chgData name="Tiffany Marsh" userId="S::tmarsh@cde.ca.gov::94d8ac86-1e53-4c34-bd16-6c2edb25812d" providerId="AD" clId="Web-{76D41B09-E291-ED13-CA97-B5E9A41B2AC4}"/>
    <pc:docChg chg="modSld">
      <pc:chgData name="Tiffany Marsh" userId="S::tmarsh@cde.ca.gov::94d8ac86-1e53-4c34-bd16-6c2edb25812d" providerId="AD" clId="Web-{76D41B09-E291-ED13-CA97-B5E9A41B2AC4}" dt="2022-08-17T22:56:38.079" v="60"/>
      <pc:docMkLst>
        <pc:docMk/>
      </pc:docMkLst>
      <pc:sldChg chg="modNotes">
        <pc:chgData name="Tiffany Marsh" userId="S::tmarsh@cde.ca.gov::94d8ac86-1e53-4c34-bd16-6c2edb25812d" providerId="AD" clId="Web-{76D41B09-E291-ED13-CA97-B5E9A41B2AC4}" dt="2022-08-17T21:18:26.299" v="9"/>
        <pc:sldMkLst>
          <pc:docMk/>
          <pc:sldMk cId="3606812253" sldId="522"/>
        </pc:sldMkLst>
      </pc:sldChg>
      <pc:sldChg chg="modNotes">
        <pc:chgData name="Tiffany Marsh" userId="S::tmarsh@cde.ca.gov::94d8ac86-1e53-4c34-bd16-6c2edb25812d" providerId="AD" clId="Web-{76D41B09-E291-ED13-CA97-B5E9A41B2AC4}" dt="2022-08-17T20:47:45.204" v="3"/>
        <pc:sldMkLst>
          <pc:docMk/>
          <pc:sldMk cId="4064265720" sldId="566"/>
        </pc:sldMkLst>
      </pc:sldChg>
      <pc:sldChg chg="modNotes">
        <pc:chgData name="Tiffany Marsh" userId="S::tmarsh@cde.ca.gov::94d8ac86-1e53-4c34-bd16-6c2edb25812d" providerId="AD" clId="Web-{76D41B09-E291-ED13-CA97-B5E9A41B2AC4}" dt="2022-08-17T20:56:40.281" v="5"/>
        <pc:sldMkLst>
          <pc:docMk/>
          <pc:sldMk cId="2377596242" sldId="567"/>
        </pc:sldMkLst>
      </pc:sldChg>
      <pc:sldChg chg="modNotes">
        <pc:chgData name="Tiffany Marsh" userId="S::tmarsh@cde.ca.gov::94d8ac86-1e53-4c34-bd16-6c2edb25812d" providerId="AD" clId="Web-{76D41B09-E291-ED13-CA97-B5E9A41B2AC4}" dt="2022-08-17T22:39:26.599" v="53"/>
        <pc:sldMkLst>
          <pc:docMk/>
          <pc:sldMk cId="1534154844" sldId="598"/>
        </pc:sldMkLst>
      </pc:sldChg>
      <pc:sldChg chg="modSp">
        <pc:chgData name="Tiffany Marsh" userId="S::tmarsh@cde.ca.gov::94d8ac86-1e53-4c34-bd16-6c2edb25812d" providerId="AD" clId="Web-{76D41B09-E291-ED13-CA97-B5E9A41B2AC4}" dt="2022-08-17T22:43:38.980" v="58" actId="20577"/>
        <pc:sldMkLst>
          <pc:docMk/>
          <pc:sldMk cId="1370734899" sldId="602"/>
        </pc:sldMkLst>
        <pc:spChg chg="mod">
          <ac:chgData name="Tiffany Marsh" userId="S::tmarsh@cde.ca.gov::94d8ac86-1e53-4c34-bd16-6c2edb25812d" providerId="AD" clId="Web-{76D41B09-E291-ED13-CA97-B5E9A41B2AC4}" dt="2022-08-17T22:43:38.980" v="58" actId="20577"/>
          <ac:spMkLst>
            <pc:docMk/>
            <pc:sldMk cId="1370734899" sldId="602"/>
            <ac:spMk id="15" creationId="{584F2454-9545-451E-FE12-6EA0848EAC49}"/>
          </ac:spMkLst>
        </pc:spChg>
      </pc:sldChg>
      <pc:sldChg chg="modNotes">
        <pc:chgData name="Tiffany Marsh" userId="S::tmarsh@cde.ca.gov::94d8ac86-1e53-4c34-bd16-6c2edb25812d" providerId="AD" clId="Web-{76D41B09-E291-ED13-CA97-B5E9A41B2AC4}" dt="2022-08-17T21:21:57.399" v="12"/>
        <pc:sldMkLst>
          <pc:docMk/>
          <pc:sldMk cId="415581771" sldId="612"/>
        </pc:sldMkLst>
      </pc:sldChg>
      <pc:sldChg chg="modNotes">
        <pc:chgData name="Tiffany Marsh" userId="S::tmarsh@cde.ca.gov::94d8ac86-1e53-4c34-bd16-6c2edb25812d" providerId="AD" clId="Web-{76D41B09-E291-ED13-CA97-B5E9A41B2AC4}" dt="2022-08-17T21:51:22.289" v="51"/>
        <pc:sldMkLst>
          <pc:docMk/>
          <pc:sldMk cId="2669310730" sldId="617"/>
        </pc:sldMkLst>
      </pc:sldChg>
      <pc:sldChg chg="modNotes">
        <pc:chgData name="Tiffany Marsh" userId="S::tmarsh@cde.ca.gov::94d8ac86-1e53-4c34-bd16-6c2edb25812d" providerId="AD" clId="Web-{76D41B09-E291-ED13-CA97-B5E9A41B2AC4}" dt="2022-08-17T22:56:38.079" v="60"/>
        <pc:sldMkLst>
          <pc:docMk/>
          <pc:sldMk cId="4266488823" sldId="636"/>
        </pc:sldMkLst>
      </pc:sldChg>
    </pc:docChg>
  </pc:docChgLst>
  <pc:docChgLst>
    <pc:chgData name="Francina Thomas-Dickson" userId="S::fthomasdickson@cde.ca.gov::eb2ef89d-2da4-4826-8e97-f1b6c75e7ed7" providerId="AD" clId="Web-{D3C41984-439D-6548-0FE6-36185A54BF03}"/>
    <pc:docChg chg="modSld">
      <pc:chgData name="Francina Thomas-Dickson" userId="S::fthomasdickson@cde.ca.gov::eb2ef89d-2da4-4826-8e97-f1b6c75e7ed7" providerId="AD" clId="Web-{D3C41984-439D-6548-0FE6-36185A54BF03}" dt="2022-08-15T23:53:04.239" v="674"/>
      <pc:docMkLst>
        <pc:docMk/>
      </pc:docMkLst>
      <pc:sldChg chg="modNotes">
        <pc:chgData name="Francina Thomas-Dickson" userId="S::fthomasdickson@cde.ca.gov::eb2ef89d-2da4-4826-8e97-f1b6c75e7ed7" providerId="AD" clId="Web-{D3C41984-439D-6548-0FE6-36185A54BF03}" dt="2022-08-15T23:31:38.461" v="116"/>
        <pc:sldMkLst>
          <pc:docMk/>
          <pc:sldMk cId="2731439890" sldId="516"/>
        </pc:sldMkLst>
      </pc:sldChg>
      <pc:sldChg chg="modNotes">
        <pc:chgData name="Francina Thomas-Dickson" userId="S::fthomasdickson@cde.ca.gov::eb2ef89d-2da4-4826-8e97-f1b6c75e7ed7" providerId="AD" clId="Web-{D3C41984-439D-6548-0FE6-36185A54BF03}" dt="2022-08-15T23:41:20.927" v="365"/>
        <pc:sldMkLst>
          <pc:docMk/>
          <pc:sldMk cId="2964840681" sldId="518"/>
        </pc:sldMkLst>
      </pc:sldChg>
      <pc:sldChg chg="modNotes">
        <pc:chgData name="Francina Thomas-Dickson" userId="S::fthomasdickson@cde.ca.gov::eb2ef89d-2da4-4826-8e97-f1b6c75e7ed7" providerId="AD" clId="Web-{D3C41984-439D-6548-0FE6-36185A54BF03}" dt="2022-08-15T23:14:01.516" v="13"/>
        <pc:sldMkLst>
          <pc:docMk/>
          <pc:sldMk cId="98807696" sldId="529"/>
        </pc:sldMkLst>
      </pc:sldChg>
      <pc:sldChg chg="modNotes">
        <pc:chgData name="Francina Thomas-Dickson" userId="S::fthomasdickson@cde.ca.gov::eb2ef89d-2da4-4826-8e97-f1b6c75e7ed7" providerId="AD" clId="Web-{D3C41984-439D-6548-0FE6-36185A54BF03}" dt="2022-08-15T23:31:03.913" v="97"/>
        <pc:sldMkLst>
          <pc:docMk/>
          <pc:sldMk cId="124398406" sldId="576"/>
        </pc:sldMkLst>
      </pc:sldChg>
      <pc:sldChg chg="modNotes">
        <pc:chgData name="Francina Thomas-Dickson" userId="S::fthomasdickson@cde.ca.gov::eb2ef89d-2da4-4826-8e97-f1b6c75e7ed7" providerId="AD" clId="Web-{D3C41984-439D-6548-0FE6-36185A54BF03}" dt="2022-08-15T23:30:20.303" v="95"/>
        <pc:sldMkLst>
          <pc:docMk/>
          <pc:sldMk cId="49136963" sldId="579"/>
        </pc:sldMkLst>
      </pc:sldChg>
      <pc:sldChg chg="modNotes">
        <pc:chgData name="Francina Thomas-Dickson" userId="S::fthomasdickson@cde.ca.gov::eb2ef89d-2da4-4826-8e97-f1b6c75e7ed7" providerId="AD" clId="Web-{D3C41984-439D-6548-0FE6-36185A54BF03}" dt="2022-08-15T23:28:12.910" v="93"/>
        <pc:sldMkLst>
          <pc:docMk/>
          <pc:sldMk cId="3849973451" sldId="582"/>
        </pc:sldMkLst>
      </pc:sldChg>
      <pc:sldChg chg="modNotes">
        <pc:chgData name="Francina Thomas-Dickson" userId="S::fthomasdickson@cde.ca.gov::eb2ef89d-2da4-4826-8e97-f1b6c75e7ed7" providerId="AD" clId="Web-{D3C41984-439D-6548-0FE6-36185A54BF03}" dt="2022-08-15T23:17:05.583" v="23"/>
        <pc:sldMkLst>
          <pc:docMk/>
          <pc:sldMk cId="2669310730" sldId="617"/>
        </pc:sldMkLst>
      </pc:sldChg>
      <pc:sldChg chg="modNotes">
        <pc:chgData name="Francina Thomas-Dickson" userId="S::fthomasdickson@cde.ca.gov::eb2ef89d-2da4-4826-8e97-f1b6c75e7ed7" providerId="AD" clId="Web-{D3C41984-439D-6548-0FE6-36185A54BF03}" dt="2022-08-15T23:46:48.778" v="505"/>
        <pc:sldMkLst>
          <pc:docMk/>
          <pc:sldMk cId="7569365" sldId="622"/>
        </pc:sldMkLst>
      </pc:sldChg>
      <pc:sldChg chg="modNotes">
        <pc:chgData name="Francina Thomas-Dickson" userId="S::fthomasdickson@cde.ca.gov::eb2ef89d-2da4-4826-8e97-f1b6c75e7ed7" providerId="AD" clId="Web-{D3C41984-439D-6548-0FE6-36185A54BF03}" dt="2022-08-15T23:53:04.239" v="674"/>
        <pc:sldMkLst>
          <pc:docMk/>
          <pc:sldMk cId="1084573547" sldId="631"/>
        </pc:sldMkLst>
      </pc:sldChg>
      <pc:sldChg chg="modSp modNotes">
        <pc:chgData name="Francina Thomas-Dickson" userId="S::fthomasdickson@cde.ca.gov::eb2ef89d-2da4-4826-8e97-f1b6c75e7ed7" providerId="AD" clId="Web-{D3C41984-439D-6548-0FE6-36185A54BF03}" dt="2022-08-15T23:44:05.024" v="398"/>
        <pc:sldMkLst>
          <pc:docMk/>
          <pc:sldMk cId="4266488823" sldId="636"/>
        </pc:sldMkLst>
        <pc:spChg chg="mod">
          <ac:chgData name="Francina Thomas-Dickson" userId="S::fthomasdickson@cde.ca.gov::eb2ef89d-2da4-4826-8e97-f1b6c75e7ed7" providerId="AD" clId="Web-{D3C41984-439D-6548-0FE6-36185A54BF03}" dt="2022-08-15T23:43:28.211" v="387" actId="20577"/>
          <ac:spMkLst>
            <pc:docMk/>
            <pc:sldMk cId="4266488823" sldId="636"/>
            <ac:spMk id="2" creationId="{010A8B40-50D9-491F-B743-1E2A0353F1B4}"/>
          </ac:spMkLst>
        </pc:spChg>
      </pc:sldChg>
      <pc:sldChg chg="modNotes">
        <pc:chgData name="Francina Thomas-Dickson" userId="S::fthomasdickson@cde.ca.gov::eb2ef89d-2da4-4826-8e97-f1b6c75e7ed7" providerId="AD" clId="Web-{D3C41984-439D-6548-0FE6-36185A54BF03}" dt="2022-08-15T23:42:54.804" v="382"/>
        <pc:sldMkLst>
          <pc:docMk/>
          <pc:sldMk cId="3154901821" sldId="650"/>
        </pc:sldMkLst>
      </pc:sldChg>
      <pc:sldChg chg="modNotes">
        <pc:chgData name="Francina Thomas-Dickson" userId="S::fthomasdickson@cde.ca.gov::eb2ef89d-2da4-4826-8e97-f1b6c75e7ed7" providerId="AD" clId="Web-{D3C41984-439D-6548-0FE6-36185A54BF03}" dt="2022-08-15T23:36:14.358" v="273"/>
        <pc:sldMkLst>
          <pc:docMk/>
          <pc:sldMk cId="873677337" sldId="654"/>
        </pc:sldMkLst>
      </pc:sldChg>
      <pc:sldChg chg="modNotes">
        <pc:chgData name="Francina Thomas-Dickson" userId="S::fthomasdickson@cde.ca.gov::eb2ef89d-2da4-4826-8e97-f1b6c75e7ed7" providerId="AD" clId="Web-{D3C41984-439D-6548-0FE6-36185A54BF03}" dt="2022-08-15T23:37:04.062" v="310"/>
        <pc:sldMkLst>
          <pc:docMk/>
          <pc:sldMk cId="149415085" sldId="655"/>
        </pc:sldMkLst>
      </pc:sldChg>
      <pc:sldChg chg="modNotes">
        <pc:chgData name="Francina Thomas-Dickson" userId="S::fthomasdickson@cde.ca.gov::eb2ef89d-2da4-4826-8e97-f1b6c75e7ed7" providerId="AD" clId="Web-{D3C41984-439D-6548-0FE6-36185A54BF03}" dt="2022-08-15T23:36:36.342" v="291"/>
        <pc:sldMkLst>
          <pc:docMk/>
          <pc:sldMk cId="1588953426" sldId="656"/>
        </pc:sldMkLst>
      </pc:sldChg>
      <pc:sldChg chg="modSp modNotes">
        <pc:chgData name="Francina Thomas-Dickson" userId="S::fthomasdickson@cde.ca.gov::eb2ef89d-2da4-4826-8e97-f1b6c75e7ed7" providerId="AD" clId="Web-{D3C41984-439D-6548-0FE6-36185A54BF03}" dt="2022-08-15T23:43:40.383" v="391" actId="20577"/>
        <pc:sldMkLst>
          <pc:docMk/>
          <pc:sldMk cId="1476768003" sldId="660"/>
        </pc:sldMkLst>
        <pc:spChg chg="mod">
          <ac:chgData name="Francina Thomas-Dickson" userId="S::fthomasdickson@cde.ca.gov::eb2ef89d-2da4-4826-8e97-f1b6c75e7ed7" providerId="AD" clId="Web-{D3C41984-439D-6548-0FE6-36185A54BF03}" dt="2022-08-15T23:43:40.383" v="391" actId="20577"/>
          <ac:spMkLst>
            <pc:docMk/>
            <pc:sldMk cId="1476768003" sldId="660"/>
            <ac:spMk id="2" creationId="{010A8B40-50D9-491F-B743-1E2A0353F1B4}"/>
          </ac:spMkLst>
        </pc:spChg>
      </pc:sldChg>
    </pc:docChg>
  </pc:docChgLst>
  <pc:docChgLst>
    <pc:chgData name="Mayra Hernandez-Barrera" userId="S::mhernandezbarrera@cde.ca.gov::525d6383-0648-4b00-84b3-cdbcfd8f354e" providerId="AD" clId="Web-{A653EAEB-E84E-F3BA-825B-71F4039767C8}"/>
    <pc:docChg chg="modSld">
      <pc:chgData name="Mayra Hernandez-Barrera" userId="S::mhernandezbarrera@cde.ca.gov::525d6383-0648-4b00-84b3-cdbcfd8f354e" providerId="AD" clId="Web-{A653EAEB-E84E-F3BA-825B-71F4039767C8}" dt="2022-08-11T23:21:50.521" v="0"/>
      <pc:docMkLst>
        <pc:docMk/>
      </pc:docMkLst>
      <pc:sldChg chg="delSp">
        <pc:chgData name="Mayra Hernandez-Barrera" userId="S::mhernandezbarrera@cde.ca.gov::525d6383-0648-4b00-84b3-cdbcfd8f354e" providerId="AD" clId="Web-{A653EAEB-E84E-F3BA-825B-71F4039767C8}" dt="2022-08-11T23:21:50.521" v="0"/>
        <pc:sldMkLst>
          <pc:docMk/>
          <pc:sldMk cId="2225638855" sldId="624"/>
        </pc:sldMkLst>
        <pc:spChg chg="del">
          <ac:chgData name="Mayra Hernandez-Barrera" userId="S::mhernandezbarrera@cde.ca.gov::525d6383-0648-4b00-84b3-cdbcfd8f354e" providerId="AD" clId="Web-{A653EAEB-E84E-F3BA-825B-71F4039767C8}" dt="2022-08-11T23:21:50.521" v="0"/>
          <ac:spMkLst>
            <pc:docMk/>
            <pc:sldMk cId="2225638855" sldId="624"/>
            <ac:spMk id="3" creationId="{F17BB4E0-9928-62CD-EA03-FE6C91B78256}"/>
          </ac:spMkLst>
        </pc:spChg>
      </pc:sldChg>
    </pc:docChg>
  </pc:docChgLst>
  <pc:docChgLst>
    <pc:chgData name="Tiffany Marsh" userId="S::tmarsh@cde.ca.gov::94d8ac86-1e53-4c34-bd16-6c2edb25812d" providerId="AD" clId="Web-{B54456BA-1070-1D8D-FE56-9932C20DB0A7}"/>
    <pc:docChg chg="modSld">
      <pc:chgData name="Tiffany Marsh" userId="S::tmarsh@cde.ca.gov::94d8ac86-1e53-4c34-bd16-6c2edb25812d" providerId="AD" clId="Web-{B54456BA-1070-1D8D-FE56-9932C20DB0A7}" dt="2022-08-12T20:15:32.328" v="233" actId="20577"/>
      <pc:docMkLst>
        <pc:docMk/>
      </pc:docMkLst>
      <pc:sldChg chg="modNotes">
        <pc:chgData name="Tiffany Marsh" userId="S::tmarsh@cde.ca.gov::94d8ac86-1e53-4c34-bd16-6c2edb25812d" providerId="AD" clId="Web-{B54456BA-1070-1D8D-FE56-9932C20DB0A7}" dt="2022-08-12T20:00:49.363" v="194"/>
        <pc:sldMkLst>
          <pc:docMk/>
          <pc:sldMk cId="913436851" sldId="530"/>
        </pc:sldMkLst>
      </pc:sldChg>
      <pc:sldChg chg="modSp">
        <pc:chgData name="Tiffany Marsh" userId="S::tmarsh@cde.ca.gov::94d8ac86-1e53-4c34-bd16-6c2edb25812d" providerId="AD" clId="Web-{B54456BA-1070-1D8D-FE56-9932C20DB0A7}" dt="2022-08-12T20:15:32.328" v="233" actId="20577"/>
        <pc:sldMkLst>
          <pc:docMk/>
          <pc:sldMk cId="1144205761" sldId="543"/>
        </pc:sldMkLst>
        <pc:spChg chg="mod">
          <ac:chgData name="Tiffany Marsh" userId="S::tmarsh@cde.ca.gov::94d8ac86-1e53-4c34-bd16-6c2edb25812d" providerId="AD" clId="Web-{B54456BA-1070-1D8D-FE56-9932C20DB0A7}" dt="2022-08-12T20:15:32.328" v="233" actId="20577"/>
          <ac:spMkLst>
            <pc:docMk/>
            <pc:sldMk cId="1144205761" sldId="543"/>
            <ac:spMk id="3" creationId="{AE625E13-849A-48CD-B849-43EA36324BFD}"/>
          </ac:spMkLst>
        </pc:spChg>
      </pc:sldChg>
      <pc:sldChg chg="modNotes">
        <pc:chgData name="Tiffany Marsh" userId="S::tmarsh@cde.ca.gov::94d8ac86-1e53-4c34-bd16-6c2edb25812d" providerId="AD" clId="Web-{B54456BA-1070-1D8D-FE56-9932C20DB0A7}" dt="2022-08-12T20:11:05.007" v="218"/>
        <pc:sldMkLst>
          <pc:docMk/>
          <pc:sldMk cId="3849973451" sldId="582"/>
        </pc:sldMkLst>
      </pc:sldChg>
      <pc:sldChg chg="modNotes">
        <pc:chgData name="Tiffany Marsh" userId="S::tmarsh@cde.ca.gov::94d8ac86-1e53-4c34-bd16-6c2edb25812d" providerId="AD" clId="Web-{B54456BA-1070-1D8D-FE56-9932C20DB0A7}" dt="2022-08-12T19:58:45.578" v="178"/>
        <pc:sldMkLst>
          <pc:docMk/>
          <pc:sldMk cId="1103528344" sldId="614"/>
        </pc:sldMkLst>
      </pc:sldChg>
      <pc:sldChg chg="modNotes">
        <pc:chgData name="Tiffany Marsh" userId="S::tmarsh@cde.ca.gov::94d8ac86-1e53-4c34-bd16-6c2edb25812d" providerId="AD" clId="Web-{B54456BA-1070-1D8D-FE56-9932C20DB0A7}" dt="2022-08-12T20:00:35.550" v="190"/>
        <pc:sldMkLst>
          <pc:docMk/>
          <pc:sldMk cId="1963495347" sldId="616"/>
        </pc:sldMkLst>
      </pc:sldChg>
      <pc:sldChg chg="modNotes">
        <pc:chgData name="Tiffany Marsh" userId="S::tmarsh@cde.ca.gov::94d8ac86-1e53-4c34-bd16-6c2edb25812d" providerId="AD" clId="Web-{B54456BA-1070-1D8D-FE56-9932C20DB0A7}" dt="2022-08-12T19:49:16.732" v="123"/>
        <pc:sldMkLst>
          <pc:docMk/>
          <pc:sldMk cId="1359128344" sldId="623"/>
        </pc:sldMkLst>
      </pc:sldChg>
      <pc:sldChg chg="modNotes">
        <pc:chgData name="Tiffany Marsh" userId="S::tmarsh@cde.ca.gov::94d8ac86-1e53-4c34-bd16-6c2edb25812d" providerId="AD" clId="Web-{B54456BA-1070-1D8D-FE56-9932C20DB0A7}" dt="2022-08-12T19:54:08.303" v="138"/>
        <pc:sldMkLst>
          <pc:docMk/>
          <pc:sldMk cId="2225638855" sldId="624"/>
        </pc:sldMkLst>
      </pc:sldChg>
      <pc:sldChg chg="modNotes">
        <pc:chgData name="Tiffany Marsh" userId="S::tmarsh@cde.ca.gov::94d8ac86-1e53-4c34-bd16-6c2edb25812d" providerId="AD" clId="Web-{B54456BA-1070-1D8D-FE56-9932C20DB0A7}" dt="2022-08-12T19:43:07.533" v="6"/>
        <pc:sldMkLst>
          <pc:docMk/>
          <pc:sldMk cId="3944847999" sldId="633"/>
        </pc:sldMkLst>
      </pc:sldChg>
      <pc:sldChg chg="addSp delSp modSp modNotes">
        <pc:chgData name="Tiffany Marsh" userId="S::tmarsh@cde.ca.gov::94d8ac86-1e53-4c34-bd16-6c2edb25812d" providerId="AD" clId="Web-{B54456BA-1070-1D8D-FE56-9932C20DB0A7}" dt="2022-08-12T19:48:48.981" v="87"/>
        <pc:sldMkLst>
          <pc:docMk/>
          <pc:sldMk cId="1946686849" sldId="644"/>
        </pc:sldMkLst>
        <pc:picChg chg="add del mod">
          <ac:chgData name="Tiffany Marsh" userId="S::tmarsh@cde.ca.gov::94d8ac86-1e53-4c34-bd16-6c2edb25812d" providerId="AD" clId="Web-{B54456BA-1070-1D8D-FE56-9932C20DB0A7}" dt="2022-08-12T19:47:41.463" v="53"/>
          <ac:picMkLst>
            <pc:docMk/>
            <pc:sldMk cId="1946686849" sldId="644"/>
            <ac:picMk id="3" creationId="{CAFA198C-EFB8-B401-D5C2-D94CAD3AD4F4}"/>
          </ac:picMkLst>
        </pc:picChg>
      </pc:sldChg>
      <pc:sldChg chg="modNotes">
        <pc:chgData name="Tiffany Marsh" userId="S::tmarsh@cde.ca.gov::94d8ac86-1e53-4c34-bd16-6c2edb25812d" providerId="AD" clId="Web-{B54456BA-1070-1D8D-FE56-9932C20DB0A7}" dt="2022-08-12T19:46:06.288" v="23"/>
        <pc:sldMkLst>
          <pc:docMk/>
          <pc:sldMk cId="1142762387" sldId="646"/>
        </pc:sldMkLst>
      </pc:sldChg>
    </pc:docChg>
  </pc:docChgLst>
  <pc:docChgLst>
    <pc:chgData name="Mayra Hernandez-Barrera" userId="S::mhernandezbarrera@cde.ca.gov::525d6383-0648-4b00-84b3-cdbcfd8f354e" providerId="AD" clId="Web-{98E738DD-C8BD-259C-EFBA-0578600912A7}"/>
    <pc:docChg chg="modSld">
      <pc:chgData name="Mayra Hernandez-Barrera" userId="S::mhernandezbarrera@cde.ca.gov::525d6383-0648-4b00-84b3-cdbcfd8f354e" providerId="AD" clId="Web-{98E738DD-C8BD-259C-EFBA-0578600912A7}" dt="2022-08-17T22:29:57.953" v="7"/>
      <pc:docMkLst>
        <pc:docMk/>
      </pc:docMkLst>
      <pc:sldChg chg="modSp">
        <pc:chgData name="Mayra Hernandez-Barrera" userId="S::mhernandezbarrera@cde.ca.gov::525d6383-0648-4b00-84b3-cdbcfd8f354e" providerId="AD" clId="Web-{98E738DD-C8BD-259C-EFBA-0578600912A7}" dt="2022-08-17T22:29:57.953" v="7"/>
        <pc:sldMkLst>
          <pc:docMk/>
          <pc:sldMk cId="4266488823" sldId="636"/>
        </pc:sldMkLst>
        <pc:picChg chg="mod">
          <ac:chgData name="Mayra Hernandez-Barrera" userId="S::mhernandezbarrera@cde.ca.gov::525d6383-0648-4b00-84b3-cdbcfd8f354e" providerId="AD" clId="Web-{98E738DD-C8BD-259C-EFBA-0578600912A7}" dt="2022-08-17T22:29:57.953" v="7"/>
          <ac:picMkLst>
            <pc:docMk/>
            <pc:sldMk cId="4266488823" sldId="636"/>
            <ac:picMk id="5" creationId="{E7EA2E39-782B-37F4-AB39-51963A4D1339}"/>
          </ac:picMkLst>
        </pc:picChg>
      </pc:sldChg>
    </pc:docChg>
  </pc:docChgLst>
  <pc:docChgLst>
    <pc:chgData name="Francina Thomas-Dickson" userId="S::fthomasdickson@cde.ca.gov::eb2ef89d-2da4-4826-8e97-f1b6c75e7ed7" providerId="AD" clId="Web-{85C7EBE6-D914-48E9-8FEF-B35BC8BBFFDF}"/>
    <pc:docChg chg="addSld delSld modSld">
      <pc:chgData name="Francina Thomas-Dickson" userId="S::fthomasdickson@cde.ca.gov::eb2ef89d-2da4-4826-8e97-f1b6c75e7ed7" providerId="AD" clId="Web-{85C7EBE6-D914-48E9-8FEF-B35BC8BBFFDF}" dt="2022-08-12T20:06:13.847" v="322"/>
      <pc:docMkLst>
        <pc:docMk/>
      </pc:docMkLst>
      <pc:sldChg chg="modNotes">
        <pc:chgData name="Francina Thomas-Dickson" userId="S::fthomasdickson@cde.ca.gov::eb2ef89d-2da4-4826-8e97-f1b6c75e7ed7" providerId="AD" clId="Web-{85C7EBE6-D914-48E9-8FEF-B35BC8BBFFDF}" dt="2022-08-12T19:23:21.678" v="316"/>
        <pc:sldMkLst>
          <pc:docMk/>
          <pc:sldMk cId="2732102168" sldId="498"/>
        </pc:sldMkLst>
      </pc:sldChg>
      <pc:sldChg chg="modNotes">
        <pc:chgData name="Francina Thomas-Dickson" userId="S::fthomasdickson@cde.ca.gov::eb2ef89d-2da4-4826-8e97-f1b6c75e7ed7" providerId="AD" clId="Web-{85C7EBE6-D914-48E9-8FEF-B35BC8BBFFDF}" dt="2022-08-12T17:31:29.441" v="88"/>
        <pc:sldMkLst>
          <pc:docMk/>
          <pc:sldMk cId="3853857532" sldId="513"/>
        </pc:sldMkLst>
      </pc:sldChg>
      <pc:sldChg chg="modNotes">
        <pc:chgData name="Francina Thomas-Dickson" userId="S::fthomasdickson@cde.ca.gov::eb2ef89d-2da4-4826-8e97-f1b6c75e7ed7" providerId="AD" clId="Web-{85C7EBE6-D914-48E9-8FEF-B35BC8BBFFDF}" dt="2022-08-12T17:31:44.364" v="92"/>
        <pc:sldMkLst>
          <pc:docMk/>
          <pc:sldMk cId="2061000598" sldId="515"/>
        </pc:sldMkLst>
      </pc:sldChg>
      <pc:sldChg chg="modNotes">
        <pc:chgData name="Francina Thomas-Dickson" userId="S::fthomasdickson@cde.ca.gov::eb2ef89d-2da4-4826-8e97-f1b6c75e7ed7" providerId="AD" clId="Web-{85C7EBE6-D914-48E9-8FEF-B35BC8BBFFDF}" dt="2022-08-12T17:35:53.302" v="157"/>
        <pc:sldMkLst>
          <pc:docMk/>
          <pc:sldMk cId="2731439890" sldId="516"/>
        </pc:sldMkLst>
      </pc:sldChg>
      <pc:sldChg chg="modNotes">
        <pc:chgData name="Francina Thomas-Dickson" userId="S::fthomasdickson@cde.ca.gov::eb2ef89d-2da4-4826-8e97-f1b6c75e7ed7" providerId="AD" clId="Web-{85C7EBE6-D914-48E9-8FEF-B35BC8BBFFDF}" dt="2022-08-12T17:42:47.768" v="199"/>
        <pc:sldMkLst>
          <pc:docMk/>
          <pc:sldMk cId="1821693334" sldId="517"/>
        </pc:sldMkLst>
      </pc:sldChg>
      <pc:sldChg chg="modNotes">
        <pc:chgData name="Francina Thomas-Dickson" userId="S::fthomasdickson@cde.ca.gov::eb2ef89d-2da4-4826-8e97-f1b6c75e7ed7" providerId="AD" clId="Web-{85C7EBE6-D914-48E9-8FEF-B35BC8BBFFDF}" dt="2022-08-12T17:39:57.928" v="178"/>
        <pc:sldMkLst>
          <pc:docMk/>
          <pc:sldMk cId="2964840681" sldId="518"/>
        </pc:sldMkLst>
      </pc:sldChg>
      <pc:sldChg chg="modNotes">
        <pc:chgData name="Francina Thomas-Dickson" userId="S::fthomasdickson@cde.ca.gov::eb2ef89d-2da4-4826-8e97-f1b6c75e7ed7" providerId="AD" clId="Web-{85C7EBE6-D914-48E9-8FEF-B35BC8BBFFDF}" dt="2022-08-12T17:31:59.412" v="109"/>
        <pc:sldMkLst>
          <pc:docMk/>
          <pc:sldMk cId="3606812253" sldId="522"/>
        </pc:sldMkLst>
      </pc:sldChg>
      <pc:sldChg chg="modNotes">
        <pc:chgData name="Francina Thomas-Dickson" userId="S::fthomasdickson@cde.ca.gov::eb2ef89d-2da4-4826-8e97-f1b6c75e7ed7" providerId="AD" clId="Web-{85C7EBE6-D914-48E9-8FEF-B35BC8BBFFDF}" dt="2022-08-12T17:32:52.259" v="135"/>
        <pc:sldMkLst>
          <pc:docMk/>
          <pc:sldMk cId="98807696" sldId="529"/>
        </pc:sldMkLst>
      </pc:sldChg>
      <pc:sldChg chg="modNotes">
        <pc:chgData name="Francina Thomas-Dickson" userId="S::fthomasdickson@cde.ca.gov::eb2ef89d-2da4-4826-8e97-f1b6c75e7ed7" providerId="AD" clId="Web-{85C7EBE6-D914-48E9-8FEF-B35BC8BBFFDF}" dt="2022-08-12T19:35:22.790" v="317"/>
        <pc:sldMkLst>
          <pc:docMk/>
          <pc:sldMk cId="913436851" sldId="530"/>
        </pc:sldMkLst>
      </pc:sldChg>
      <pc:sldChg chg="modNotes">
        <pc:chgData name="Francina Thomas-Dickson" userId="S::fthomasdickson@cde.ca.gov::eb2ef89d-2da4-4826-8e97-f1b6c75e7ed7" providerId="AD" clId="Web-{85C7EBE6-D914-48E9-8FEF-B35BC8BBFFDF}" dt="2022-08-12T17:43:38.006" v="207"/>
        <pc:sldMkLst>
          <pc:docMk/>
          <pc:sldMk cId="1571499817" sldId="552"/>
        </pc:sldMkLst>
      </pc:sldChg>
      <pc:sldChg chg="modNotes">
        <pc:chgData name="Francina Thomas-Dickson" userId="S::fthomasdickson@cde.ca.gov::eb2ef89d-2da4-4826-8e97-f1b6c75e7ed7" providerId="AD" clId="Web-{85C7EBE6-D914-48E9-8FEF-B35BC8BBFFDF}" dt="2022-08-12T18:43:27.531" v="250"/>
        <pc:sldMkLst>
          <pc:docMk/>
          <pc:sldMk cId="363005515" sldId="553"/>
        </pc:sldMkLst>
      </pc:sldChg>
      <pc:sldChg chg="modNotes">
        <pc:chgData name="Francina Thomas-Dickson" userId="S::fthomasdickson@cde.ca.gov::eb2ef89d-2da4-4826-8e97-f1b6c75e7ed7" providerId="AD" clId="Web-{85C7EBE6-D914-48E9-8FEF-B35BC8BBFFDF}" dt="2022-08-12T17:54:35.082" v="234"/>
        <pc:sldMkLst>
          <pc:docMk/>
          <pc:sldMk cId="2377596242" sldId="567"/>
        </pc:sldMkLst>
      </pc:sldChg>
      <pc:sldChg chg="modNotes">
        <pc:chgData name="Francina Thomas-Dickson" userId="S::fthomasdickson@cde.ca.gov::eb2ef89d-2da4-4826-8e97-f1b6c75e7ed7" providerId="AD" clId="Web-{85C7EBE6-D914-48E9-8FEF-B35BC8BBFFDF}" dt="2022-08-12T17:35:10.175" v="150"/>
        <pc:sldMkLst>
          <pc:docMk/>
          <pc:sldMk cId="124398406" sldId="576"/>
        </pc:sldMkLst>
      </pc:sldChg>
      <pc:sldChg chg="addSp delSp modSp">
        <pc:chgData name="Francina Thomas-Dickson" userId="S::fthomasdickson@cde.ca.gov::eb2ef89d-2da4-4826-8e97-f1b6c75e7ed7" providerId="AD" clId="Web-{85C7EBE6-D914-48E9-8FEF-B35BC8BBFFDF}" dt="2022-08-12T16:35:59.840" v="43" actId="20577"/>
        <pc:sldMkLst>
          <pc:docMk/>
          <pc:sldMk cId="4140308012" sldId="601"/>
        </pc:sldMkLst>
        <pc:spChg chg="mod">
          <ac:chgData name="Francina Thomas-Dickson" userId="S::fthomasdickson@cde.ca.gov::eb2ef89d-2da4-4826-8e97-f1b6c75e7ed7" providerId="AD" clId="Web-{85C7EBE6-D914-48E9-8FEF-B35BC8BBFFDF}" dt="2022-08-12T16:35:59.840" v="43" actId="20577"/>
          <ac:spMkLst>
            <pc:docMk/>
            <pc:sldMk cId="4140308012" sldId="601"/>
            <ac:spMk id="3" creationId="{A70D21A0-2094-B487-DB56-50A45A6E06A0}"/>
          </ac:spMkLst>
        </pc:spChg>
        <pc:picChg chg="add del mod">
          <ac:chgData name="Francina Thomas-Dickson" userId="S::fthomasdickson@cde.ca.gov::eb2ef89d-2da4-4826-8e97-f1b6c75e7ed7" providerId="AD" clId="Web-{85C7EBE6-D914-48E9-8FEF-B35BC8BBFFDF}" dt="2022-08-12T16:31:56.949" v="26"/>
          <ac:picMkLst>
            <pc:docMk/>
            <pc:sldMk cId="4140308012" sldId="601"/>
            <ac:picMk id="4" creationId="{64DC058E-0047-15CE-87DD-E9E70F86B691}"/>
          </ac:picMkLst>
        </pc:picChg>
      </pc:sldChg>
      <pc:sldChg chg="modSp">
        <pc:chgData name="Francina Thomas-Dickson" userId="S::fthomasdickson@cde.ca.gov::eb2ef89d-2da4-4826-8e97-f1b6c75e7ed7" providerId="AD" clId="Web-{85C7EBE6-D914-48E9-8FEF-B35BC8BBFFDF}" dt="2022-08-12T16:28:56.780" v="23" actId="20577"/>
        <pc:sldMkLst>
          <pc:docMk/>
          <pc:sldMk cId="1370734899" sldId="602"/>
        </pc:sldMkLst>
        <pc:spChg chg="mod">
          <ac:chgData name="Francina Thomas-Dickson" userId="S::fthomasdickson@cde.ca.gov::eb2ef89d-2da4-4826-8e97-f1b6c75e7ed7" providerId="AD" clId="Web-{85C7EBE6-D914-48E9-8FEF-B35BC8BBFFDF}" dt="2022-08-12T16:28:56.780" v="23" actId="20577"/>
          <ac:spMkLst>
            <pc:docMk/>
            <pc:sldMk cId="1370734899" sldId="602"/>
            <ac:spMk id="15" creationId="{584F2454-9545-451E-FE12-6EA0848EAC49}"/>
          </ac:spMkLst>
        </pc:spChg>
      </pc:sldChg>
      <pc:sldChg chg="modNotes">
        <pc:chgData name="Francina Thomas-Dickson" userId="S::fthomasdickson@cde.ca.gov::eb2ef89d-2da4-4826-8e97-f1b6c75e7ed7" providerId="AD" clId="Web-{85C7EBE6-D914-48E9-8FEF-B35BC8BBFFDF}" dt="2022-08-12T17:31:04.470" v="83"/>
        <pc:sldMkLst>
          <pc:docMk/>
          <pc:sldMk cId="3020673733" sldId="603"/>
        </pc:sldMkLst>
      </pc:sldChg>
      <pc:sldChg chg="modNotes">
        <pc:chgData name="Francina Thomas-Dickson" userId="S::fthomasdickson@cde.ca.gov::eb2ef89d-2da4-4826-8e97-f1b6c75e7ed7" providerId="AD" clId="Web-{85C7EBE6-D914-48E9-8FEF-B35BC8BBFFDF}" dt="2022-08-12T18:04:11.543" v="237"/>
        <pc:sldMkLst>
          <pc:docMk/>
          <pc:sldMk cId="1103528344" sldId="614"/>
        </pc:sldMkLst>
      </pc:sldChg>
      <pc:sldChg chg="modNotes">
        <pc:chgData name="Francina Thomas-Dickson" userId="S::fthomasdickson@cde.ca.gov::eb2ef89d-2da4-4826-8e97-f1b6c75e7ed7" providerId="AD" clId="Web-{85C7EBE6-D914-48E9-8FEF-B35BC8BBFFDF}" dt="2022-08-12T17:35:11.753" v="151"/>
        <pc:sldMkLst>
          <pc:docMk/>
          <pc:sldMk cId="3840822108" sldId="620"/>
        </pc:sldMkLst>
      </pc:sldChg>
      <pc:sldChg chg="modNotes">
        <pc:chgData name="Francina Thomas-Dickson" userId="S::fthomasdickson@cde.ca.gov::eb2ef89d-2da4-4826-8e97-f1b6c75e7ed7" providerId="AD" clId="Web-{85C7EBE6-D914-48E9-8FEF-B35BC8BBFFDF}" dt="2022-08-12T17:31:38.270" v="89"/>
        <pc:sldMkLst>
          <pc:docMk/>
          <pc:sldMk cId="1359128344" sldId="623"/>
        </pc:sldMkLst>
      </pc:sldChg>
      <pc:sldChg chg="modNotes">
        <pc:chgData name="Francina Thomas-Dickson" userId="S::fthomasdickson@cde.ca.gov::eb2ef89d-2da4-4826-8e97-f1b6c75e7ed7" providerId="AD" clId="Web-{85C7EBE6-D914-48E9-8FEF-B35BC8BBFFDF}" dt="2022-08-12T17:37:30.825" v="160"/>
        <pc:sldMkLst>
          <pc:docMk/>
          <pc:sldMk cId="353146718" sldId="625"/>
        </pc:sldMkLst>
      </pc:sldChg>
      <pc:sldChg chg="modNotes">
        <pc:chgData name="Francina Thomas-Dickson" userId="S::fthomasdickson@cde.ca.gov::eb2ef89d-2da4-4826-8e97-f1b6c75e7ed7" providerId="AD" clId="Web-{85C7EBE6-D914-48E9-8FEF-B35BC8BBFFDF}" dt="2022-08-12T20:06:13.847" v="322"/>
        <pc:sldMkLst>
          <pc:docMk/>
          <pc:sldMk cId="3662877666" sldId="637"/>
        </pc:sldMkLst>
      </pc:sldChg>
      <pc:sldChg chg="modNotes">
        <pc:chgData name="Francina Thomas-Dickson" userId="S::fthomasdickson@cde.ca.gov::eb2ef89d-2da4-4826-8e97-f1b6c75e7ed7" providerId="AD" clId="Web-{85C7EBE6-D914-48E9-8FEF-B35BC8BBFFDF}" dt="2022-08-12T17:32:17.850" v="115"/>
        <pc:sldMkLst>
          <pc:docMk/>
          <pc:sldMk cId="3068802619" sldId="647"/>
        </pc:sldMkLst>
      </pc:sldChg>
      <pc:sldChg chg="modNotes">
        <pc:chgData name="Francina Thomas-Dickson" userId="S::fthomasdickson@cde.ca.gov::eb2ef89d-2da4-4826-8e97-f1b6c75e7ed7" providerId="AD" clId="Web-{85C7EBE6-D914-48E9-8FEF-B35BC8BBFFDF}" dt="2022-08-12T17:34:04.389" v="143"/>
        <pc:sldMkLst>
          <pc:docMk/>
          <pc:sldMk cId="3154901821" sldId="650"/>
        </pc:sldMkLst>
      </pc:sldChg>
      <pc:sldChg chg="modNotes">
        <pc:chgData name="Francina Thomas-Dickson" userId="S::fthomasdickson@cde.ca.gov::eb2ef89d-2da4-4826-8e97-f1b6c75e7ed7" providerId="AD" clId="Web-{85C7EBE6-D914-48E9-8FEF-B35BC8BBFFDF}" dt="2022-08-12T17:34:46.985" v="146"/>
        <pc:sldMkLst>
          <pc:docMk/>
          <pc:sldMk cId="4132101709" sldId="657"/>
        </pc:sldMkLst>
      </pc:sldChg>
      <pc:sldChg chg="modSp new del">
        <pc:chgData name="Francina Thomas-Dickson" userId="S::fthomasdickson@cde.ca.gov::eb2ef89d-2da4-4826-8e97-f1b6c75e7ed7" providerId="AD" clId="Web-{85C7EBE6-D914-48E9-8FEF-B35BC8BBFFDF}" dt="2022-08-12T16:32:33.842" v="32"/>
        <pc:sldMkLst>
          <pc:docMk/>
          <pc:sldMk cId="814529878" sldId="658"/>
        </pc:sldMkLst>
        <pc:spChg chg="mod">
          <ac:chgData name="Francina Thomas-Dickson" userId="S::fthomasdickson@cde.ca.gov::eb2ef89d-2da4-4826-8e97-f1b6c75e7ed7" providerId="AD" clId="Web-{85C7EBE6-D914-48E9-8FEF-B35BC8BBFFDF}" dt="2022-08-12T16:32:27.607" v="31" actId="20577"/>
          <ac:spMkLst>
            <pc:docMk/>
            <pc:sldMk cId="814529878" sldId="658"/>
            <ac:spMk id="3" creationId="{7FF7EF90-21BD-4F13-090E-C86CBF80DEBF}"/>
          </ac:spMkLst>
        </pc:spChg>
      </pc:sldChg>
      <pc:sldChg chg="modNotes">
        <pc:chgData name="Francina Thomas-Dickson" userId="S::fthomasdickson@cde.ca.gov::eb2ef89d-2da4-4826-8e97-f1b6c75e7ed7" providerId="AD" clId="Web-{85C7EBE6-D914-48E9-8FEF-B35BC8BBFFDF}" dt="2022-08-12T18:28:14.516" v="247"/>
        <pc:sldMkLst>
          <pc:docMk/>
          <pc:sldMk cId="4059451990" sldId="658"/>
        </pc:sldMkLst>
      </pc:sldChg>
      <pc:sldChg chg="modNotes">
        <pc:chgData name="Francina Thomas-Dickson" userId="S::fthomasdickson@cde.ca.gov::eb2ef89d-2da4-4826-8e97-f1b6c75e7ed7" providerId="AD" clId="Web-{85C7EBE6-D914-48E9-8FEF-B35BC8BBFFDF}" dt="2022-08-12T17:24:22.052" v="51"/>
        <pc:sldMkLst>
          <pc:docMk/>
          <pc:sldMk cId="1476768003" sldId="660"/>
        </pc:sldMkLst>
      </pc:sldChg>
    </pc:docChg>
  </pc:docChgLst>
  <pc:docChgLst>
    <pc:chgData name="Tiffany Marsh" userId="S::tmarsh@cde.ca.gov::94d8ac86-1e53-4c34-bd16-6c2edb25812d" providerId="AD" clId="Web-{DFAA6B8F-AC4C-6CA7-14E4-AF57AC7FF445}"/>
    <pc:docChg chg="modSld sldOrd">
      <pc:chgData name="Tiffany Marsh" userId="S::tmarsh@cde.ca.gov::94d8ac86-1e53-4c34-bd16-6c2edb25812d" providerId="AD" clId="Web-{DFAA6B8F-AC4C-6CA7-14E4-AF57AC7FF445}" dt="2022-08-17T16:39:47.931" v="25"/>
      <pc:docMkLst>
        <pc:docMk/>
      </pc:docMkLst>
      <pc:sldChg chg="modNotes">
        <pc:chgData name="Tiffany Marsh" userId="S::tmarsh@cde.ca.gov::94d8ac86-1e53-4c34-bd16-6c2edb25812d" providerId="AD" clId="Web-{DFAA6B8F-AC4C-6CA7-14E4-AF57AC7FF445}" dt="2022-08-17T15:47:56.707" v="4"/>
        <pc:sldMkLst>
          <pc:docMk/>
          <pc:sldMk cId="2061000598" sldId="515"/>
        </pc:sldMkLst>
      </pc:sldChg>
      <pc:sldChg chg="modNotes">
        <pc:chgData name="Tiffany Marsh" userId="S::tmarsh@cde.ca.gov::94d8ac86-1e53-4c34-bd16-6c2edb25812d" providerId="AD" clId="Web-{DFAA6B8F-AC4C-6CA7-14E4-AF57AC7FF445}" dt="2022-08-17T15:55:53.586" v="22"/>
        <pc:sldMkLst>
          <pc:docMk/>
          <pc:sldMk cId="2731439890" sldId="516"/>
        </pc:sldMkLst>
      </pc:sldChg>
      <pc:sldChg chg="modNotes">
        <pc:chgData name="Tiffany Marsh" userId="S::tmarsh@cde.ca.gov::94d8ac86-1e53-4c34-bd16-6c2edb25812d" providerId="AD" clId="Web-{DFAA6B8F-AC4C-6CA7-14E4-AF57AC7FF445}" dt="2022-08-17T15:50:22.296" v="19"/>
        <pc:sldMkLst>
          <pc:docMk/>
          <pc:sldMk cId="98807696" sldId="529"/>
        </pc:sldMkLst>
      </pc:sldChg>
      <pc:sldChg chg="ord">
        <pc:chgData name="Tiffany Marsh" userId="S::tmarsh@cde.ca.gov::94d8ac86-1e53-4c34-bd16-6c2edb25812d" providerId="AD" clId="Web-{DFAA6B8F-AC4C-6CA7-14E4-AF57AC7FF445}" dt="2022-08-17T16:39:47.931" v="25"/>
        <pc:sldMkLst>
          <pc:docMk/>
          <pc:sldMk cId="363005515" sldId="553"/>
        </pc:sldMkLst>
      </pc:sldChg>
      <pc:sldChg chg="modNotes">
        <pc:chgData name="Tiffany Marsh" userId="S::tmarsh@cde.ca.gov::94d8ac86-1e53-4c34-bd16-6c2edb25812d" providerId="AD" clId="Web-{DFAA6B8F-AC4C-6CA7-14E4-AF57AC7FF445}" dt="2022-08-17T15:46:19.841" v="1"/>
        <pc:sldMkLst>
          <pc:docMk/>
          <pc:sldMk cId="4064265720" sldId="566"/>
        </pc:sldMkLst>
      </pc:sldChg>
      <pc:sldChg chg="ord">
        <pc:chgData name="Tiffany Marsh" userId="S::tmarsh@cde.ca.gov::94d8ac86-1e53-4c34-bd16-6c2edb25812d" providerId="AD" clId="Web-{DFAA6B8F-AC4C-6CA7-14E4-AF57AC7FF445}" dt="2022-08-17T16:38:17.834" v="24"/>
        <pc:sldMkLst>
          <pc:docMk/>
          <pc:sldMk cId="7569365" sldId="622"/>
        </pc:sldMkLst>
      </pc:sldChg>
      <pc:sldChg chg="modNotes">
        <pc:chgData name="Tiffany Marsh" userId="S::tmarsh@cde.ca.gov::94d8ac86-1e53-4c34-bd16-6c2edb25812d" providerId="AD" clId="Web-{DFAA6B8F-AC4C-6CA7-14E4-AF57AC7FF445}" dt="2022-08-17T15:58:12.752" v="23"/>
        <pc:sldMkLst>
          <pc:docMk/>
          <pc:sldMk cId="1084573547" sldId="631"/>
        </pc:sldMkLst>
      </pc:sldChg>
    </pc:docChg>
  </pc:docChgLst>
  <pc:docChgLst>
    <pc:chgData name="Mayra Hernandez-Barrera" userId="S::mhernandezbarrera@cde.ca.gov::525d6383-0648-4b00-84b3-cdbcfd8f354e" providerId="AD" clId="Web-{096DED82-AD27-2EFF-A154-1B59C8A0BB57}"/>
    <pc:docChg chg="modSld">
      <pc:chgData name="Mayra Hernandez-Barrera" userId="S::mhernandezbarrera@cde.ca.gov::525d6383-0648-4b00-84b3-cdbcfd8f354e" providerId="AD" clId="Web-{096DED82-AD27-2EFF-A154-1B59C8A0BB57}" dt="2022-08-11T23:31:00.553" v="1"/>
      <pc:docMkLst>
        <pc:docMk/>
      </pc:docMkLst>
      <pc:sldChg chg="modSp">
        <pc:chgData name="Mayra Hernandez-Barrera" userId="S::mhernandezbarrera@cde.ca.gov::525d6383-0648-4b00-84b3-cdbcfd8f354e" providerId="AD" clId="Web-{096DED82-AD27-2EFF-A154-1B59C8A0BB57}" dt="2022-08-11T23:31:00.553" v="1"/>
        <pc:sldMkLst>
          <pc:docMk/>
          <pc:sldMk cId="3602787234" sldId="634"/>
        </pc:sldMkLst>
        <pc:spChg chg="mod">
          <ac:chgData name="Mayra Hernandez-Barrera" userId="S::mhernandezbarrera@cde.ca.gov::525d6383-0648-4b00-84b3-cdbcfd8f354e" providerId="AD" clId="Web-{096DED82-AD27-2EFF-A154-1B59C8A0BB57}" dt="2022-08-11T23:31:00.553" v="1"/>
          <ac:spMkLst>
            <pc:docMk/>
            <pc:sldMk cId="3602787234" sldId="634"/>
            <ac:spMk id="6" creationId="{C3159D74-38C1-4F18-7F7C-0914DF51BB68}"/>
          </ac:spMkLst>
        </pc:spChg>
      </pc:sldChg>
    </pc:docChg>
  </pc:docChgLst>
  <pc:docChgLst>
    <pc:chgData name="Mayra Hernandez-Barrera" userId="S::mhernandezbarrera@cde.ca.gov::525d6383-0648-4b00-84b3-cdbcfd8f354e" providerId="AD" clId="Web-{A66EA4F9-AFF0-CF68-7F53-41D9E61C7DFB}"/>
    <pc:docChg chg="modSld">
      <pc:chgData name="Mayra Hernandez-Barrera" userId="S::mhernandezbarrera@cde.ca.gov::525d6383-0648-4b00-84b3-cdbcfd8f354e" providerId="AD" clId="Web-{A66EA4F9-AFF0-CF68-7F53-41D9E61C7DFB}" dt="2022-08-15T16:31:41.464" v="10"/>
      <pc:docMkLst>
        <pc:docMk/>
      </pc:docMkLst>
      <pc:sldChg chg="modSp">
        <pc:chgData name="Mayra Hernandez-Barrera" userId="S::mhernandezbarrera@cde.ca.gov::525d6383-0648-4b00-84b3-cdbcfd8f354e" providerId="AD" clId="Web-{A66EA4F9-AFF0-CF68-7F53-41D9E61C7DFB}" dt="2022-08-15T16:31:41.464" v="10"/>
        <pc:sldMkLst>
          <pc:docMk/>
          <pc:sldMk cId="3318906871" sldId="640"/>
        </pc:sldMkLst>
        <pc:picChg chg="mod">
          <ac:chgData name="Mayra Hernandez-Barrera" userId="S::mhernandezbarrera@cde.ca.gov::525d6383-0648-4b00-84b3-cdbcfd8f354e" providerId="AD" clId="Web-{A66EA4F9-AFF0-CF68-7F53-41D9E61C7DFB}" dt="2022-08-15T16:31:41.464" v="10"/>
          <ac:picMkLst>
            <pc:docMk/>
            <pc:sldMk cId="3318906871" sldId="640"/>
            <ac:picMk id="6" creationId="{ABCB5BE8-305A-78F3-E756-0E86F5ED5C94}"/>
          </ac:picMkLst>
        </pc:picChg>
      </pc:sldChg>
    </pc:docChg>
  </pc:docChgLst>
  <pc:docChgLst>
    <pc:chgData name="Tiffany Marsh" userId="S::tmarsh@cde.ca.gov::94d8ac86-1e53-4c34-bd16-6c2edb25812d" providerId="AD" clId="Web-{28D753D8-F772-3941-D507-50E502255DC8}"/>
    <pc:docChg chg="modSld">
      <pc:chgData name="Tiffany Marsh" userId="S::tmarsh@cde.ca.gov::94d8ac86-1e53-4c34-bd16-6c2edb25812d" providerId="AD" clId="Web-{28D753D8-F772-3941-D507-50E502255DC8}" dt="2022-08-11T20:53:06.532" v="324"/>
      <pc:docMkLst>
        <pc:docMk/>
      </pc:docMkLst>
      <pc:sldChg chg="modSp modNotes">
        <pc:chgData name="Tiffany Marsh" userId="S::tmarsh@cde.ca.gov::94d8ac86-1e53-4c34-bd16-6c2edb25812d" providerId="AD" clId="Web-{28D753D8-F772-3941-D507-50E502255DC8}" dt="2022-08-11T20:53:06.532" v="324"/>
        <pc:sldMkLst>
          <pc:docMk/>
          <pc:sldMk cId="49136963" sldId="579"/>
        </pc:sldMkLst>
        <pc:spChg chg="mod">
          <ac:chgData name="Tiffany Marsh" userId="S::tmarsh@cde.ca.gov::94d8ac86-1e53-4c34-bd16-6c2edb25812d" providerId="AD" clId="Web-{28D753D8-F772-3941-D507-50E502255DC8}" dt="2022-08-11T20:52:24.031" v="237" actId="20577"/>
          <ac:spMkLst>
            <pc:docMk/>
            <pc:sldMk cId="49136963" sldId="579"/>
            <ac:spMk id="3" creationId="{AE625E13-849A-48CD-B849-43EA36324BFD}"/>
          </ac:spMkLst>
        </pc:spChg>
      </pc:sldChg>
      <pc:sldChg chg="addSp modSp modNotes">
        <pc:chgData name="Tiffany Marsh" userId="S::tmarsh@cde.ca.gov::94d8ac86-1e53-4c34-bd16-6c2edb25812d" providerId="AD" clId="Web-{28D753D8-F772-3941-D507-50E502255DC8}" dt="2022-08-11T20:49:49.450" v="227"/>
        <pc:sldMkLst>
          <pc:docMk/>
          <pc:sldMk cId="3849973451" sldId="582"/>
        </pc:sldMkLst>
        <pc:spChg chg="mod">
          <ac:chgData name="Tiffany Marsh" userId="S::tmarsh@cde.ca.gov::94d8ac86-1e53-4c34-bd16-6c2edb25812d" providerId="AD" clId="Web-{28D753D8-F772-3941-D507-50E502255DC8}" dt="2022-08-11T20:46:15.664" v="219" actId="20577"/>
          <ac:spMkLst>
            <pc:docMk/>
            <pc:sldMk cId="3849973451" sldId="582"/>
            <ac:spMk id="3" creationId="{AE625E13-849A-48CD-B849-43EA36324BFD}"/>
          </ac:spMkLst>
        </pc:spChg>
        <pc:picChg chg="add mod">
          <ac:chgData name="Tiffany Marsh" userId="S::tmarsh@cde.ca.gov::94d8ac86-1e53-4c34-bd16-6c2edb25812d" providerId="AD" clId="Web-{28D753D8-F772-3941-D507-50E502255DC8}" dt="2022-08-11T20:48:18.463" v="223" actId="1076"/>
          <ac:picMkLst>
            <pc:docMk/>
            <pc:sldMk cId="3849973451" sldId="582"/>
            <ac:picMk id="5" creationId="{BFC2CE59-CA35-E81B-DD48-8D49927D4DDE}"/>
          </ac:picMkLst>
        </pc:picChg>
      </pc:sldChg>
      <pc:sldChg chg="modSp">
        <pc:chgData name="Tiffany Marsh" userId="S::tmarsh@cde.ca.gov::94d8ac86-1e53-4c34-bd16-6c2edb25812d" providerId="AD" clId="Web-{28D753D8-F772-3941-D507-50E502255DC8}" dt="2022-08-11T20:42:24.597" v="212" actId="20577"/>
        <pc:sldMkLst>
          <pc:docMk/>
          <pc:sldMk cId="1345335164" sldId="586"/>
        </pc:sldMkLst>
        <pc:spChg chg="mod">
          <ac:chgData name="Tiffany Marsh" userId="S::tmarsh@cde.ca.gov::94d8ac86-1e53-4c34-bd16-6c2edb25812d" providerId="AD" clId="Web-{28D753D8-F772-3941-D507-50E502255DC8}" dt="2022-08-11T20:42:24.597" v="212" actId="20577"/>
          <ac:spMkLst>
            <pc:docMk/>
            <pc:sldMk cId="1345335164" sldId="586"/>
            <ac:spMk id="3" creationId="{AE625E13-849A-48CD-B849-43EA36324BFD}"/>
          </ac:spMkLst>
        </pc:spChg>
      </pc:sldChg>
      <pc:sldChg chg="modSp modNotes">
        <pc:chgData name="Tiffany Marsh" userId="S::tmarsh@cde.ca.gov::94d8ac86-1e53-4c34-bd16-6c2edb25812d" providerId="AD" clId="Web-{28D753D8-F772-3941-D507-50E502255DC8}" dt="2022-08-11T20:52:04.718" v="234"/>
        <pc:sldMkLst>
          <pc:docMk/>
          <pc:sldMk cId="3840822108" sldId="620"/>
        </pc:sldMkLst>
        <pc:spChg chg="mod">
          <ac:chgData name="Tiffany Marsh" userId="S::tmarsh@cde.ca.gov::94d8ac86-1e53-4c34-bd16-6c2edb25812d" providerId="AD" clId="Web-{28D753D8-F772-3941-D507-50E502255DC8}" dt="2022-08-11T20:51:49.405" v="230" actId="20577"/>
          <ac:spMkLst>
            <pc:docMk/>
            <pc:sldMk cId="3840822108" sldId="620"/>
            <ac:spMk id="3" creationId="{AE625E13-849A-48CD-B849-43EA36324BFD}"/>
          </ac:spMkLst>
        </pc:spChg>
      </pc:sldChg>
    </pc:docChg>
  </pc:docChgLst>
  <pc:docChgLst>
    <pc:chgData name="Francina Thomas-Dickson" userId="S::fthomasdickson@cde.ca.gov::eb2ef89d-2da4-4826-8e97-f1b6c75e7ed7" providerId="AD" clId="Web-{B9CD4F63-C035-49D5-B3CD-9B2CC47F964D}"/>
    <pc:docChg chg="modSld">
      <pc:chgData name="Francina Thomas-Dickson" userId="S::fthomasdickson@cde.ca.gov::eb2ef89d-2da4-4826-8e97-f1b6c75e7ed7" providerId="AD" clId="Web-{B9CD4F63-C035-49D5-B3CD-9B2CC47F964D}" dt="2022-08-15T22:45:02.191" v="1359"/>
      <pc:docMkLst>
        <pc:docMk/>
      </pc:docMkLst>
      <pc:sldChg chg="modNotes">
        <pc:chgData name="Francina Thomas-Dickson" userId="S::fthomasdickson@cde.ca.gov::eb2ef89d-2da4-4826-8e97-f1b6c75e7ed7" providerId="AD" clId="Web-{B9CD4F63-C035-49D5-B3CD-9B2CC47F964D}" dt="2022-08-15T22:24:28.264" v="1178"/>
        <pc:sldMkLst>
          <pc:docMk/>
          <pc:sldMk cId="2732102168" sldId="498"/>
        </pc:sldMkLst>
      </pc:sldChg>
      <pc:sldChg chg="modNotes">
        <pc:chgData name="Francina Thomas-Dickson" userId="S::fthomasdickson@cde.ca.gov::eb2ef89d-2da4-4826-8e97-f1b6c75e7ed7" providerId="AD" clId="Web-{B9CD4F63-C035-49D5-B3CD-9B2CC47F964D}" dt="2022-08-15T22:32:41.497" v="1246"/>
        <pc:sldMkLst>
          <pc:docMk/>
          <pc:sldMk cId="2061000598" sldId="515"/>
        </pc:sldMkLst>
      </pc:sldChg>
      <pc:sldChg chg="modNotes">
        <pc:chgData name="Francina Thomas-Dickson" userId="S::fthomasdickson@cde.ca.gov::eb2ef89d-2da4-4826-8e97-f1b6c75e7ed7" providerId="AD" clId="Web-{B9CD4F63-C035-49D5-B3CD-9B2CC47F964D}" dt="2022-08-15T22:32:49.997" v="1248"/>
        <pc:sldMkLst>
          <pc:docMk/>
          <pc:sldMk cId="2731439890" sldId="516"/>
        </pc:sldMkLst>
      </pc:sldChg>
      <pc:sldChg chg="modNotes">
        <pc:chgData name="Francina Thomas-Dickson" userId="S::fthomasdickson@cde.ca.gov::eb2ef89d-2da4-4826-8e97-f1b6c75e7ed7" providerId="AD" clId="Web-{B9CD4F63-C035-49D5-B3CD-9B2CC47F964D}" dt="2022-08-15T22:32:29.200" v="1245"/>
        <pc:sldMkLst>
          <pc:docMk/>
          <pc:sldMk cId="2964840681" sldId="518"/>
        </pc:sldMkLst>
      </pc:sldChg>
      <pc:sldChg chg="modNotes">
        <pc:chgData name="Francina Thomas-Dickson" userId="S::fthomasdickson@cde.ca.gov::eb2ef89d-2da4-4826-8e97-f1b6c75e7ed7" providerId="AD" clId="Web-{B9CD4F63-C035-49D5-B3CD-9B2CC47F964D}" dt="2022-08-15T22:42:46.797" v="1352"/>
        <pc:sldMkLst>
          <pc:docMk/>
          <pc:sldMk cId="2796452783" sldId="521"/>
        </pc:sldMkLst>
      </pc:sldChg>
      <pc:sldChg chg="modNotes">
        <pc:chgData name="Francina Thomas-Dickson" userId="S::fthomasdickson@cde.ca.gov::eb2ef89d-2da4-4826-8e97-f1b6c75e7ed7" providerId="AD" clId="Web-{B9CD4F63-C035-49D5-B3CD-9B2CC47F964D}" dt="2022-08-15T22:32:45.404" v="1247"/>
        <pc:sldMkLst>
          <pc:docMk/>
          <pc:sldMk cId="98807696" sldId="529"/>
        </pc:sldMkLst>
      </pc:sldChg>
      <pc:sldChg chg="modNotes">
        <pc:chgData name="Francina Thomas-Dickson" userId="S::fthomasdickson@cde.ca.gov::eb2ef89d-2da4-4826-8e97-f1b6c75e7ed7" providerId="AD" clId="Web-{B9CD4F63-C035-49D5-B3CD-9B2CC47F964D}" dt="2022-08-15T22:45:02.191" v="1359"/>
        <pc:sldMkLst>
          <pc:docMk/>
          <pc:sldMk cId="124398406" sldId="576"/>
        </pc:sldMkLst>
      </pc:sldChg>
      <pc:sldChg chg="modNotes">
        <pc:chgData name="Francina Thomas-Dickson" userId="S::fthomasdickson@cde.ca.gov::eb2ef89d-2da4-4826-8e97-f1b6c75e7ed7" providerId="AD" clId="Web-{B9CD4F63-C035-49D5-B3CD-9B2CC47F964D}" dt="2022-08-15T22:25:23.297" v="1183"/>
        <pc:sldMkLst>
          <pc:docMk/>
          <pc:sldMk cId="3849973451" sldId="582"/>
        </pc:sldMkLst>
      </pc:sldChg>
      <pc:sldChg chg="modNotes">
        <pc:chgData name="Francina Thomas-Dickson" userId="S::fthomasdickson@cde.ca.gov::eb2ef89d-2da4-4826-8e97-f1b6c75e7ed7" providerId="AD" clId="Web-{B9CD4F63-C035-49D5-B3CD-9B2CC47F964D}" dt="2022-08-15T22:43:25.938" v="1354"/>
        <pc:sldMkLst>
          <pc:docMk/>
          <pc:sldMk cId="1370734899" sldId="602"/>
        </pc:sldMkLst>
      </pc:sldChg>
      <pc:sldChg chg="modNotes">
        <pc:chgData name="Francina Thomas-Dickson" userId="S::fthomasdickson@cde.ca.gov::eb2ef89d-2da4-4826-8e97-f1b6c75e7ed7" providerId="AD" clId="Web-{B9CD4F63-C035-49D5-B3CD-9B2CC47F964D}" dt="2022-08-15T22:43:45.517" v="1356"/>
        <pc:sldMkLst>
          <pc:docMk/>
          <pc:sldMk cId="1432441960" sldId="632"/>
        </pc:sldMkLst>
      </pc:sldChg>
      <pc:sldChg chg="modNotes">
        <pc:chgData name="Francina Thomas-Dickson" userId="S::fthomasdickson@cde.ca.gov::eb2ef89d-2da4-4826-8e97-f1b6c75e7ed7" providerId="AD" clId="Web-{B9CD4F63-C035-49D5-B3CD-9B2CC47F964D}" dt="2022-08-15T22:30:54.400" v="1244"/>
        <pc:sldMkLst>
          <pc:docMk/>
          <pc:sldMk cId="4059451990" sldId="658"/>
        </pc:sldMkLst>
      </pc:sldChg>
      <pc:sldChg chg="modNotes">
        <pc:chgData name="Francina Thomas-Dickson" userId="S::fthomasdickson@cde.ca.gov::eb2ef89d-2da4-4826-8e97-f1b6c75e7ed7" providerId="AD" clId="Web-{B9CD4F63-C035-49D5-B3CD-9B2CC47F964D}" dt="2022-08-15T22:41:45.967" v="1327"/>
        <pc:sldMkLst>
          <pc:docMk/>
          <pc:sldMk cId="1476768003" sldId="660"/>
        </pc:sldMkLst>
      </pc:sldChg>
    </pc:docChg>
  </pc:docChgLst>
  <pc:docChgLst>
    <pc:chgData name="Francina Thomas-Dickson" userId="S::fthomasdickson@cde.ca.gov::eb2ef89d-2da4-4826-8e97-f1b6c75e7ed7" providerId="AD" clId="Web-{78F6422D-3191-50F2-AA4F-6CCD5E583C0C}"/>
    <pc:docChg chg="addSld delSld modSld sldOrd">
      <pc:chgData name="Francina Thomas-Dickson" userId="S::fthomasdickson@cde.ca.gov::eb2ef89d-2da4-4826-8e97-f1b6c75e7ed7" providerId="AD" clId="Web-{78F6422D-3191-50F2-AA4F-6CCD5E583C0C}" dt="2022-08-11T22:07:29.566" v="1573"/>
      <pc:docMkLst>
        <pc:docMk/>
      </pc:docMkLst>
      <pc:sldChg chg="modSp modNotes">
        <pc:chgData name="Francina Thomas-Dickson" userId="S::fthomasdickson@cde.ca.gov::eb2ef89d-2da4-4826-8e97-f1b6c75e7ed7" providerId="AD" clId="Web-{78F6422D-3191-50F2-AA4F-6CCD5E583C0C}" dt="2022-08-11T21:45:18.563" v="1452" actId="20577"/>
        <pc:sldMkLst>
          <pc:docMk/>
          <pc:sldMk cId="124398406" sldId="576"/>
        </pc:sldMkLst>
        <pc:spChg chg="mod">
          <ac:chgData name="Francina Thomas-Dickson" userId="S::fthomasdickson@cde.ca.gov::eb2ef89d-2da4-4826-8e97-f1b6c75e7ed7" providerId="AD" clId="Web-{78F6422D-3191-50F2-AA4F-6CCD5E583C0C}" dt="2022-08-11T21:45:18.563" v="1452" actId="20577"/>
          <ac:spMkLst>
            <pc:docMk/>
            <pc:sldMk cId="124398406" sldId="576"/>
            <ac:spMk id="3" creationId="{AE625E13-849A-48CD-B849-43EA36324BFD}"/>
          </ac:spMkLst>
        </pc:spChg>
      </pc:sldChg>
      <pc:sldChg chg="del">
        <pc:chgData name="Francina Thomas-Dickson" userId="S::fthomasdickson@cde.ca.gov::eb2ef89d-2da4-4826-8e97-f1b6c75e7ed7" providerId="AD" clId="Web-{78F6422D-3191-50F2-AA4F-6CCD5E583C0C}" dt="2022-08-11T21:41:22.296" v="1308"/>
        <pc:sldMkLst>
          <pc:docMk/>
          <pc:sldMk cId="474280057" sldId="578"/>
        </pc:sldMkLst>
      </pc:sldChg>
      <pc:sldChg chg="modSp modNotes">
        <pc:chgData name="Francina Thomas-Dickson" userId="S::fthomasdickson@cde.ca.gov::eb2ef89d-2da4-4826-8e97-f1b6c75e7ed7" providerId="AD" clId="Web-{78F6422D-3191-50F2-AA4F-6CCD5E583C0C}" dt="2022-08-11T21:40:06.353" v="1307"/>
        <pc:sldMkLst>
          <pc:docMk/>
          <pc:sldMk cId="49136963" sldId="579"/>
        </pc:sldMkLst>
        <pc:spChg chg="mod">
          <ac:chgData name="Francina Thomas-Dickson" userId="S::fthomasdickson@cde.ca.gov::eb2ef89d-2da4-4826-8e97-f1b6c75e7ed7" providerId="AD" clId="Web-{78F6422D-3191-50F2-AA4F-6CCD5E583C0C}" dt="2022-08-11T21:39:25.943" v="1282" actId="20577"/>
          <ac:spMkLst>
            <pc:docMk/>
            <pc:sldMk cId="49136963" sldId="579"/>
            <ac:spMk id="3" creationId="{AE625E13-849A-48CD-B849-43EA36324BFD}"/>
          </ac:spMkLst>
        </pc:spChg>
      </pc:sldChg>
      <pc:sldChg chg="del">
        <pc:chgData name="Francina Thomas-Dickson" userId="S::fthomasdickson@cde.ca.gov::eb2ef89d-2da4-4826-8e97-f1b6c75e7ed7" providerId="AD" clId="Web-{78F6422D-3191-50F2-AA4F-6CCD5E583C0C}" dt="2022-08-11T21:36:11.570" v="1279"/>
        <pc:sldMkLst>
          <pc:docMk/>
          <pc:sldMk cId="130783824" sldId="580"/>
        </pc:sldMkLst>
      </pc:sldChg>
      <pc:sldChg chg="modSp modNotes">
        <pc:chgData name="Francina Thomas-Dickson" userId="S::fthomasdickson@cde.ca.gov::eb2ef89d-2da4-4826-8e97-f1b6c75e7ed7" providerId="AD" clId="Web-{78F6422D-3191-50F2-AA4F-6CCD5E583C0C}" dt="2022-08-11T21:22:47.309" v="1043"/>
        <pc:sldMkLst>
          <pc:docMk/>
          <pc:sldMk cId="3849973451" sldId="582"/>
        </pc:sldMkLst>
        <pc:spChg chg="mod">
          <ac:chgData name="Francina Thomas-Dickson" userId="S::fthomasdickson@cde.ca.gov::eb2ef89d-2da4-4826-8e97-f1b6c75e7ed7" providerId="AD" clId="Web-{78F6422D-3191-50F2-AA4F-6CCD5E583C0C}" dt="2022-08-11T20:50:25.497" v="25" actId="20577"/>
          <ac:spMkLst>
            <pc:docMk/>
            <pc:sldMk cId="3849973451" sldId="582"/>
            <ac:spMk id="3" creationId="{AE625E13-849A-48CD-B849-43EA36324BFD}"/>
          </ac:spMkLst>
        </pc:spChg>
        <pc:picChg chg="mod">
          <ac:chgData name="Francina Thomas-Dickson" userId="S::fthomasdickson@cde.ca.gov::eb2ef89d-2da4-4826-8e97-f1b6c75e7ed7" providerId="AD" clId="Web-{78F6422D-3191-50F2-AA4F-6CCD5E583C0C}" dt="2022-08-11T20:56:56.103" v="622"/>
          <ac:picMkLst>
            <pc:docMk/>
            <pc:sldMk cId="3849973451" sldId="582"/>
            <ac:picMk id="5" creationId="{BFC2CE59-CA35-E81B-DD48-8D49927D4DDE}"/>
          </ac:picMkLst>
        </pc:picChg>
      </pc:sldChg>
      <pc:sldChg chg="del">
        <pc:chgData name="Francina Thomas-Dickson" userId="S::fthomasdickson@cde.ca.gov::eb2ef89d-2da4-4826-8e97-f1b6c75e7ed7" providerId="AD" clId="Web-{78F6422D-3191-50F2-AA4F-6CCD5E583C0C}" dt="2022-08-11T21:45:45.643" v="1453"/>
        <pc:sldMkLst>
          <pc:docMk/>
          <pc:sldMk cId="3573113507" sldId="584"/>
        </pc:sldMkLst>
      </pc:sldChg>
      <pc:sldChg chg="del">
        <pc:chgData name="Francina Thomas-Dickson" userId="S::fthomasdickson@cde.ca.gov::eb2ef89d-2da4-4826-8e97-f1b6c75e7ed7" providerId="AD" clId="Web-{78F6422D-3191-50F2-AA4F-6CCD5E583C0C}" dt="2022-08-11T21:41:26.202" v="1309"/>
        <pc:sldMkLst>
          <pc:docMk/>
          <pc:sldMk cId="2474642734" sldId="585"/>
        </pc:sldMkLst>
      </pc:sldChg>
      <pc:sldChg chg="addSp delSp modSp modNotes">
        <pc:chgData name="Francina Thomas-Dickson" userId="S::fthomasdickson@cde.ca.gov::eb2ef89d-2da4-4826-8e97-f1b6c75e7ed7" providerId="AD" clId="Web-{78F6422D-3191-50F2-AA4F-6CCD5E583C0C}" dt="2022-08-11T21:49:43.347" v="1462" actId="1076"/>
        <pc:sldMkLst>
          <pc:docMk/>
          <pc:sldMk cId="1345335164" sldId="586"/>
        </pc:sldMkLst>
        <pc:picChg chg="del">
          <ac:chgData name="Francina Thomas-Dickson" userId="S::fthomasdickson@cde.ca.gov::eb2ef89d-2da4-4826-8e97-f1b6c75e7ed7" providerId="AD" clId="Web-{78F6422D-3191-50F2-AA4F-6CCD5E583C0C}" dt="2022-08-11T21:48:46.343" v="1454"/>
          <ac:picMkLst>
            <pc:docMk/>
            <pc:sldMk cId="1345335164" sldId="586"/>
            <ac:picMk id="4" creationId="{C18904CB-A547-9B63-C3C3-C5C945AE2F60}"/>
          </ac:picMkLst>
        </pc:picChg>
        <pc:picChg chg="add mod">
          <ac:chgData name="Francina Thomas-Dickson" userId="S::fthomasdickson@cde.ca.gov::eb2ef89d-2da4-4826-8e97-f1b6c75e7ed7" providerId="AD" clId="Web-{78F6422D-3191-50F2-AA4F-6CCD5E583C0C}" dt="2022-08-11T21:49:43.347" v="1462" actId="1076"/>
          <ac:picMkLst>
            <pc:docMk/>
            <pc:sldMk cId="1345335164" sldId="586"/>
            <ac:picMk id="6" creationId="{B4B98AF0-B3B2-938B-2253-90839DB3276B}"/>
          </ac:picMkLst>
        </pc:picChg>
      </pc:sldChg>
      <pc:sldChg chg="modSp modNotes">
        <pc:chgData name="Francina Thomas-Dickson" userId="S::fthomasdickson@cde.ca.gov::eb2ef89d-2da4-4826-8e97-f1b6c75e7ed7" providerId="AD" clId="Web-{78F6422D-3191-50F2-AA4F-6CCD5E583C0C}" dt="2022-08-11T21:38:08.516" v="1281"/>
        <pc:sldMkLst>
          <pc:docMk/>
          <pc:sldMk cId="3840822108" sldId="620"/>
        </pc:sldMkLst>
        <pc:spChg chg="mod">
          <ac:chgData name="Francina Thomas-Dickson" userId="S::fthomasdickson@cde.ca.gov::eb2ef89d-2da4-4826-8e97-f1b6c75e7ed7" providerId="AD" clId="Web-{78F6422D-3191-50F2-AA4F-6CCD5E583C0C}" dt="2022-08-11T21:34:48.033" v="1266" actId="20577"/>
          <ac:spMkLst>
            <pc:docMk/>
            <pc:sldMk cId="3840822108" sldId="620"/>
            <ac:spMk id="3" creationId="{AE625E13-849A-48CD-B849-43EA36324BFD}"/>
          </ac:spMkLst>
        </pc:spChg>
      </pc:sldChg>
      <pc:sldChg chg="del">
        <pc:chgData name="Francina Thomas-Dickson" userId="S::fthomasdickson@cde.ca.gov::eb2ef89d-2da4-4826-8e97-f1b6c75e7ed7" providerId="AD" clId="Web-{78F6422D-3191-50F2-AA4F-6CCD5E583C0C}" dt="2022-08-11T20:49:58.182" v="17"/>
        <pc:sldMkLst>
          <pc:docMk/>
          <pc:sldMk cId="1637339551" sldId="621"/>
        </pc:sldMkLst>
      </pc:sldChg>
      <pc:sldChg chg="ord modNotes">
        <pc:chgData name="Francina Thomas-Dickson" userId="S::fthomasdickson@cde.ca.gov::eb2ef89d-2da4-4826-8e97-f1b6c75e7ed7" providerId="AD" clId="Web-{78F6422D-3191-50F2-AA4F-6CCD5E583C0C}" dt="2022-08-11T22:07:29.566" v="1573"/>
        <pc:sldMkLst>
          <pc:docMk/>
          <pc:sldMk cId="1432441960" sldId="632"/>
        </pc:sldMkLst>
      </pc:sldChg>
      <pc:sldChg chg="modNotes">
        <pc:chgData name="Francina Thomas-Dickson" userId="S::fthomasdickson@cde.ca.gov::eb2ef89d-2da4-4826-8e97-f1b6c75e7ed7" providerId="AD" clId="Web-{78F6422D-3191-50F2-AA4F-6CCD5E583C0C}" dt="2022-08-11T22:03:08.844" v="1498"/>
        <pc:sldMkLst>
          <pc:docMk/>
          <pc:sldMk cId="3602787234" sldId="634"/>
        </pc:sldMkLst>
      </pc:sldChg>
      <pc:sldChg chg="add del replId">
        <pc:chgData name="Francina Thomas-Dickson" userId="S::fthomasdickson@cde.ca.gov::eb2ef89d-2da4-4826-8e97-f1b6c75e7ed7" providerId="AD" clId="Web-{78F6422D-3191-50F2-AA4F-6CCD5E583C0C}" dt="2022-08-11T21:35:54.759" v="1278"/>
        <pc:sldMkLst>
          <pc:docMk/>
          <pc:sldMk cId="2866317003" sldId="653"/>
        </pc:sldMkLst>
      </pc:sldChg>
      <pc:sldChg chg="del">
        <pc:chgData name="Francina Thomas-Dickson" userId="S::fthomasdickson@cde.ca.gov::eb2ef89d-2da4-4826-8e97-f1b6c75e7ed7" providerId="AD" clId="Web-{78F6422D-3191-50F2-AA4F-6CCD5E583C0C}" dt="2022-08-11T20:42:45.651" v="13"/>
        <pc:sldMkLst>
          <pc:docMk/>
          <pc:sldMk cId="3619460377" sldId="653"/>
        </pc:sldMkLst>
      </pc:sldChg>
    </pc:docChg>
  </pc:docChgLst>
  <pc:docChgLst>
    <pc:chgData name="Amy Fowler" userId="S::afowler@cde.ca.gov::feb14804-ea24-4012-b787-ff4b8f07f891" providerId="AD" clId="Web-{6702DE7E-FB54-5DB5-E8CB-FB840549859D}"/>
    <pc:docChg chg="modSld">
      <pc:chgData name="Amy Fowler" userId="S::afowler@cde.ca.gov::feb14804-ea24-4012-b787-ff4b8f07f891" providerId="AD" clId="Web-{6702DE7E-FB54-5DB5-E8CB-FB840549859D}" dt="2022-08-17T23:34:17.419" v="1309"/>
      <pc:docMkLst>
        <pc:docMk/>
      </pc:docMkLst>
      <pc:sldChg chg="modNotes">
        <pc:chgData name="Amy Fowler" userId="S::afowler@cde.ca.gov::feb14804-ea24-4012-b787-ff4b8f07f891" providerId="AD" clId="Web-{6702DE7E-FB54-5DB5-E8CB-FB840549859D}" dt="2022-08-17T23:08:51.598" v="910"/>
        <pc:sldMkLst>
          <pc:docMk/>
          <pc:sldMk cId="1418197539" sldId="496"/>
        </pc:sldMkLst>
      </pc:sldChg>
      <pc:sldChg chg="modNotes">
        <pc:chgData name="Amy Fowler" userId="S::afowler@cde.ca.gov::feb14804-ea24-4012-b787-ff4b8f07f891" providerId="AD" clId="Web-{6702DE7E-FB54-5DB5-E8CB-FB840549859D}" dt="2022-08-17T23:09:54.038" v="917"/>
        <pc:sldMkLst>
          <pc:docMk/>
          <pc:sldMk cId="2732102168" sldId="498"/>
        </pc:sldMkLst>
      </pc:sldChg>
      <pc:sldChg chg="modNotes">
        <pc:chgData name="Amy Fowler" userId="S::afowler@cde.ca.gov::feb14804-ea24-4012-b787-ff4b8f07f891" providerId="AD" clId="Web-{6702DE7E-FB54-5DB5-E8CB-FB840549859D}" dt="2022-08-17T21:32:07.890" v="711"/>
        <pc:sldMkLst>
          <pc:docMk/>
          <pc:sldMk cId="3853857532" sldId="513"/>
        </pc:sldMkLst>
      </pc:sldChg>
      <pc:sldChg chg="modNotes">
        <pc:chgData name="Amy Fowler" userId="S::afowler@cde.ca.gov::feb14804-ea24-4012-b787-ff4b8f07f891" providerId="AD" clId="Web-{6702DE7E-FB54-5DB5-E8CB-FB840549859D}" dt="2022-08-17T21:06:33.475" v="48"/>
        <pc:sldMkLst>
          <pc:docMk/>
          <pc:sldMk cId="2061000598" sldId="515"/>
        </pc:sldMkLst>
      </pc:sldChg>
      <pc:sldChg chg="modNotes">
        <pc:chgData name="Amy Fowler" userId="S::afowler@cde.ca.gov::feb14804-ea24-4012-b787-ff4b8f07f891" providerId="AD" clId="Web-{6702DE7E-FB54-5DB5-E8CB-FB840549859D}" dt="2022-08-17T22:27:24.982" v="859"/>
        <pc:sldMkLst>
          <pc:docMk/>
          <pc:sldMk cId="2731439890" sldId="516"/>
        </pc:sldMkLst>
      </pc:sldChg>
      <pc:sldChg chg="modNotes">
        <pc:chgData name="Amy Fowler" userId="S::afowler@cde.ca.gov::feb14804-ea24-4012-b787-ff4b8f07f891" providerId="AD" clId="Web-{6702DE7E-FB54-5DB5-E8CB-FB840549859D}" dt="2022-08-17T23:24:26.938" v="1185"/>
        <pc:sldMkLst>
          <pc:docMk/>
          <pc:sldMk cId="1821693334" sldId="517"/>
        </pc:sldMkLst>
      </pc:sldChg>
      <pc:sldChg chg="modNotes">
        <pc:chgData name="Amy Fowler" userId="S::afowler@cde.ca.gov::feb14804-ea24-4012-b787-ff4b8f07f891" providerId="AD" clId="Web-{6702DE7E-FB54-5DB5-E8CB-FB840549859D}" dt="2022-08-17T21:11:51.427" v="203"/>
        <pc:sldMkLst>
          <pc:docMk/>
          <pc:sldMk cId="2964840681" sldId="518"/>
        </pc:sldMkLst>
      </pc:sldChg>
      <pc:sldChg chg="modNotes">
        <pc:chgData name="Amy Fowler" userId="S::afowler@cde.ca.gov::feb14804-ea24-4012-b787-ff4b8f07f891" providerId="AD" clId="Web-{6702DE7E-FB54-5DB5-E8CB-FB840549859D}" dt="2022-08-17T21:12:02.834" v="217"/>
        <pc:sldMkLst>
          <pc:docMk/>
          <pc:sldMk cId="2796452783" sldId="521"/>
        </pc:sldMkLst>
      </pc:sldChg>
      <pc:sldChg chg="modNotes">
        <pc:chgData name="Amy Fowler" userId="S::afowler@cde.ca.gov::feb14804-ea24-4012-b787-ff4b8f07f891" providerId="AD" clId="Web-{6702DE7E-FB54-5DB5-E8CB-FB840549859D}" dt="2022-08-17T21:07:00.304" v="67"/>
        <pc:sldMkLst>
          <pc:docMk/>
          <pc:sldMk cId="3606812253" sldId="522"/>
        </pc:sldMkLst>
      </pc:sldChg>
      <pc:sldChg chg="modNotes">
        <pc:chgData name="Amy Fowler" userId="S::afowler@cde.ca.gov::feb14804-ea24-4012-b787-ff4b8f07f891" providerId="AD" clId="Web-{6702DE7E-FB54-5DB5-E8CB-FB840549859D}" dt="2022-08-17T21:07:21.352" v="81"/>
        <pc:sldMkLst>
          <pc:docMk/>
          <pc:sldMk cId="98807696" sldId="529"/>
        </pc:sldMkLst>
      </pc:sldChg>
      <pc:sldChg chg="modNotes">
        <pc:chgData name="Amy Fowler" userId="S::afowler@cde.ca.gov::feb14804-ea24-4012-b787-ff4b8f07f891" providerId="AD" clId="Web-{6702DE7E-FB54-5DB5-E8CB-FB840549859D}" dt="2022-08-17T23:13:34.283" v="982"/>
        <pc:sldMkLst>
          <pc:docMk/>
          <pc:sldMk cId="913436851" sldId="530"/>
        </pc:sldMkLst>
      </pc:sldChg>
      <pc:sldChg chg="modNotes">
        <pc:chgData name="Amy Fowler" userId="S::afowler@cde.ca.gov::feb14804-ea24-4012-b787-ff4b8f07f891" providerId="AD" clId="Web-{6702DE7E-FB54-5DB5-E8CB-FB840549859D}" dt="2022-08-17T21:29:50.462" v="548"/>
        <pc:sldMkLst>
          <pc:docMk/>
          <pc:sldMk cId="1571499817" sldId="552"/>
        </pc:sldMkLst>
      </pc:sldChg>
      <pc:sldChg chg="modNotes">
        <pc:chgData name="Amy Fowler" userId="S::afowler@cde.ca.gov::feb14804-ea24-4012-b787-ff4b8f07f891" providerId="AD" clId="Web-{6702DE7E-FB54-5DB5-E8CB-FB840549859D}" dt="2022-08-17T21:30:48.074" v="648"/>
        <pc:sldMkLst>
          <pc:docMk/>
          <pc:sldMk cId="363005515" sldId="553"/>
        </pc:sldMkLst>
      </pc:sldChg>
      <pc:sldChg chg="modNotes">
        <pc:chgData name="Amy Fowler" userId="S::afowler@cde.ca.gov::feb14804-ea24-4012-b787-ff4b8f07f891" providerId="AD" clId="Web-{6702DE7E-FB54-5DB5-E8CB-FB840549859D}" dt="2022-08-17T23:24:10.578" v="1181"/>
        <pc:sldMkLst>
          <pc:docMk/>
          <pc:sldMk cId="775817092" sldId="557"/>
        </pc:sldMkLst>
      </pc:sldChg>
      <pc:sldChg chg="modNotes">
        <pc:chgData name="Amy Fowler" userId="S::afowler@cde.ca.gov::feb14804-ea24-4012-b787-ff4b8f07f891" providerId="AD" clId="Web-{6702DE7E-FB54-5DB5-E8CB-FB840549859D}" dt="2022-08-17T23:09:07.989" v="914"/>
        <pc:sldMkLst>
          <pc:docMk/>
          <pc:sldMk cId="2377596242" sldId="567"/>
        </pc:sldMkLst>
      </pc:sldChg>
      <pc:sldChg chg="modNotes">
        <pc:chgData name="Amy Fowler" userId="S::afowler@cde.ca.gov::feb14804-ea24-4012-b787-ff4b8f07f891" providerId="AD" clId="Web-{6702DE7E-FB54-5DB5-E8CB-FB840549859D}" dt="2022-08-17T23:17:30.247" v="1053"/>
        <pc:sldMkLst>
          <pc:docMk/>
          <pc:sldMk cId="124398406" sldId="576"/>
        </pc:sldMkLst>
      </pc:sldChg>
      <pc:sldChg chg="modNotes">
        <pc:chgData name="Amy Fowler" userId="S::afowler@cde.ca.gov::feb14804-ea24-4012-b787-ff4b8f07f891" providerId="AD" clId="Web-{6702DE7E-FB54-5DB5-E8CB-FB840549859D}" dt="2022-08-17T23:17:13.012" v="1051"/>
        <pc:sldMkLst>
          <pc:docMk/>
          <pc:sldMk cId="49136963" sldId="579"/>
        </pc:sldMkLst>
      </pc:sldChg>
      <pc:sldChg chg="modNotes">
        <pc:chgData name="Amy Fowler" userId="S::afowler@cde.ca.gov::feb14804-ea24-4012-b787-ff4b8f07f891" providerId="AD" clId="Web-{6702DE7E-FB54-5DB5-E8CB-FB840549859D}" dt="2022-08-17T23:16:49.839" v="1048"/>
        <pc:sldMkLst>
          <pc:docMk/>
          <pc:sldMk cId="3849973451" sldId="582"/>
        </pc:sldMkLst>
      </pc:sldChg>
      <pc:sldChg chg="modNotes">
        <pc:chgData name="Amy Fowler" userId="S::afowler@cde.ca.gov::feb14804-ea24-4012-b787-ff4b8f07f891" providerId="AD" clId="Web-{6702DE7E-FB54-5DB5-E8CB-FB840549859D}" dt="2022-08-17T22:09:49.027" v="815"/>
        <pc:sldMkLst>
          <pc:docMk/>
          <pc:sldMk cId="1345335164" sldId="586"/>
        </pc:sldMkLst>
      </pc:sldChg>
      <pc:sldChg chg="modSp">
        <pc:chgData name="Amy Fowler" userId="S::afowler@cde.ca.gov::feb14804-ea24-4012-b787-ff4b8f07f891" providerId="AD" clId="Web-{6702DE7E-FB54-5DB5-E8CB-FB840549859D}" dt="2022-08-17T22:32:00.839" v="867"/>
        <pc:sldMkLst>
          <pc:docMk/>
          <pc:sldMk cId="2150616438" sldId="597"/>
        </pc:sldMkLst>
        <pc:picChg chg="mod modCrop">
          <ac:chgData name="Amy Fowler" userId="S::afowler@cde.ca.gov::feb14804-ea24-4012-b787-ff4b8f07f891" providerId="AD" clId="Web-{6702DE7E-FB54-5DB5-E8CB-FB840549859D}" dt="2022-08-17T22:32:00.839" v="867"/>
          <ac:picMkLst>
            <pc:docMk/>
            <pc:sldMk cId="2150616438" sldId="597"/>
            <ac:picMk id="7" creationId="{7FF250D4-F5BA-2580-A45E-8F2D3B478353}"/>
          </ac:picMkLst>
        </pc:picChg>
      </pc:sldChg>
      <pc:sldChg chg="modSp modNotes">
        <pc:chgData name="Amy Fowler" userId="S::afowler@cde.ca.gov::feb14804-ea24-4012-b787-ff4b8f07f891" providerId="AD" clId="Web-{6702DE7E-FB54-5DB5-E8CB-FB840549859D}" dt="2022-08-17T23:26:47.023" v="1247"/>
        <pc:sldMkLst>
          <pc:docMk/>
          <pc:sldMk cId="4140308012" sldId="601"/>
        </pc:sldMkLst>
        <pc:spChg chg="mod">
          <ac:chgData name="Amy Fowler" userId="S::afowler@cde.ca.gov::feb14804-ea24-4012-b787-ff4b8f07f891" providerId="AD" clId="Web-{6702DE7E-FB54-5DB5-E8CB-FB840549859D}" dt="2022-08-17T23:26:11.521" v="1240" actId="20577"/>
          <ac:spMkLst>
            <pc:docMk/>
            <pc:sldMk cId="4140308012" sldId="601"/>
            <ac:spMk id="3" creationId="{A70D21A0-2094-B487-DB56-50A45A6E06A0}"/>
          </ac:spMkLst>
        </pc:spChg>
      </pc:sldChg>
      <pc:sldChg chg="modNotes">
        <pc:chgData name="Amy Fowler" userId="S::afowler@cde.ca.gov::feb14804-ea24-4012-b787-ff4b8f07f891" providerId="AD" clId="Web-{6702DE7E-FB54-5DB5-E8CB-FB840549859D}" dt="2022-08-17T21:29:24.461" v="512"/>
        <pc:sldMkLst>
          <pc:docMk/>
          <pc:sldMk cId="1370734899" sldId="602"/>
        </pc:sldMkLst>
      </pc:sldChg>
      <pc:sldChg chg="modNotes">
        <pc:chgData name="Amy Fowler" userId="S::afowler@cde.ca.gov::feb14804-ea24-4012-b787-ff4b8f07f891" providerId="AD" clId="Web-{6702DE7E-FB54-5DB5-E8CB-FB840549859D}" dt="2022-08-17T21:10:05.547" v="105"/>
        <pc:sldMkLst>
          <pc:docMk/>
          <pc:sldMk cId="3020673733" sldId="603"/>
        </pc:sldMkLst>
      </pc:sldChg>
      <pc:sldChg chg="modNotes">
        <pc:chgData name="Amy Fowler" userId="S::afowler@cde.ca.gov::feb14804-ea24-4012-b787-ff4b8f07f891" providerId="AD" clId="Web-{6702DE7E-FB54-5DB5-E8CB-FB840549859D}" dt="2022-08-17T21:26:59.845" v="316"/>
        <pc:sldMkLst>
          <pc:docMk/>
          <pc:sldMk cId="3840822108" sldId="620"/>
        </pc:sldMkLst>
      </pc:sldChg>
      <pc:sldChg chg="modNotes">
        <pc:chgData name="Amy Fowler" userId="S::afowler@cde.ca.gov::feb14804-ea24-4012-b787-ff4b8f07f891" providerId="AD" clId="Web-{6702DE7E-FB54-5DB5-E8CB-FB840549859D}" dt="2022-08-17T21:31:00.872" v="665"/>
        <pc:sldMkLst>
          <pc:docMk/>
          <pc:sldMk cId="7569365" sldId="622"/>
        </pc:sldMkLst>
      </pc:sldChg>
      <pc:sldChg chg="modNotes">
        <pc:chgData name="Amy Fowler" userId="S::afowler@cde.ca.gov::feb14804-ea24-4012-b787-ff4b8f07f891" providerId="AD" clId="Web-{6702DE7E-FB54-5DB5-E8CB-FB840549859D}" dt="2022-08-17T21:31:52.827" v="678"/>
        <pc:sldMkLst>
          <pc:docMk/>
          <pc:sldMk cId="1359128344" sldId="623"/>
        </pc:sldMkLst>
      </pc:sldChg>
      <pc:sldChg chg="modNotes">
        <pc:chgData name="Amy Fowler" userId="S::afowler@cde.ca.gov::feb14804-ea24-4012-b787-ff4b8f07f891" providerId="AD" clId="Web-{6702DE7E-FB54-5DB5-E8CB-FB840549859D}" dt="2022-08-17T21:28:07.942" v="403"/>
        <pc:sldMkLst>
          <pc:docMk/>
          <pc:sldMk cId="353146718" sldId="625"/>
        </pc:sldMkLst>
      </pc:sldChg>
      <pc:sldChg chg="addSp delSp modSp mod modClrScheme chgLayout modNotes">
        <pc:chgData name="Amy Fowler" userId="S::afowler@cde.ca.gov::feb14804-ea24-4012-b787-ff4b8f07f891" providerId="AD" clId="Web-{6702DE7E-FB54-5DB5-E8CB-FB840549859D}" dt="2022-08-17T21:43:56.236" v="807" actId="1076"/>
        <pc:sldMkLst>
          <pc:docMk/>
          <pc:sldMk cId="1017397682" sldId="630"/>
        </pc:sldMkLst>
        <pc:spChg chg="mod ord">
          <ac:chgData name="Amy Fowler" userId="S::afowler@cde.ca.gov::feb14804-ea24-4012-b787-ff4b8f07f891" providerId="AD" clId="Web-{6702DE7E-FB54-5DB5-E8CB-FB840549859D}" dt="2022-08-17T21:43:34.047" v="802"/>
          <ac:spMkLst>
            <pc:docMk/>
            <pc:sldMk cId="1017397682" sldId="630"/>
            <ac:spMk id="2" creationId="{727B07F6-86D8-49A7-A2B3-B68534219701}"/>
          </ac:spMkLst>
        </pc:spChg>
        <pc:spChg chg="del">
          <ac:chgData name="Amy Fowler" userId="S::afowler@cde.ca.gov::feb14804-ea24-4012-b787-ff4b8f07f891" providerId="AD" clId="Web-{6702DE7E-FB54-5DB5-E8CB-FB840549859D}" dt="2022-08-17T21:43:29.203" v="801"/>
          <ac:spMkLst>
            <pc:docMk/>
            <pc:sldMk cId="1017397682" sldId="630"/>
            <ac:spMk id="4" creationId="{449698AA-7124-0778-8A34-23D9C3BA1B5E}"/>
          </ac:spMkLst>
        </pc:spChg>
        <pc:picChg chg="del">
          <ac:chgData name="Amy Fowler" userId="S::afowler@cde.ca.gov::feb14804-ea24-4012-b787-ff4b8f07f891" providerId="AD" clId="Web-{6702DE7E-FB54-5DB5-E8CB-FB840549859D}" dt="2022-08-17T21:43:23.453" v="800"/>
          <ac:picMkLst>
            <pc:docMk/>
            <pc:sldMk cId="1017397682" sldId="630"/>
            <ac:picMk id="3" creationId="{A7680423-5A50-02F0-2790-10AE6CD96259}"/>
          </ac:picMkLst>
        </pc:picChg>
        <pc:picChg chg="add mod">
          <ac:chgData name="Amy Fowler" userId="S::afowler@cde.ca.gov::feb14804-ea24-4012-b787-ff4b8f07f891" providerId="AD" clId="Web-{6702DE7E-FB54-5DB5-E8CB-FB840549859D}" dt="2022-08-17T21:43:56.236" v="807" actId="1076"/>
          <ac:picMkLst>
            <pc:docMk/>
            <pc:sldMk cId="1017397682" sldId="630"/>
            <ac:picMk id="5" creationId="{5D945E90-9BBB-CBDA-A7CF-67FC19673501}"/>
          </ac:picMkLst>
        </pc:picChg>
      </pc:sldChg>
      <pc:sldChg chg="modNotes">
        <pc:chgData name="Amy Fowler" userId="S::afowler@cde.ca.gov::feb14804-ea24-4012-b787-ff4b8f07f891" providerId="AD" clId="Web-{6702DE7E-FB54-5DB5-E8CB-FB840549859D}" dt="2022-08-17T21:30:36.511" v="627"/>
        <pc:sldMkLst>
          <pc:docMk/>
          <pc:sldMk cId="1084573547" sldId="631"/>
        </pc:sldMkLst>
      </pc:sldChg>
      <pc:sldChg chg="modNotes">
        <pc:chgData name="Amy Fowler" userId="S::afowler@cde.ca.gov::feb14804-ea24-4012-b787-ff4b8f07f891" providerId="AD" clId="Web-{6702DE7E-FB54-5DB5-E8CB-FB840549859D}" dt="2022-08-17T22:25:54.556" v="825"/>
        <pc:sldMkLst>
          <pc:docMk/>
          <pc:sldMk cId="1432441960" sldId="632"/>
        </pc:sldMkLst>
      </pc:sldChg>
      <pc:sldChg chg="modNotes">
        <pc:chgData name="Amy Fowler" userId="S::afowler@cde.ca.gov::feb14804-ea24-4012-b787-ff4b8f07f891" providerId="AD" clId="Web-{6702DE7E-FB54-5DB5-E8CB-FB840549859D}" dt="2022-08-17T21:26:35.265" v="282"/>
        <pc:sldMkLst>
          <pc:docMk/>
          <pc:sldMk cId="3602787234" sldId="634"/>
        </pc:sldMkLst>
      </pc:sldChg>
      <pc:sldChg chg="modNotes">
        <pc:chgData name="Amy Fowler" userId="S::afowler@cde.ca.gov::feb14804-ea24-4012-b787-ff4b8f07f891" providerId="AD" clId="Web-{6702DE7E-FB54-5DB5-E8CB-FB840549859D}" dt="2022-08-17T23:29:53.203" v="1299"/>
        <pc:sldMkLst>
          <pc:docMk/>
          <pc:sldMk cId="4266488823" sldId="636"/>
        </pc:sldMkLst>
      </pc:sldChg>
      <pc:sldChg chg="modNotes">
        <pc:chgData name="Amy Fowler" userId="S::afowler@cde.ca.gov::feb14804-ea24-4012-b787-ff4b8f07f891" providerId="AD" clId="Web-{6702DE7E-FB54-5DB5-E8CB-FB840549859D}" dt="2022-08-17T21:28:52.287" v="488"/>
        <pc:sldMkLst>
          <pc:docMk/>
          <pc:sldMk cId="3662877666" sldId="637"/>
        </pc:sldMkLst>
      </pc:sldChg>
      <pc:sldChg chg="modNotes">
        <pc:chgData name="Amy Fowler" userId="S::afowler@cde.ca.gov::feb14804-ea24-4012-b787-ff4b8f07f891" providerId="AD" clId="Web-{6702DE7E-FB54-5DB5-E8CB-FB840549859D}" dt="2022-08-17T21:39:36.536" v="799"/>
        <pc:sldMkLst>
          <pc:docMk/>
          <pc:sldMk cId="3318906871" sldId="640"/>
        </pc:sldMkLst>
      </pc:sldChg>
      <pc:sldChg chg="modNotes">
        <pc:chgData name="Amy Fowler" userId="S::afowler@cde.ca.gov::feb14804-ea24-4012-b787-ff4b8f07f891" providerId="AD" clId="Web-{6702DE7E-FB54-5DB5-E8CB-FB840549859D}" dt="2022-08-17T23:10:27.071" v="946"/>
        <pc:sldMkLst>
          <pc:docMk/>
          <pc:sldMk cId="1946686849" sldId="644"/>
        </pc:sldMkLst>
      </pc:sldChg>
      <pc:sldChg chg="modNotes">
        <pc:chgData name="Amy Fowler" userId="S::afowler@cde.ca.gov::feb14804-ea24-4012-b787-ff4b8f07f891" providerId="AD" clId="Web-{6702DE7E-FB54-5DB5-E8CB-FB840549859D}" dt="2022-08-17T23:16:14.806" v="1046"/>
        <pc:sldMkLst>
          <pc:docMk/>
          <pc:sldMk cId="3154901821" sldId="650"/>
        </pc:sldMkLst>
      </pc:sldChg>
      <pc:sldChg chg="modNotes">
        <pc:chgData name="Amy Fowler" userId="S::afowler@cde.ca.gov::feb14804-ea24-4012-b787-ff4b8f07f891" providerId="AD" clId="Web-{6702DE7E-FB54-5DB5-E8CB-FB840549859D}" dt="2022-08-17T23:21:10.241" v="1096"/>
        <pc:sldMkLst>
          <pc:docMk/>
          <pc:sldMk cId="4059451990" sldId="658"/>
        </pc:sldMkLst>
      </pc:sldChg>
      <pc:sldChg chg="modNotes">
        <pc:chgData name="Amy Fowler" userId="S::afowler@cde.ca.gov::feb14804-ea24-4012-b787-ff4b8f07f891" providerId="AD" clId="Web-{6702DE7E-FB54-5DB5-E8CB-FB840549859D}" dt="2022-08-17T23:34:17.419" v="1309"/>
        <pc:sldMkLst>
          <pc:docMk/>
          <pc:sldMk cId="1476768003" sldId="660"/>
        </pc:sldMkLst>
      </pc:sldChg>
    </pc:docChg>
  </pc:docChgLst>
  <pc:docChgLst>
    <pc:chgData name="Mayra Hernandez-Barrera" userId="S::mhernandezbarrera@cde.ca.gov::525d6383-0648-4b00-84b3-cdbcfd8f354e" providerId="AD" clId="Web-{2F6C12D7-36C4-A312-83F1-D292CEB5B20A}"/>
    <pc:docChg chg="modSld">
      <pc:chgData name="Mayra Hernandez-Barrera" userId="S::mhernandezbarrera@cde.ca.gov::525d6383-0648-4b00-84b3-cdbcfd8f354e" providerId="AD" clId="Web-{2F6C12D7-36C4-A312-83F1-D292CEB5B20A}" dt="2022-08-15T16:25:50.560" v="8"/>
      <pc:docMkLst>
        <pc:docMk/>
      </pc:docMkLst>
      <pc:sldChg chg="modSp">
        <pc:chgData name="Mayra Hernandez-Barrera" userId="S::mhernandezbarrera@cde.ca.gov::525d6383-0648-4b00-84b3-cdbcfd8f354e" providerId="AD" clId="Web-{2F6C12D7-36C4-A312-83F1-D292CEB5B20A}" dt="2022-08-15T16:25:50.560" v="8"/>
        <pc:sldMkLst>
          <pc:docMk/>
          <pc:sldMk cId="3849973451" sldId="582"/>
        </pc:sldMkLst>
        <pc:picChg chg="mod">
          <ac:chgData name="Mayra Hernandez-Barrera" userId="S::mhernandezbarrera@cde.ca.gov::525d6383-0648-4b00-84b3-cdbcfd8f354e" providerId="AD" clId="Web-{2F6C12D7-36C4-A312-83F1-D292CEB5B20A}" dt="2022-08-15T16:25:50.560" v="8"/>
          <ac:picMkLst>
            <pc:docMk/>
            <pc:sldMk cId="3849973451" sldId="582"/>
            <ac:picMk id="4" creationId="{DC3C475D-4A9E-6FE8-2C2D-1D88D8B8700E}"/>
          </ac:picMkLst>
        </pc:picChg>
      </pc:sldChg>
    </pc:docChg>
  </pc:docChgLst>
  <pc:docChgLst>
    <pc:chgData name="Mayra Hernandez-Barrera" userId="S::mhernandezbarrera@cde.ca.gov::525d6383-0648-4b00-84b3-cdbcfd8f354e" providerId="AD" clId="Web-{B8896522-CD60-88F1-2093-48110FCA190C}"/>
    <pc:docChg chg="modSld">
      <pc:chgData name="Mayra Hernandez-Barrera" userId="S::mhernandezbarrera@cde.ca.gov::525d6383-0648-4b00-84b3-cdbcfd8f354e" providerId="AD" clId="Web-{B8896522-CD60-88F1-2093-48110FCA190C}" dt="2022-08-15T16:30:01.523" v="4"/>
      <pc:docMkLst>
        <pc:docMk/>
      </pc:docMkLst>
      <pc:sldChg chg="modSp">
        <pc:chgData name="Mayra Hernandez-Barrera" userId="S::mhernandezbarrera@cde.ca.gov::525d6383-0648-4b00-84b3-cdbcfd8f354e" providerId="AD" clId="Web-{B8896522-CD60-88F1-2093-48110FCA190C}" dt="2022-08-15T16:30:01.523" v="4"/>
        <pc:sldMkLst>
          <pc:docMk/>
          <pc:sldMk cId="4266488823" sldId="636"/>
        </pc:sldMkLst>
        <pc:spChg chg="mod">
          <ac:chgData name="Mayra Hernandez-Barrera" userId="S::mhernandezbarrera@cde.ca.gov::525d6383-0648-4b00-84b3-cdbcfd8f354e" providerId="AD" clId="Web-{B8896522-CD60-88F1-2093-48110FCA190C}" dt="2022-08-15T16:30:01.523" v="4"/>
          <ac:spMkLst>
            <pc:docMk/>
            <pc:sldMk cId="4266488823" sldId="636"/>
            <ac:spMk id="6" creationId="{B21DAE6C-4686-C433-0786-7C73A1254594}"/>
          </ac:spMkLst>
        </pc:spChg>
        <pc:spChg chg="mod">
          <ac:chgData name="Mayra Hernandez-Barrera" userId="S::mhernandezbarrera@cde.ca.gov::525d6383-0648-4b00-84b3-cdbcfd8f354e" providerId="AD" clId="Web-{B8896522-CD60-88F1-2093-48110FCA190C}" dt="2022-08-15T16:29:51.835" v="3"/>
          <ac:spMkLst>
            <pc:docMk/>
            <pc:sldMk cId="4266488823" sldId="636"/>
            <ac:spMk id="9" creationId="{3702C157-C740-B480-B62D-317825A486D5}"/>
          </ac:spMkLst>
        </pc:spChg>
      </pc:sldChg>
    </pc:docChg>
  </pc:docChgLst>
  <pc:docChgLst>
    <pc:chgData name="Mayra Hernandez-Barrera" userId="S::mhernandezbarrera@cde.ca.gov::525d6383-0648-4b00-84b3-cdbcfd8f354e" providerId="AD" clId="Web-{795B2EF1-8AD9-5408-1B2B-499FCC9ADB69}"/>
    <pc:docChg chg="modSld">
      <pc:chgData name="Mayra Hernandez-Barrera" userId="S::mhernandezbarrera@cde.ca.gov::525d6383-0648-4b00-84b3-cdbcfd8f354e" providerId="AD" clId="Web-{795B2EF1-8AD9-5408-1B2B-499FCC9ADB69}" dt="2022-08-15T16:23:55.817" v="5"/>
      <pc:docMkLst>
        <pc:docMk/>
      </pc:docMkLst>
      <pc:sldChg chg="modSp">
        <pc:chgData name="Mayra Hernandez-Barrera" userId="S::mhernandezbarrera@cde.ca.gov::525d6383-0648-4b00-84b3-cdbcfd8f354e" providerId="AD" clId="Web-{795B2EF1-8AD9-5408-1B2B-499FCC9ADB69}" dt="2022-08-15T16:23:55.817" v="5"/>
        <pc:sldMkLst>
          <pc:docMk/>
          <pc:sldMk cId="1345335164" sldId="586"/>
        </pc:sldMkLst>
        <pc:picChg chg="mod">
          <ac:chgData name="Mayra Hernandez-Barrera" userId="S::mhernandezbarrera@cde.ca.gov::525d6383-0648-4b00-84b3-cdbcfd8f354e" providerId="AD" clId="Web-{795B2EF1-8AD9-5408-1B2B-499FCC9ADB69}" dt="2022-08-15T16:23:55.817" v="5"/>
          <ac:picMkLst>
            <pc:docMk/>
            <pc:sldMk cId="1345335164" sldId="586"/>
            <ac:picMk id="6" creationId="{B4B98AF0-B3B2-938B-2253-90839DB3276B}"/>
          </ac:picMkLst>
        </pc:picChg>
      </pc:sldChg>
    </pc:docChg>
  </pc:docChgLst>
  <pc:docChgLst>
    <pc:chgData name="Mayra Hernandez-Barrera" userId="S::mhernandezbarrera@cde.ca.gov::525d6383-0648-4b00-84b3-cdbcfd8f354e" providerId="AD" clId="Web-{BEA0D36C-691F-E0B1-2856-1E245C794653}"/>
    <pc:docChg chg="modSld">
      <pc:chgData name="Mayra Hernandez-Barrera" userId="S::mhernandezbarrera@cde.ca.gov::525d6383-0648-4b00-84b3-cdbcfd8f354e" providerId="AD" clId="Web-{BEA0D36C-691F-E0B1-2856-1E245C794653}" dt="2022-08-12T19:32:24.935" v="115" actId="20577"/>
      <pc:docMkLst>
        <pc:docMk/>
      </pc:docMkLst>
      <pc:sldChg chg="modSp">
        <pc:chgData name="Mayra Hernandez-Barrera" userId="S::mhernandezbarrera@cde.ca.gov::525d6383-0648-4b00-84b3-cdbcfd8f354e" providerId="AD" clId="Web-{BEA0D36C-691F-E0B1-2856-1E245C794653}" dt="2022-08-12T19:32:24.935" v="115" actId="20577"/>
        <pc:sldMkLst>
          <pc:docMk/>
          <pc:sldMk cId="2377596242" sldId="567"/>
        </pc:sldMkLst>
        <pc:spChg chg="mod">
          <ac:chgData name="Mayra Hernandez-Barrera" userId="S::mhernandezbarrera@cde.ca.gov::525d6383-0648-4b00-84b3-cdbcfd8f354e" providerId="AD" clId="Web-{BEA0D36C-691F-E0B1-2856-1E245C794653}" dt="2022-08-12T19:32:24.935" v="115" actId="20577"/>
          <ac:spMkLst>
            <pc:docMk/>
            <pc:sldMk cId="2377596242" sldId="567"/>
            <ac:spMk id="3" creationId="{03DE9318-D5B8-4054-BF1C-AAC6314A5B5A}"/>
          </ac:spMkLst>
        </pc:spChg>
      </pc:sldChg>
      <pc:sldChg chg="modSp">
        <pc:chgData name="Mayra Hernandez-Barrera" userId="S::mhernandezbarrera@cde.ca.gov::525d6383-0648-4b00-84b3-cdbcfd8f354e" providerId="AD" clId="Web-{BEA0D36C-691F-E0B1-2856-1E245C794653}" dt="2022-08-12T16:38:03.994" v="45" actId="20577"/>
        <pc:sldMkLst>
          <pc:docMk/>
          <pc:sldMk cId="4140308012" sldId="601"/>
        </pc:sldMkLst>
        <pc:spChg chg="mod">
          <ac:chgData name="Mayra Hernandez-Barrera" userId="S::mhernandezbarrera@cde.ca.gov::525d6383-0648-4b00-84b3-cdbcfd8f354e" providerId="AD" clId="Web-{BEA0D36C-691F-E0B1-2856-1E245C794653}" dt="2022-08-12T16:38:03.994" v="45" actId="20577"/>
          <ac:spMkLst>
            <pc:docMk/>
            <pc:sldMk cId="4140308012" sldId="601"/>
            <ac:spMk id="3" creationId="{A70D21A0-2094-B487-DB56-50A45A6E06A0}"/>
          </ac:spMkLst>
        </pc:spChg>
      </pc:sldChg>
      <pc:sldChg chg="modSp">
        <pc:chgData name="Mayra Hernandez-Barrera" userId="S::mhernandezbarrera@cde.ca.gov::525d6383-0648-4b00-84b3-cdbcfd8f354e" providerId="AD" clId="Web-{BEA0D36C-691F-E0B1-2856-1E245C794653}" dt="2022-08-12T16:37:35.383" v="31" actId="20577"/>
        <pc:sldMkLst>
          <pc:docMk/>
          <pc:sldMk cId="1370734899" sldId="602"/>
        </pc:sldMkLst>
        <pc:spChg chg="mod">
          <ac:chgData name="Mayra Hernandez-Barrera" userId="S::mhernandezbarrera@cde.ca.gov::525d6383-0648-4b00-84b3-cdbcfd8f354e" providerId="AD" clId="Web-{BEA0D36C-691F-E0B1-2856-1E245C794653}" dt="2022-08-12T16:37:35.383" v="31" actId="20577"/>
          <ac:spMkLst>
            <pc:docMk/>
            <pc:sldMk cId="1370734899" sldId="602"/>
            <ac:spMk id="15" creationId="{584F2454-9545-451E-FE12-6EA0848EAC49}"/>
          </ac:spMkLst>
        </pc:spChg>
      </pc:sldChg>
      <pc:sldChg chg="modNotes">
        <pc:chgData name="Mayra Hernandez-Barrera" userId="S::mhernandezbarrera@cde.ca.gov::525d6383-0648-4b00-84b3-cdbcfd8f354e" providerId="AD" clId="Web-{BEA0D36C-691F-E0B1-2856-1E245C794653}" dt="2022-08-12T18:32:39.991" v="91"/>
        <pc:sldMkLst>
          <pc:docMk/>
          <pc:sldMk cId="3840822108" sldId="620"/>
        </pc:sldMkLst>
      </pc:sldChg>
      <pc:sldChg chg="modSp">
        <pc:chgData name="Mayra Hernandez-Barrera" userId="S::mhernandezbarrera@cde.ca.gov::525d6383-0648-4b00-84b3-cdbcfd8f354e" providerId="AD" clId="Web-{BEA0D36C-691F-E0B1-2856-1E245C794653}" dt="2022-08-12T16:55:01.833" v="86" actId="20577"/>
        <pc:sldMkLst>
          <pc:docMk/>
          <pc:sldMk cId="4059451990" sldId="658"/>
        </pc:sldMkLst>
        <pc:spChg chg="mod">
          <ac:chgData name="Mayra Hernandez-Barrera" userId="S::mhernandezbarrera@cde.ca.gov::525d6383-0648-4b00-84b3-cdbcfd8f354e" providerId="AD" clId="Web-{BEA0D36C-691F-E0B1-2856-1E245C794653}" dt="2022-08-12T16:55:01.833" v="86" actId="20577"/>
          <ac:spMkLst>
            <pc:docMk/>
            <pc:sldMk cId="4059451990" sldId="658"/>
            <ac:spMk id="2" creationId="{AB83E724-BE9B-C72A-98A0-B924679C21AD}"/>
          </ac:spMkLst>
        </pc:spChg>
      </pc:sldChg>
    </pc:docChg>
  </pc:docChgLst>
  <pc:docChgLst>
    <pc:chgData name="Mayra Hernandez-Barrera" userId="S::mhernandezbarrera@cde.ca.gov::525d6383-0648-4b00-84b3-cdbcfd8f354e" providerId="AD" clId="Web-{C23EE7D2-E0C4-2820-7BE0-225BAFF04D81}"/>
    <pc:docChg chg="modSld">
      <pc:chgData name="Mayra Hernandez-Barrera" userId="S::mhernandezbarrera@cde.ca.gov::525d6383-0648-4b00-84b3-cdbcfd8f354e" providerId="AD" clId="Web-{C23EE7D2-E0C4-2820-7BE0-225BAFF04D81}" dt="2022-08-11T23:23:54.719" v="7"/>
      <pc:docMkLst>
        <pc:docMk/>
      </pc:docMkLst>
      <pc:sldChg chg="addSp delSp modSp">
        <pc:chgData name="Mayra Hernandez-Barrera" userId="S::mhernandezbarrera@cde.ca.gov::525d6383-0648-4b00-84b3-cdbcfd8f354e" providerId="AD" clId="Web-{C23EE7D2-E0C4-2820-7BE0-225BAFF04D81}" dt="2022-08-11T23:23:54.719" v="7"/>
        <pc:sldMkLst>
          <pc:docMk/>
          <pc:sldMk cId="3154901821" sldId="650"/>
        </pc:sldMkLst>
        <pc:spChg chg="add">
          <ac:chgData name="Mayra Hernandez-Barrera" userId="S::mhernandezbarrera@cde.ca.gov::525d6383-0648-4b00-84b3-cdbcfd8f354e" providerId="AD" clId="Web-{C23EE7D2-E0C4-2820-7BE0-225BAFF04D81}" dt="2022-08-11T23:22:39.355" v="1"/>
          <ac:spMkLst>
            <pc:docMk/>
            <pc:sldMk cId="3154901821" sldId="650"/>
            <ac:spMk id="3" creationId="{B82C203B-51DD-22C6-E833-34FC17A4444D}"/>
          </ac:spMkLst>
        </pc:spChg>
        <pc:spChg chg="add">
          <ac:chgData name="Mayra Hernandez-Barrera" userId="S::mhernandezbarrera@cde.ca.gov::525d6383-0648-4b00-84b3-cdbcfd8f354e" providerId="AD" clId="Web-{C23EE7D2-E0C4-2820-7BE0-225BAFF04D81}" dt="2022-08-11T23:22:49.606" v="2"/>
          <ac:spMkLst>
            <pc:docMk/>
            <pc:sldMk cId="3154901821" sldId="650"/>
            <ac:spMk id="4" creationId="{0D66D293-0F0A-A81D-EA2B-CF235CF41D9D}"/>
          </ac:spMkLst>
        </pc:spChg>
        <pc:spChg chg="add">
          <ac:chgData name="Mayra Hernandez-Barrera" userId="S::mhernandezbarrera@cde.ca.gov::525d6383-0648-4b00-84b3-cdbcfd8f354e" providerId="AD" clId="Web-{C23EE7D2-E0C4-2820-7BE0-225BAFF04D81}" dt="2022-08-11T23:22:55.934" v="3"/>
          <ac:spMkLst>
            <pc:docMk/>
            <pc:sldMk cId="3154901821" sldId="650"/>
            <ac:spMk id="5" creationId="{8697C975-8783-7B34-A114-E3C25581DA02}"/>
          </ac:spMkLst>
        </pc:spChg>
        <pc:picChg chg="add del mod">
          <ac:chgData name="Mayra Hernandez-Barrera" userId="S::mhernandezbarrera@cde.ca.gov::525d6383-0648-4b00-84b3-cdbcfd8f354e" providerId="AD" clId="Web-{C23EE7D2-E0C4-2820-7BE0-225BAFF04D81}" dt="2022-08-11T23:23:18.654" v="5"/>
          <ac:picMkLst>
            <pc:docMk/>
            <pc:sldMk cId="3154901821" sldId="650"/>
            <ac:picMk id="6" creationId="{24DF00E0-6A42-A0E2-1EBE-9962C62B11F7}"/>
          </ac:picMkLst>
        </pc:picChg>
        <pc:picChg chg="mod">
          <ac:chgData name="Mayra Hernandez-Barrera" userId="S::mhernandezbarrera@cde.ca.gov::525d6383-0648-4b00-84b3-cdbcfd8f354e" providerId="AD" clId="Web-{C23EE7D2-E0C4-2820-7BE0-225BAFF04D81}" dt="2022-08-11T23:23:31.952" v="6"/>
          <ac:picMkLst>
            <pc:docMk/>
            <pc:sldMk cId="3154901821" sldId="650"/>
            <ac:picMk id="7" creationId="{D33521DE-2E96-A975-5A63-7E332999A36F}"/>
          </ac:picMkLst>
        </pc:picChg>
        <pc:picChg chg="mod">
          <ac:chgData name="Mayra Hernandez-Barrera" userId="S::mhernandezbarrera@cde.ca.gov::525d6383-0648-4b00-84b3-cdbcfd8f354e" providerId="AD" clId="Web-{C23EE7D2-E0C4-2820-7BE0-225BAFF04D81}" dt="2022-08-11T23:23:54.719" v="7"/>
          <ac:picMkLst>
            <pc:docMk/>
            <pc:sldMk cId="3154901821" sldId="650"/>
            <ac:picMk id="8" creationId="{C9A3DCA8-02C9-C5A4-8880-91E62A117F78}"/>
          </ac:picMkLst>
        </pc:picChg>
        <pc:picChg chg="mod">
          <ac:chgData name="Mayra Hernandez-Barrera" userId="S::mhernandezbarrera@cde.ca.gov::525d6383-0648-4b00-84b3-cdbcfd8f354e" providerId="AD" clId="Web-{C23EE7D2-E0C4-2820-7BE0-225BAFF04D81}" dt="2022-08-11T23:22:23.042" v="0"/>
          <ac:picMkLst>
            <pc:docMk/>
            <pc:sldMk cId="3154901821" sldId="650"/>
            <ac:picMk id="11" creationId="{2DD2A323-2FC6-099F-912B-199B2E9B534B}"/>
          </ac:picMkLst>
        </pc:picChg>
      </pc:sldChg>
    </pc:docChg>
  </pc:docChgLst>
  <pc:docChgLst>
    <pc:chgData name="Mayra Hernandez-Barrera" userId="S::mhernandezbarrera@cde.ca.gov::525d6383-0648-4b00-84b3-cdbcfd8f354e" providerId="AD" clId="Web-{6B17F039-371B-5EF3-622A-6136B8EFC93E}"/>
    <pc:docChg chg="modSld">
      <pc:chgData name="Mayra Hernandez-Barrera" userId="S::mhernandezbarrera@cde.ca.gov::525d6383-0648-4b00-84b3-cdbcfd8f354e" providerId="AD" clId="Web-{6B17F039-371B-5EF3-622A-6136B8EFC93E}" dt="2022-08-17T22:00:13.078" v="2"/>
      <pc:docMkLst>
        <pc:docMk/>
      </pc:docMkLst>
      <pc:sldChg chg="modSp">
        <pc:chgData name="Mayra Hernandez-Barrera" userId="S::mhernandezbarrera@cde.ca.gov::525d6383-0648-4b00-84b3-cdbcfd8f354e" providerId="AD" clId="Web-{6B17F039-371B-5EF3-622A-6136B8EFC93E}" dt="2022-08-17T22:00:13.078" v="2"/>
        <pc:sldMkLst>
          <pc:docMk/>
          <pc:sldMk cId="1017397682" sldId="630"/>
        </pc:sldMkLst>
        <pc:picChg chg="mod">
          <ac:chgData name="Mayra Hernandez-Barrera" userId="S::mhernandezbarrera@cde.ca.gov::525d6383-0648-4b00-84b3-cdbcfd8f354e" providerId="AD" clId="Web-{6B17F039-371B-5EF3-622A-6136B8EFC93E}" dt="2022-08-17T22:00:13.078" v="2"/>
          <ac:picMkLst>
            <pc:docMk/>
            <pc:sldMk cId="1017397682" sldId="630"/>
            <ac:picMk id="5" creationId="{5D945E90-9BBB-CBDA-A7CF-67FC19673501}"/>
          </ac:picMkLst>
        </pc:picChg>
      </pc:sldChg>
    </pc:docChg>
  </pc:docChgLst>
  <pc:docChgLst>
    <pc:chgData name="Mayra Hernandez-Barrera" userId="S::mhernandezbarrera@cde.ca.gov::525d6383-0648-4b00-84b3-cdbcfd8f354e" providerId="AD" clId="Web-{B79A4805-196B-D3D9-272A-C3391BD8DE0F}"/>
    <pc:docChg chg="modSld">
      <pc:chgData name="Mayra Hernandez-Barrera" userId="S::mhernandezbarrera@cde.ca.gov::525d6383-0648-4b00-84b3-cdbcfd8f354e" providerId="AD" clId="Web-{B79A4805-196B-D3D9-272A-C3391BD8DE0F}" dt="2022-08-16T04:54:01.725" v="37"/>
      <pc:docMkLst>
        <pc:docMk/>
      </pc:docMkLst>
      <pc:sldChg chg="modNotes">
        <pc:chgData name="Mayra Hernandez-Barrera" userId="S::mhernandezbarrera@cde.ca.gov::525d6383-0648-4b00-84b3-cdbcfd8f354e" providerId="AD" clId="Web-{B79A4805-196B-D3D9-272A-C3391BD8DE0F}" dt="2022-08-16T04:54:01.725" v="37"/>
        <pc:sldMkLst>
          <pc:docMk/>
          <pc:sldMk cId="4064265720" sldId="566"/>
        </pc:sldMkLst>
      </pc:sldChg>
    </pc:docChg>
  </pc:docChgLst>
  <pc:docChgLst>
    <pc:chgData name="Mayra Hernandez-Barrera" userId="S::mhernandezbarrera@cde.ca.gov::525d6383-0648-4b00-84b3-cdbcfd8f354e" providerId="AD" clId="Web-{990A160A-32C2-C512-B6FA-A9D932E20A36}"/>
    <pc:docChg chg="modSld">
      <pc:chgData name="Mayra Hernandez-Barrera" userId="S::mhernandezbarrera@cde.ca.gov::525d6383-0648-4b00-84b3-cdbcfd8f354e" providerId="AD" clId="Web-{990A160A-32C2-C512-B6FA-A9D932E20A36}" dt="2022-08-17T22:27:44.317" v="3"/>
      <pc:docMkLst>
        <pc:docMk/>
      </pc:docMkLst>
      <pc:sldChg chg="addSp delSp modSp">
        <pc:chgData name="Mayra Hernandez-Barrera" userId="S::mhernandezbarrera@cde.ca.gov::525d6383-0648-4b00-84b3-cdbcfd8f354e" providerId="AD" clId="Web-{990A160A-32C2-C512-B6FA-A9D932E20A36}" dt="2022-08-17T22:27:44.317" v="3"/>
        <pc:sldMkLst>
          <pc:docMk/>
          <pc:sldMk cId="1946686849" sldId="644"/>
        </pc:sldMkLst>
        <pc:spChg chg="add del mod">
          <ac:chgData name="Mayra Hernandez-Barrera" userId="S::mhernandezbarrera@cde.ca.gov::525d6383-0648-4b00-84b3-cdbcfd8f354e" providerId="AD" clId="Web-{990A160A-32C2-C512-B6FA-A9D932E20A36}" dt="2022-08-17T22:26:59.721" v="1"/>
          <ac:spMkLst>
            <pc:docMk/>
            <pc:sldMk cId="1946686849" sldId="644"/>
            <ac:spMk id="4" creationId="{96E65F42-FCC8-9CBF-918F-4A967CCC75BF}"/>
          </ac:spMkLst>
        </pc:spChg>
        <pc:picChg chg="add mod ord">
          <ac:chgData name="Mayra Hernandez-Barrera" userId="S::mhernandezbarrera@cde.ca.gov::525d6383-0648-4b00-84b3-cdbcfd8f354e" providerId="AD" clId="Web-{990A160A-32C2-C512-B6FA-A9D932E20A36}" dt="2022-08-17T22:27:44.317" v="3"/>
          <ac:picMkLst>
            <pc:docMk/>
            <pc:sldMk cId="1946686849" sldId="644"/>
            <ac:picMk id="5" creationId="{A1FFEFBD-407C-2136-6BF0-361E958E029C}"/>
          </ac:picMkLst>
        </pc:picChg>
        <pc:picChg chg="del">
          <ac:chgData name="Mayra Hernandez-Barrera" userId="S::mhernandezbarrera@cde.ca.gov::525d6383-0648-4b00-84b3-cdbcfd8f354e" providerId="AD" clId="Web-{990A160A-32C2-C512-B6FA-A9D932E20A36}" dt="2022-08-17T22:26:57.205" v="0"/>
          <ac:picMkLst>
            <pc:docMk/>
            <pc:sldMk cId="1946686849" sldId="644"/>
            <ac:picMk id="6" creationId="{53463623-5E2C-42B2-611F-ED1627E3ABDA}"/>
          </ac:picMkLst>
        </pc:picChg>
      </pc:sldChg>
    </pc:docChg>
  </pc:docChgLst>
  <pc:docChgLst>
    <pc:chgData name="Amy Fowler" userId="S::afowler@cde.ca.gov::feb14804-ea24-4012-b787-ff4b8f07f891" providerId="AD" clId="Web-{B0769450-74BC-6EF7-DFF9-A938872F47AC}"/>
    <pc:docChg chg="addSld delSld modSld sldOrd">
      <pc:chgData name="Amy Fowler" userId="S::afowler@cde.ca.gov::feb14804-ea24-4012-b787-ff4b8f07f891" providerId="AD" clId="Web-{B0769450-74BC-6EF7-DFF9-A938872F47AC}" dt="2022-08-12T22:33:11.748" v="4729"/>
      <pc:docMkLst>
        <pc:docMk/>
      </pc:docMkLst>
      <pc:sldChg chg="modNotes">
        <pc:chgData name="Amy Fowler" userId="S::afowler@cde.ca.gov::feb14804-ea24-4012-b787-ff4b8f07f891" providerId="AD" clId="Web-{B0769450-74BC-6EF7-DFF9-A938872F47AC}" dt="2022-08-12T22:33:11.748" v="4729"/>
        <pc:sldMkLst>
          <pc:docMk/>
          <pc:sldMk cId="2732102168" sldId="498"/>
        </pc:sldMkLst>
      </pc:sldChg>
      <pc:sldChg chg="modNotes">
        <pc:chgData name="Amy Fowler" userId="S::afowler@cde.ca.gov::feb14804-ea24-4012-b787-ff4b8f07f891" providerId="AD" clId="Web-{B0769450-74BC-6EF7-DFF9-A938872F47AC}" dt="2022-08-12T22:07:45.553" v="4321"/>
        <pc:sldMkLst>
          <pc:docMk/>
          <pc:sldMk cId="2964840681" sldId="518"/>
        </pc:sldMkLst>
      </pc:sldChg>
      <pc:sldChg chg="del modNotes">
        <pc:chgData name="Amy Fowler" userId="S::afowler@cde.ca.gov::feb14804-ea24-4012-b787-ff4b8f07f891" providerId="AD" clId="Web-{B0769450-74BC-6EF7-DFF9-A938872F47AC}" dt="2022-08-12T16:59:09.636" v="875"/>
        <pc:sldMkLst>
          <pc:docMk/>
          <pc:sldMk cId="1077926976" sldId="520"/>
        </pc:sldMkLst>
      </pc:sldChg>
      <pc:sldChg chg="modNotes">
        <pc:chgData name="Amy Fowler" userId="S::afowler@cde.ca.gov::feb14804-ea24-4012-b787-ff4b8f07f891" providerId="AD" clId="Web-{B0769450-74BC-6EF7-DFF9-A938872F47AC}" dt="2022-08-12T16:16:22.108" v="195"/>
        <pc:sldMkLst>
          <pc:docMk/>
          <pc:sldMk cId="1144205761" sldId="543"/>
        </pc:sldMkLst>
      </pc:sldChg>
      <pc:sldChg chg="modNotes">
        <pc:chgData name="Amy Fowler" userId="S::afowler@cde.ca.gov::feb14804-ea24-4012-b787-ff4b8f07f891" providerId="AD" clId="Web-{B0769450-74BC-6EF7-DFF9-A938872F47AC}" dt="2022-08-12T18:45:18.728" v="2016"/>
        <pc:sldMkLst>
          <pc:docMk/>
          <pc:sldMk cId="363005515" sldId="553"/>
        </pc:sldMkLst>
      </pc:sldChg>
      <pc:sldChg chg="modNotes">
        <pc:chgData name="Amy Fowler" userId="S::afowler@cde.ca.gov::feb14804-ea24-4012-b787-ff4b8f07f891" providerId="AD" clId="Web-{B0769450-74BC-6EF7-DFF9-A938872F47AC}" dt="2022-08-12T16:13:11.305" v="170"/>
        <pc:sldMkLst>
          <pc:docMk/>
          <pc:sldMk cId="775817092" sldId="557"/>
        </pc:sldMkLst>
      </pc:sldChg>
      <pc:sldChg chg="modNotes">
        <pc:chgData name="Amy Fowler" userId="S::afowler@cde.ca.gov::feb14804-ea24-4012-b787-ff4b8f07f891" providerId="AD" clId="Web-{B0769450-74BC-6EF7-DFF9-A938872F47AC}" dt="2022-08-12T17:54:30.280" v="1843"/>
        <pc:sldMkLst>
          <pc:docMk/>
          <pc:sldMk cId="2377596242" sldId="567"/>
        </pc:sldMkLst>
      </pc:sldChg>
      <pc:sldChg chg="modNotes">
        <pc:chgData name="Amy Fowler" userId="S::afowler@cde.ca.gov::feb14804-ea24-4012-b787-ff4b8f07f891" providerId="AD" clId="Web-{B0769450-74BC-6EF7-DFF9-A938872F47AC}" dt="2022-08-12T22:03:55.748" v="4176"/>
        <pc:sldMkLst>
          <pc:docMk/>
          <pc:sldMk cId="124398406" sldId="576"/>
        </pc:sldMkLst>
      </pc:sldChg>
      <pc:sldChg chg="addSp delSp modSp">
        <pc:chgData name="Amy Fowler" userId="S::afowler@cde.ca.gov::feb14804-ea24-4012-b787-ff4b8f07f891" providerId="AD" clId="Web-{B0769450-74BC-6EF7-DFF9-A938872F47AC}" dt="2022-08-12T22:24:45.121" v="4709"/>
        <pc:sldMkLst>
          <pc:docMk/>
          <pc:sldMk cId="3849973451" sldId="582"/>
        </pc:sldMkLst>
        <pc:picChg chg="add mod">
          <ac:chgData name="Amy Fowler" userId="S::afowler@cde.ca.gov::feb14804-ea24-4012-b787-ff4b8f07f891" providerId="AD" clId="Web-{B0769450-74BC-6EF7-DFF9-A938872F47AC}" dt="2022-08-12T22:24:45.121" v="4709"/>
          <ac:picMkLst>
            <pc:docMk/>
            <pc:sldMk cId="3849973451" sldId="582"/>
            <ac:picMk id="4" creationId="{DC3C475D-4A9E-6FE8-2C2D-1D88D8B8700E}"/>
          </ac:picMkLst>
        </pc:picChg>
        <pc:picChg chg="del">
          <ac:chgData name="Amy Fowler" userId="S::afowler@cde.ca.gov::feb14804-ea24-4012-b787-ff4b8f07f891" providerId="AD" clId="Web-{B0769450-74BC-6EF7-DFF9-A938872F47AC}" dt="2022-08-12T22:23:36.353" v="4703"/>
          <ac:picMkLst>
            <pc:docMk/>
            <pc:sldMk cId="3849973451" sldId="582"/>
            <ac:picMk id="5" creationId="{BFC2CE59-CA35-E81B-DD48-8D49927D4DDE}"/>
          </ac:picMkLst>
        </pc:picChg>
      </pc:sldChg>
      <pc:sldChg chg="modNotes">
        <pc:chgData name="Amy Fowler" userId="S::afowler@cde.ca.gov::feb14804-ea24-4012-b787-ff4b8f07f891" providerId="AD" clId="Web-{B0769450-74BC-6EF7-DFF9-A938872F47AC}" dt="2022-08-12T19:27:44.036" v="3798"/>
        <pc:sldMkLst>
          <pc:docMk/>
          <pc:sldMk cId="1345335164" sldId="586"/>
        </pc:sldMkLst>
      </pc:sldChg>
      <pc:sldChg chg="modSp">
        <pc:chgData name="Amy Fowler" userId="S::afowler@cde.ca.gov::feb14804-ea24-4012-b787-ff4b8f07f891" providerId="AD" clId="Web-{B0769450-74BC-6EF7-DFF9-A938872F47AC}" dt="2022-08-12T17:53:22.543" v="1839" actId="20577"/>
        <pc:sldMkLst>
          <pc:docMk/>
          <pc:sldMk cId="2795137393" sldId="588"/>
        </pc:sldMkLst>
        <pc:spChg chg="mod">
          <ac:chgData name="Amy Fowler" userId="S::afowler@cde.ca.gov::feb14804-ea24-4012-b787-ff4b8f07f891" providerId="AD" clId="Web-{B0769450-74BC-6EF7-DFF9-A938872F47AC}" dt="2022-08-12T17:53:22.543" v="1839" actId="20577"/>
          <ac:spMkLst>
            <pc:docMk/>
            <pc:sldMk cId="2795137393" sldId="588"/>
            <ac:spMk id="3" creationId="{595164E5-208C-CD95-2D44-CA8808335725}"/>
          </ac:spMkLst>
        </pc:spChg>
      </pc:sldChg>
      <pc:sldChg chg="modNotes">
        <pc:chgData name="Amy Fowler" userId="S::afowler@cde.ca.gov::feb14804-ea24-4012-b787-ff4b8f07f891" providerId="AD" clId="Web-{B0769450-74BC-6EF7-DFF9-A938872F47AC}" dt="2022-08-12T18:43:11.162" v="1977"/>
        <pc:sldMkLst>
          <pc:docMk/>
          <pc:sldMk cId="1534154844" sldId="598"/>
        </pc:sldMkLst>
      </pc:sldChg>
      <pc:sldChg chg="modSp del">
        <pc:chgData name="Amy Fowler" userId="S::afowler@cde.ca.gov::feb14804-ea24-4012-b787-ff4b8f07f891" providerId="AD" clId="Web-{B0769450-74BC-6EF7-DFF9-A938872F47AC}" dt="2022-08-12T16:29:27.975" v="483"/>
        <pc:sldMkLst>
          <pc:docMk/>
          <pc:sldMk cId="2560718573" sldId="600"/>
        </pc:sldMkLst>
        <pc:spChg chg="mod">
          <ac:chgData name="Amy Fowler" userId="S::afowler@cde.ca.gov::feb14804-ea24-4012-b787-ff4b8f07f891" providerId="AD" clId="Web-{B0769450-74BC-6EF7-DFF9-A938872F47AC}" dt="2022-08-12T16:25:25.436" v="383" actId="20577"/>
          <ac:spMkLst>
            <pc:docMk/>
            <pc:sldMk cId="2560718573" sldId="600"/>
            <ac:spMk id="3" creationId="{D2A264BF-1D42-6663-4991-F443CC6EEDD3}"/>
          </ac:spMkLst>
        </pc:spChg>
      </pc:sldChg>
      <pc:sldChg chg="modSp modNotes">
        <pc:chgData name="Amy Fowler" userId="S::afowler@cde.ca.gov::feb14804-ea24-4012-b787-ff4b8f07f891" providerId="AD" clId="Web-{B0769450-74BC-6EF7-DFF9-A938872F47AC}" dt="2022-08-12T18:41:42.128" v="1874"/>
        <pc:sldMkLst>
          <pc:docMk/>
          <pc:sldMk cId="4140308012" sldId="601"/>
        </pc:sldMkLst>
        <pc:spChg chg="mod">
          <ac:chgData name="Amy Fowler" userId="S::afowler@cde.ca.gov::feb14804-ea24-4012-b787-ff4b8f07f891" providerId="AD" clId="Web-{B0769450-74BC-6EF7-DFF9-A938872F47AC}" dt="2022-08-12T16:35:20.235" v="550" actId="20577"/>
          <ac:spMkLst>
            <pc:docMk/>
            <pc:sldMk cId="4140308012" sldId="601"/>
            <ac:spMk id="3" creationId="{A70D21A0-2094-B487-DB56-50A45A6E06A0}"/>
          </ac:spMkLst>
        </pc:spChg>
      </pc:sldChg>
      <pc:sldChg chg="addSp delSp modSp modNotes">
        <pc:chgData name="Amy Fowler" userId="S::afowler@cde.ca.gov::feb14804-ea24-4012-b787-ff4b8f07f891" providerId="AD" clId="Web-{B0769450-74BC-6EF7-DFF9-A938872F47AC}" dt="2022-08-12T16:33:54.029" v="497"/>
        <pc:sldMkLst>
          <pc:docMk/>
          <pc:sldMk cId="1370734899" sldId="602"/>
        </pc:sldMkLst>
        <pc:spChg chg="add del mod">
          <ac:chgData name="Amy Fowler" userId="S::afowler@cde.ca.gov::feb14804-ea24-4012-b787-ff4b8f07f891" providerId="AD" clId="Web-{B0769450-74BC-6EF7-DFF9-A938872F47AC}" dt="2022-08-12T16:24:19.184" v="359"/>
          <ac:spMkLst>
            <pc:docMk/>
            <pc:sldMk cId="1370734899" sldId="602"/>
            <ac:spMk id="4" creationId="{D6D34285-8B15-D9B6-A454-4948785A9EED}"/>
          </ac:spMkLst>
        </pc:spChg>
        <pc:spChg chg="add del mod">
          <ac:chgData name="Amy Fowler" userId="S::afowler@cde.ca.gov::feb14804-ea24-4012-b787-ff4b8f07f891" providerId="AD" clId="Web-{B0769450-74BC-6EF7-DFF9-A938872F47AC}" dt="2022-08-12T16:25:11.483" v="378" actId="20577"/>
          <ac:spMkLst>
            <pc:docMk/>
            <pc:sldMk cId="1370734899" sldId="602"/>
            <ac:spMk id="15" creationId="{584F2454-9545-451E-FE12-6EA0848EAC49}"/>
          </ac:spMkLst>
        </pc:spChg>
      </pc:sldChg>
      <pc:sldChg chg="del">
        <pc:chgData name="Amy Fowler" userId="S::afowler@cde.ca.gov::feb14804-ea24-4012-b787-ff4b8f07f891" providerId="AD" clId="Web-{B0769450-74BC-6EF7-DFF9-A938872F47AC}" dt="2022-08-12T16:14:39.527" v="171"/>
        <pc:sldMkLst>
          <pc:docMk/>
          <pc:sldMk cId="3672882406" sldId="605"/>
        </pc:sldMkLst>
      </pc:sldChg>
      <pc:sldChg chg="del">
        <pc:chgData name="Amy Fowler" userId="S::afowler@cde.ca.gov::feb14804-ea24-4012-b787-ff4b8f07f891" providerId="AD" clId="Web-{B0769450-74BC-6EF7-DFF9-A938872F47AC}" dt="2022-08-12T16:58:14.463" v="868"/>
        <pc:sldMkLst>
          <pc:docMk/>
          <pc:sldMk cId="2868115637" sldId="606"/>
        </pc:sldMkLst>
      </pc:sldChg>
      <pc:sldChg chg="del">
        <pc:chgData name="Amy Fowler" userId="S::afowler@cde.ca.gov::feb14804-ea24-4012-b787-ff4b8f07f891" providerId="AD" clId="Web-{B0769450-74BC-6EF7-DFF9-A938872F47AC}" dt="2022-08-12T16:58:14.463" v="870"/>
        <pc:sldMkLst>
          <pc:docMk/>
          <pc:sldMk cId="1800731013" sldId="607"/>
        </pc:sldMkLst>
      </pc:sldChg>
      <pc:sldChg chg="del">
        <pc:chgData name="Amy Fowler" userId="S::afowler@cde.ca.gov::feb14804-ea24-4012-b787-ff4b8f07f891" providerId="AD" clId="Web-{B0769450-74BC-6EF7-DFF9-A938872F47AC}" dt="2022-08-12T16:58:14.463" v="872"/>
        <pc:sldMkLst>
          <pc:docMk/>
          <pc:sldMk cId="1838641668" sldId="608"/>
        </pc:sldMkLst>
      </pc:sldChg>
      <pc:sldChg chg="del modNotes">
        <pc:chgData name="Amy Fowler" userId="S::afowler@cde.ca.gov::feb14804-ea24-4012-b787-ff4b8f07f891" providerId="AD" clId="Web-{B0769450-74BC-6EF7-DFF9-A938872F47AC}" dt="2022-08-12T16:58:14.463" v="874"/>
        <pc:sldMkLst>
          <pc:docMk/>
          <pc:sldMk cId="2406834817" sldId="609"/>
        </pc:sldMkLst>
      </pc:sldChg>
      <pc:sldChg chg="modNotes">
        <pc:chgData name="Amy Fowler" userId="S::afowler@cde.ca.gov::feb14804-ea24-4012-b787-ff4b8f07f891" providerId="AD" clId="Web-{B0769450-74BC-6EF7-DFF9-A938872F47AC}" dt="2022-08-12T18:42:16.410" v="1882"/>
        <pc:sldMkLst>
          <pc:docMk/>
          <pc:sldMk cId="1103528344" sldId="614"/>
        </pc:sldMkLst>
      </pc:sldChg>
      <pc:sldChg chg="modNotes">
        <pc:chgData name="Amy Fowler" userId="S::afowler@cde.ca.gov::feb14804-ea24-4012-b787-ff4b8f07f891" providerId="AD" clId="Web-{B0769450-74BC-6EF7-DFF9-A938872F47AC}" dt="2022-08-12T18:51:02.222" v="2255"/>
        <pc:sldMkLst>
          <pc:docMk/>
          <pc:sldMk cId="2669310730" sldId="617"/>
        </pc:sldMkLst>
      </pc:sldChg>
      <pc:sldChg chg="modSp modNotes">
        <pc:chgData name="Amy Fowler" userId="S::afowler@cde.ca.gov::feb14804-ea24-4012-b787-ff4b8f07f891" providerId="AD" clId="Web-{B0769450-74BC-6EF7-DFF9-A938872F47AC}" dt="2022-08-12T22:05:49.549" v="4264"/>
        <pc:sldMkLst>
          <pc:docMk/>
          <pc:sldMk cId="1277543279" sldId="618"/>
        </pc:sldMkLst>
        <pc:graphicFrameChg chg="mod modGraphic">
          <ac:chgData name="Amy Fowler" userId="S::afowler@cde.ca.gov::feb14804-ea24-4012-b787-ff4b8f07f891" providerId="AD" clId="Web-{B0769450-74BC-6EF7-DFF9-A938872F47AC}" dt="2022-08-12T22:05:49.549" v="4264"/>
          <ac:graphicFrameMkLst>
            <pc:docMk/>
            <pc:sldMk cId="1277543279" sldId="618"/>
            <ac:graphicFrameMk id="5" creationId="{A153F10A-E348-0D4F-3146-80A688A64837}"/>
          </ac:graphicFrameMkLst>
        </pc:graphicFrameChg>
      </pc:sldChg>
      <pc:sldChg chg="modSp">
        <pc:chgData name="Amy Fowler" userId="S::afowler@cde.ca.gov::feb14804-ea24-4012-b787-ff4b8f07f891" providerId="AD" clId="Web-{B0769450-74BC-6EF7-DFF9-A938872F47AC}" dt="2022-08-12T22:05:16.657" v="4187" actId="20577"/>
        <pc:sldMkLst>
          <pc:docMk/>
          <pc:sldMk cId="3840822108" sldId="620"/>
        </pc:sldMkLst>
        <pc:spChg chg="mod">
          <ac:chgData name="Amy Fowler" userId="S::afowler@cde.ca.gov::feb14804-ea24-4012-b787-ff4b8f07f891" providerId="AD" clId="Web-{B0769450-74BC-6EF7-DFF9-A938872F47AC}" dt="2022-08-12T22:05:16.657" v="4187" actId="20577"/>
          <ac:spMkLst>
            <pc:docMk/>
            <pc:sldMk cId="3840822108" sldId="620"/>
            <ac:spMk id="3" creationId="{AE625E13-849A-48CD-B849-43EA36324BFD}"/>
          </ac:spMkLst>
        </pc:spChg>
      </pc:sldChg>
      <pc:sldChg chg="modNotes">
        <pc:chgData name="Amy Fowler" userId="S::afowler@cde.ca.gov::feb14804-ea24-4012-b787-ff4b8f07f891" providerId="AD" clId="Web-{B0769450-74BC-6EF7-DFF9-A938872F47AC}" dt="2022-08-12T18:45:33.822" v="2018"/>
        <pc:sldMkLst>
          <pc:docMk/>
          <pc:sldMk cId="7569365" sldId="622"/>
        </pc:sldMkLst>
      </pc:sldChg>
      <pc:sldChg chg="del">
        <pc:chgData name="Amy Fowler" userId="S::afowler@cde.ca.gov::feb14804-ea24-4012-b787-ff4b8f07f891" providerId="AD" clId="Web-{B0769450-74BC-6EF7-DFF9-A938872F47AC}" dt="2022-08-12T16:58:14.463" v="873"/>
        <pc:sldMkLst>
          <pc:docMk/>
          <pc:sldMk cId="647514709" sldId="626"/>
        </pc:sldMkLst>
      </pc:sldChg>
      <pc:sldChg chg="del">
        <pc:chgData name="Amy Fowler" userId="S::afowler@cde.ca.gov::feb14804-ea24-4012-b787-ff4b8f07f891" providerId="AD" clId="Web-{B0769450-74BC-6EF7-DFF9-A938872F47AC}" dt="2022-08-12T16:58:14.463" v="871"/>
        <pc:sldMkLst>
          <pc:docMk/>
          <pc:sldMk cId="4046541642" sldId="628"/>
        </pc:sldMkLst>
      </pc:sldChg>
      <pc:sldChg chg="del">
        <pc:chgData name="Amy Fowler" userId="S::afowler@cde.ca.gov::feb14804-ea24-4012-b787-ff4b8f07f891" providerId="AD" clId="Web-{B0769450-74BC-6EF7-DFF9-A938872F47AC}" dt="2022-08-12T16:58:14.463" v="869"/>
        <pc:sldMkLst>
          <pc:docMk/>
          <pc:sldMk cId="4245636471" sldId="629"/>
        </pc:sldMkLst>
      </pc:sldChg>
      <pc:sldChg chg="modNotes">
        <pc:chgData name="Amy Fowler" userId="S::afowler@cde.ca.gov::feb14804-ea24-4012-b787-ff4b8f07f891" providerId="AD" clId="Web-{B0769450-74BC-6EF7-DFF9-A938872F47AC}" dt="2022-08-12T22:33:00.107" v="4713"/>
        <pc:sldMkLst>
          <pc:docMk/>
          <pc:sldMk cId="1017397682" sldId="630"/>
        </pc:sldMkLst>
      </pc:sldChg>
      <pc:sldChg chg="modNotes">
        <pc:chgData name="Amy Fowler" userId="S::afowler@cde.ca.gov::feb14804-ea24-4012-b787-ff4b8f07f891" providerId="AD" clId="Web-{B0769450-74BC-6EF7-DFF9-A938872F47AC}" dt="2022-08-12T19:10:12.834" v="2273"/>
        <pc:sldMkLst>
          <pc:docMk/>
          <pc:sldMk cId="1084573547" sldId="631"/>
        </pc:sldMkLst>
      </pc:sldChg>
      <pc:sldChg chg="addSp delSp modSp ord modNotes">
        <pc:chgData name="Amy Fowler" userId="S::afowler@cde.ca.gov::feb14804-ea24-4012-b787-ff4b8f07f891" providerId="AD" clId="Web-{B0769450-74BC-6EF7-DFF9-A938872F47AC}" dt="2022-08-12T17:19:43.985" v="1311"/>
        <pc:sldMkLst>
          <pc:docMk/>
          <pc:sldMk cId="4266488823" sldId="636"/>
        </pc:sldMkLst>
        <pc:spChg chg="add del">
          <ac:chgData name="Amy Fowler" userId="S::afowler@cde.ca.gov::feb14804-ea24-4012-b787-ff4b8f07f891" providerId="AD" clId="Web-{B0769450-74BC-6EF7-DFF9-A938872F47AC}" dt="2022-08-12T17:01:38.625" v="877"/>
          <ac:spMkLst>
            <pc:docMk/>
            <pc:sldMk cId="4266488823" sldId="636"/>
            <ac:spMk id="4" creationId="{DA811D94-E1B6-B7FE-4B55-913242383661}"/>
          </ac:spMkLst>
        </pc:spChg>
        <pc:spChg chg="add mod">
          <ac:chgData name="Amy Fowler" userId="S::afowler@cde.ca.gov::feb14804-ea24-4012-b787-ff4b8f07f891" providerId="AD" clId="Web-{B0769450-74BC-6EF7-DFF9-A938872F47AC}" dt="2022-08-12T17:04:52.037" v="899"/>
          <ac:spMkLst>
            <pc:docMk/>
            <pc:sldMk cId="4266488823" sldId="636"/>
            <ac:spMk id="6" creationId="{B21DAE6C-4686-C433-0786-7C73A1254594}"/>
          </ac:spMkLst>
        </pc:spChg>
        <pc:spChg chg="ord">
          <ac:chgData name="Amy Fowler" userId="S::afowler@cde.ca.gov::feb14804-ea24-4012-b787-ff4b8f07f891" providerId="AD" clId="Web-{B0769450-74BC-6EF7-DFF9-A938872F47AC}" dt="2022-08-12T17:03:54.582" v="887"/>
          <ac:spMkLst>
            <pc:docMk/>
            <pc:sldMk cId="4266488823" sldId="636"/>
            <ac:spMk id="7" creationId="{90A419D2-B8C6-2544-402E-EDBDD2A4944E}"/>
          </ac:spMkLst>
        </pc:spChg>
        <pc:spChg chg="ord">
          <ac:chgData name="Amy Fowler" userId="S::afowler@cde.ca.gov::feb14804-ea24-4012-b787-ff4b8f07f891" providerId="AD" clId="Web-{B0769450-74BC-6EF7-DFF9-A938872F47AC}" dt="2022-08-12T17:06:22.821" v="911"/>
          <ac:spMkLst>
            <pc:docMk/>
            <pc:sldMk cId="4266488823" sldId="636"/>
            <ac:spMk id="8" creationId="{75E6B549-C5FC-3023-4FDA-15A025249862}"/>
          </ac:spMkLst>
        </pc:spChg>
        <pc:spChg chg="add mod">
          <ac:chgData name="Amy Fowler" userId="S::afowler@cde.ca.gov::feb14804-ea24-4012-b787-ff4b8f07f891" providerId="AD" clId="Web-{B0769450-74BC-6EF7-DFF9-A938872F47AC}" dt="2022-08-12T17:05:52.085" v="910"/>
          <ac:spMkLst>
            <pc:docMk/>
            <pc:sldMk cId="4266488823" sldId="636"/>
            <ac:spMk id="9" creationId="{3702C157-C740-B480-B62D-317825A486D5}"/>
          </ac:spMkLst>
        </pc:spChg>
        <pc:picChg chg="del mod">
          <ac:chgData name="Amy Fowler" userId="S::afowler@cde.ca.gov::feb14804-ea24-4012-b787-ff4b8f07f891" providerId="AD" clId="Web-{B0769450-74BC-6EF7-DFF9-A938872F47AC}" dt="2022-08-12T17:03:24.159" v="881"/>
          <ac:picMkLst>
            <pc:docMk/>
            <pc:sldMk cId="4266488823" sldId="636"/>
            <ac:picMk id="3" creationId="{BF503DE4-6F9F-B400-B92F-EA1424E51A25}"/>
          </ac:picMkLst>
        </pc:picChg>
        <pc:picChg chg="add mod ord">
          <ac:chgData name="Amy Fowler" userId="S::afowler@cde.ca.gov::feb14804-ea24-4012-b787-ff4b8f07f891" providerId="AD" clId="Web-{B0769450-74BC-6EF7-DFF9-A938872F47AC}" dt="2022-08-12T17:06:48.962" v="913"/>
          <ac:picMkLst>
            <pc:docMk/>
            <pc:sldMk cId="4266488823" sldId="636"/>
            <ac:picMk id="5" creationId="{E7EA2E39-782B-37F4-AB39-51963A4D1339}"/>
          </ac:picMkLst>
        </pc:picChg>
      </pc:sldChg>
      <pc:sldChg chg="modNotes">
        <pc:chgData name="Amy Fowler" userId="S::afowler@cde.ca.gov::feb14804-ea24-4012-b787-ff4b8f07f891" providerId="AD" clId="Web-{B0769450-74BC-6EF7-DFF9-A938872F47AC}" dt="2022-08-12T17:48:11.753" v="1705"/>
        <pc:sldMkLst>
          <pc:docMk/>
          <pc:sldMk cId="3662877666" sldId="637"/>
        </pc:sldMkLst>
      </pc:sldChg>
      <pc:sldChg chg="addSp delSp modSp modNotes">
        <pc:chgData name="Amy Fowler" userId="S::afowler@cde.ca.gov::feb14804-ea24-4012-b787-ff4b8f07f891" providerId="AD" clId="Web-{B0769450-74BC-6EF7-DFF9-A938872F47AC}" dt="2022-08-12T22:15:37.523" v="4402"/>
        <pc:sldMkLst>
          <pc:docMk/>
          <pc:sldMk cId="3318906871" sldId="640"/>
        </pc:sldMkLst>
        <pc:picChg chg="del">
          <ac:chgData name="Amy Fowler" userId="S::afowler@cde.ca.gov::feb14804-ea24-4012-b787-ff4b8f07f891" providerId="AD" clId="Web-{B0769450-74BC-6EF7-DFF9-A938872F47AC}" dt="2022-08-12T22:14:32.927" v="4392"/>
          <ac:picMkLst>
            <pc:docMk/>
            <pc:sldMk cId="3318906871" sldId="640"/>
            <ac:picMk id="4" creationId="{84257269-514B-916A-5681-C2127A4CEDB9}"/>
          </ac:picMkLst>
        </pc:picChg>
        <pc:picChg chg="add mod modCrop">
          <ac:chgData name="Amy Fowler" userId="S::afowler@cde.ca.gov::feb14804-ea24-4012-b787-ff4b8f07f891" providerId="AD" clId="Web-{B0769450-74BC-6EF7-DFF9-A938872F47AC}" dt="2022-08-12T22:15:17.975" v="4401"/>
          <ac:picMkLst>
            <pc:docMk/>
            <pc:sldMk cId="3318906871" sldId="640"/>
            <ac:picMk id="6" creationId="{ABCB5BE8-305A-78F3-E756-0E86F5ED5C94}"/>
          </ac:picMkLst>
        </pc:picChg>
      </pc:sldChg>
      <pc:sldChg chg="modSp modNotes">
        <pc:chgData name="Amy Fowler" userId="S::afowler@cde.ca.gov::feb14804-ea24-4012-b787-ff4b8f07f891" providerId="AD" clId="Web-{B0769450-74BC-6EF7-DFF9-A938872F47AC}" dt="2022-08-12T22:12:23.391" v="4365"/>
        <pc:sldMkLst>
          <pc:docMk/>
          <pc:sldMk cId="3068802619" sldId="647"/>
        </pc:sldMkLst>
        <pc:spChg chg="mod">
          <ac:chgData name="Amy Fowler" userId="S::afowler@cde.ca.gov::feb14804-ea24-4012-b787-ff4b8f07f891" providerId="AD" clId="Web-{B0769450-74BC-6EF7-DFF9-A938872F47AC}" dt="2022-08-12T18:56:03.903" v="2266" actId="20577"/>
          <ac:spMkLst>
            <pc:docMk/>
            <pc:sldMk cId="3068802619" sldId="647"/>
            <ac:spMk id="3" creationId="{751840F2-EA30-56AC-7F2C-CF0D6924DA10}"/>
          </ac:spMkLst>
        </pc:spChg>
      </pc:sldChg>
      <pc:sldChg chg="addSp delSp modSp">
        <pc:chgData name="Amy Fowler" userId="S::afowler@cde.ca.gov::feb14804-ea24-4012-b787-ff4b8f07f891" providerId="AD" clId="Web-{B0769450-74BC-6EF7-DFF9-A938872F47AC}" dt="2022-08-12T17:28:16.046" v="1579"/>
        <pc:sldMkLst>
          <pc:docMk/>
          <pc:sldMk cId="680276866" sldId="648"/>
        </pc:sldMkLst>
        <pc:spChg chg="del">
          <ac:chgData name="Amy Fowler" userId="S::afowler@cde.ca.gov::feb14804-ea24-4012-b787-ff4b8f07f891" providerId="AD" clId="Web-{B0769450-74BC-6EF7-DFF9-A938872F47AC}" dt="2022-08-12T17:25:31.885" v="1565"/>
          <ac:spMkLst>
            <pc:docMk/>
            <pc:sldMk cId="680276866" sldId="648"/>
            <ac:spMk id="3" creationId="{49AB4077-BA5A-D82F-E009-A9DB1346B739}"/>
          </ac:spMkLst>
        </pc:spChg>
        <pc:picChg chg="add del mod modCrop">
          <ac:chgData name="Amy Fowler" userId="S::afowler@cde.ca.gov::feb14804-ea24-4012-b787-ff4b8f07f891" providerId="AD" clId="Web-{B0769450-74BC-6EF7-DFF9-A938872F47AC}" dt="2022-08-12T17:28:16.046" v="1579"/>
          <ac:picMkLst>
            <pc:docMk/>
            <pc:sldMk cId="680276866" sldId="648"/>
            <ac:picMk id="4" creationId="{5DC49C5F-F5BA-705C-047E-718AE5B4D571}"/>
          </ac:picMkLst>
        </pc:picChg>
      </pc:sldChg>
      <pc:sldChg chg="del">
        <pc:chgData name="Amy Fowler" userId="S::afowler@cde.ca.gov::feb14804-ea24-4012-b787-ff4b8f07f891" providerId="AD" clId="Web-{B0769450-74BC-6EF7-DFF9-A938872F47AC}" dt="2022-08-12T17:24:03.133" v="1558"/>
        <pc:sldMkLst>
          <pc:docMk/>
          <pc:sldMk cId="1270180869" sldId="651"/>
        </pc:sldMkLst>
      </pc:sldChg>
      <pc:sldChg chg="addSp delSp modSp modNotes">
        <pc:chgData name="Amy Fowler" userId="S::afowler@cde.ca.gov::feb14804-ea24-4012-b787-ff4b8f07f891" providerId="AD" clId="Web-{B0769450-74BC-6EF7-DFF9-A938872F47AC}" dt="2022-08-12T22:18:03.544" v="4555"/>
        <pc:sldMkLst>
          <pc:docMk/>
          <pc:sldMk cId="873677337" sldId="654"/>
        </pc:sldMkLst>
        <pc:picChg chg="add mod modCrop">
          <ac:chgData name="Amy Fowler" userId="S::afowler@cde.ca.gov::feb14804-ea24-4012-b787-ff4b8f07f891" providerId="AD" clId="Web-{B0769450-74BC-6EF7-DFF9-A938872F47AC}" dt="2022-08-12T22:14:15.692" v="4389" actId="14100"/>
          <ac:picMkLst>
            <pc:docMk/>
            <pc:sldMk cId="873677337" sldId="654"/>
            <ac:picMk id="2" creationId="{FEC66246-F901-DBF7-C11E-B14FE4581606}"/>
          </ac:picMkLst>
        </pc:picChg>
        <pc:picChg chg="del">
          <ac:chgData name="Amy Fowler" userId="S::afowler@cde.ca.gov::feb14804-ea24-4012-b787-ff4b8f07f891" providerId="AD" clId="Web-{B0769450-74BC-6EF7-DFF9-A938872F47AC}" dt="2022-08-12T22:13:40.441" v="4375"/>
          <ac:picMkLst>
            <pc:docMk/>
            <pc:sldMk cId="873677337" sldId="654"/>
            <ac:picMk id="5" creationId="{C2152542-34A6-EAFB-DC82-671C7E11A634}"/>
          </ac:picMkLst>
        </pc:picChg>
      </pc:sldChg>
      <pc:sldChg chg="addSp delSp modNotes">
        <pc:chgData name="Amy Fowler" userId="S::afowler@cde.ca.gov::feb14804-ea24-4012-b787-ff4b8f07f891" providerId="AD" clId="Web-{B0769450-74BC-6EF7-DFF9-A938872F47AC}" dt="2022-08-12T22:20:04.845" v="4699"/>
        <pc:sldMkLst>
          <pc:docMk/>
          <pc:sldMk cId="149415085" sldId="655"/>
        </pc:sldMkLst>
        <pc:picChg chg="add">
          <ac:chgData name="Amy Fowler" userId="S::afowler@cde.ca.gov::feb14804-ea24-4012-b787-ff4b8f07f891" providerId="AD" clId="Web-{B0769450-74BC-6EF7-DFF9-A938872F47AC}" dt="2022-08-12T22:14:49.240" v="4399"/>
          <ac:picMkLst>
            <pc:docMk/>
            <pc:sldMk cId="149415085" sldId="655"/>
            <ac:picMk id="4" creationId="{D64E1F50-017D-BE1B-C84B-671CDBCA28E0}"/>
          </ac:picMkLst>
        </pc:picChg>
        <pc:picChg chg="del">
          <ac:chgData name="Amy Fowler" userId="S::afowler@cde.ca.gov::feb14804-ea24-4012-b787-ff4b8f07f891" providerId="AD" clId="Web-{B0769450-74BC-6EF7-DFF9-A938872F47AC}" dt="2022-08-12T22:14:47.052" v="4398"/>
          <ac:picMkLst>
            <pc:docMk/>
            <pc:sldMk cId="149415085" sldId="655"/>
            <ac:picMk id="5" creationId="{C2152542-34A6-EAFB-DC82-671C7E11A634}"/>
          </ac:picMkLst>
        </pc:picChg>
      </pc:sldChg>
      <pc:sldChg chg="addSp delSp modNotes">
        <pc:chgData name="Amy Fowler" userId="S::afowler@cde.ca.gov::feb14804-ea24-4012-b787-ff4b8f07f891" providerId="AD" clId="Web-{B0769450-74BC-6EF7-DFF9-A938872F47AC}" dt="2022-08-12T22:19:30.438" v="4630"/>
        <pc:sldMkLst>
          <pc:docMk/>
          <pc:sldMk cId="1588953426" sldId="656"/>
        </pc:sldMkLst>
        <pc:picChg chg="add">
          <ac:chgData name="Amy Fowler" userId="S::afowler@cde.ca.gov::feb14804-ea24-4012-b787-ff4b8f07f891" providerId="AD" clId="Web-{B0769450-74BC-6EF7-DFF9-A938872F47AC}" dt="2022-08-12T22:14:26.630" v="4391"/>
          <ac:picMkLst>
            <pc:docMk/>
            <pc:sldMk cId="1588953426" sldId="656"/>
            <ac:picMk id="4" creationId="{C641C3F5-A84B-7128-8FE9-13D2BAF2478B}"/>
          </ac:picMkLst>
        </pc:picChg>
        <pc:picChg chg="del">
          <ac:chgData name="Amy Fowler" userId="S::afowler@cde.ca.gov::feb14804-ea24-4012-b787-ff4b8f07f891" providerId="AD" clId="Web-{B0769450-74BC-6EF7-DFF9-A938872F47AC}" dt="2022-08-12T22:14:24.395" v="4390"/>
          <ac:picMkLst>
            <pc:docMk/>
            <pc:sldMk cId="1588953426" sldId="656"/>
            <ac:picMk id="5" creationId="{C2152542-34A6-EAFB-DC82-671C7E11A634}"/>
          </ac:picMkLst>
        </pc:picChg>
      </pc:sldChg>
      <pc:sldChg chg="addSp modSp addAnim modAnim modNotes">
        <pc:chgData name="Amy Fowler" userId="S::afowler@cde.ca.gov::feb14804-ea24-4012-b787-ff4b8f07f891" providerId="AD" clId="Web-{B0769450-74BC-6EF7-DFF9-A938872F47AC}" dt="2022-08-12T21:56:56.718" v="4130" actId="20577"/>
        <pc:sldMkLst>
          <pc:docMk/>
          <pc:sldMk cId="4132101709" sldId="657"/>
        </pc:sldMkLst>
        <pc:spChg chg="add mod">
          <ac:chgData name="Amy Fowler" userId="S::afowler@cde.ca.gov::feb14804-ea24-4012-b787-ff4b8f07f891" providerId="AD" clId="Web-{B0769450-74BC-6EF7-DFF9-A938872F47AC}" dt="2022-08-12T19:12:59.542" v="2297" actId="1076"/>
          <ac:spMkLst>
            <pc:docMk/>
            <pc:sldMk cId="4132101709" sldId="657"/>
            <ac:spMk id="2" creationId="{A449079F-74CE-FE66-C7DF-503A30E60971}"/>
          </ac:spMkLst>
        </pc:spChg>
        <pc:spChg chg="add mod">
          <ac:chgData name="Amy Fowler" userId="S::afowler@cde.ca.gov::feb14804-ea24-4012-b787-ff4b8f07f891" providerId="AD" clId="Web-{B0769450-74BC-6EF7-DFF9-A938872F47AC}" dt="2022-08-12T19:15:29.906" v="2353" actId="20577"/>
          <ac:spMkLst>
            <pc:docMk/>
            <pc:sldMk cId="4132101709" sldId="657"/>
            <ac:spMk id="3" creationId="{BC770318-9610-3FA0-D5F7-D438BE9A4491}"/>
          </ac:spMkLst>
        </pc:spChg>
        <pc:spChg chg="add mod">
          <ac:chgData name="Amy Fowler" userId="S::afowler@cde.ca.gov::feb14804-ea24-4012-b787-ff4b8f07f891" providerId="AD" clId="Web-{B0769450-74BC-6EF7-DFF9-A938872F47AC}" dt="2022-08-12T19:15:21.343" v="2343" actId="20577"/>
          <ac:spMkLst>
            <pc:docMk/>
            <pc:sldMk cId="4132101709" sldId="657"/>
            <ac:spMk id="4" creationId="{5A29102E-8E01-1F04-1C7A-42E0893820E7}"/>
          </ac:spMkLst>
        </pc:spChg>
        <pc:spChg chg="add mod">
          <ac:chgData name="Amy Fowler" userId="S::afowler@cde.ca.gov::feb14804-ea24-4012-b787-ff4b8f07f891" providerId="AD" clId="Web-{B0769450-74BC-6EF7-DFF9-A938872F47AC}" dt="2022-08-12T21:56:56.718" v="4130" actId="20577"/>
          <ac:spMkLst>
            <pc:docMk/>
            <pc:sldMk cId="4132101709" sldId="657"/>
            <ac:spMk id="5" creationId="{9C859440-0C74-6E38-C7EB-120E67FC6B00}"/>
          </ac:spMkLst>
        </pc:spChg>
        <pc:spChg chg="add mod">
          <ac:chgData name="Amy Fowler" userId="S::afowler@cde.ca.gov::feb14804-ea24-4012-b787-ff4b8f07f891" providerId="AD" clId="Web-{B0769450-74BC-6EF7-DFF9-A938872F47AC}" dt="2022-08-12T19:16:40.783" v="2412" actId="14100"/>
          <ac:spMkLst>
            <pc:docMk/>
            <pc:sldMk cId="4132101709" sldId="657"/>
            <ac:spMk id="7" creationId="{69B7139C-E550-46F5-D635-8E10CBBA6746}"/>
          </ac:spMkLst>
        </pc:spChg>
        <pc:spChg chg="add mod">
          <ac:chgData name="Amy Fowler" userId="S::afowler@cde.ca.gov::feb14804-ea24-4012-b787-ff4b8f07f891" providerId="AD" clId="Web-{B0769450-74BC-6EF7-DFF9-A938872F47AC}" dt="2022-08-12T19:17:20.674" v="2418" actId="20577"/>
          <ac:spMkLst>
            <pc:docMk/>
            <pc:sldMk cId="4132101709" sldId="657"/>
            <ac:spMk id="8" creationId="{02605DCD-B7BB-C42A-0189-605B48990FF8}"/>
          </ac:spMkLst>
        </pc:spChg>
      </pc:sldChg>
      <pc:sldChg chg="addSp delSp modSp new ord modNotes">
        <pc:chgData name="Amy Fowler" userId="S::afowler@cde.ca.gov::feb14804-ea24-4012-b787-ff4b8f07f891" providerId="AD" clId="Web-{B0769450-74BC-6EF7-DFF9-A938872F47AC}" dt="2022-08-12T17:49:58.350" v="1836"/>
        <pc:sldMkLst>
          <pc:docMk/>
          <pc:sldMk cId="4059451990" sldId="658"/>
        </pc:sldMkLst>
        <pc:spChg chg="del">
          <ac:chgData name="Amy Fowler" userId="S::afowler@cde.ca.gov::feb14804-ea24-4012-b787-ff4b8f07f891" providerId="AD" clId="Web-{B0769450-74BC-6EF7-DFF9-A938872F47AC}" dt="2022-08-12T16:49:48.932" v="801"/>
          <ac:spMkLst>
            <pc:docMk/>
            <pc:sldMk cId="4059451990" sldId="658"/>
            <ac:spMk id="3" creationId="{FB941D1F-7364-0909-C1D0-B5DA9A868F38}"/>
          </ac:spMkLst>
        </pc:spChg>
        <pc:spChg chg="del">
          <ac:chgData name="Amy Fowler" userId="S::afowler@cde.ca.gov::feb14804-ea24-4012-b787-ff4b8f07f891" providerId="AD" clId="Web-{B0769450-74BC-6EF7-DFF9-A938872F47AC}" dt="2022-08-12T16:49:34.776" v="798"/>
          <ac:spMkLst>
            <pc:docMk/>
            <pc:sldMk cId="4059451990" sldId="658"/>
            <ac:spMk id="4" creationId="{31223037-1FB8-0E6C-8A1B-9521068FEC44}"/>
          </ac:spMkLst>
        </pc:spChg>
        <pc:spChg chg="add del">
          <ac:chgData name="Amy Fowler" userId="S::afowler@cde.ca.gov::feb14804-ea24-4012-b787-ff4b8f07f891" providerId="AD" clId="Web-{B0769450-74BC-6EF7-DFF9-A938872F47AC}" dt="2022-08-12T16:49:31.776" v="797"/>
          <ac:spMkLst>
            <pc:docMk/>
            <pc:sldMk cId="4059451990" sldId="658"/>
            <ac:spMk id="6" creationId="{D0440F56-625F-67F6-5D25-9BF0A68D4639}"/>
          </ac:spMkLst>
        </pc:spChg>
        <pc:spChg chg="add mod">
          <ac:chgData name="Amy Fowler" userId="S::afowler@cde.ca.gov::feb14804-ea24-4012-b787-ff4b8f07f891" providerId="AD" clId="Web-{B0769450-74BC-6EF7-DFF9-A938872F47AC}" dt="2022-08-12T16:57:57.228" v="866" actId="20577"/>
          <ac:spMkLst>
            <pc:docMk/>
            <pc:sldMk cId="4059451990" sldId="658"/>
            <ac:spMk id="8" creationId="{9E7B5403-F29F-1A12-C7DF-FCF2AFBEA23B}"/>
          </ac:spMkLst>
        </pc:spChg>
        <pc:picChg chg="add mod">
          <ac:chgData name="Amy Fowler" userId="S::afowler@cde.ca.gov::feb14804-ea24-4012-b787-ff4b8f07f891" providerId="AD" clId="Web-{B0769450-74BC-6EF7-DFF9-A938872F47AC}" dt="2022-08-12T16:56:54.429" v="865" actId="1076"/>
          <ac:picMkLst>
            <pc:docMk/>
            <pc:sldMk cId="4059451990" sldId="658"/>
            <ac:picMk id="10" creationId="{71274373-F587-C309-C383-BE986C547942}"/>
          </ac:picMkLst>
        </pc:picChg>
      </pc:sldChg>
      <pc:sldChg chg="add del ord">
        <pc:chgData name="Amy Fowler" userId="S::afowler@cde.ca.gov::feb14804-ea24-4012-b787-ff4b8f07f891" providerId="AD" clId="Web-{B0769450-74BC-6EF7-DFF9-A938872F47AC}" dt="2022-08-12T17:24:52.337" v="1564"/>
        <pc:sldMkLst>
          <pc:docMk/>
          <pc:sldMk cId="3616461034" sldId="659"/>
        </pc:sldMkLst>
      </pc:sldChg>
      <pc:sldChg chg="addSp delSp modSp add modNotes">
        <pc:chgData name="Amy Fowler" userId="S::afowler@cde.ca.gov::feb14804-ea24-4012-b787-ff4b8f07f891" providerId="AD" clId="Web-{B0769450-74BC-6EF7-DFF9-A938872F47AC}" dt="2022-08-12T17:23:07.663" v="1556"/>
        <pc:sldMkLst>
          <pc:docMk/>
          <pc:sldMk cId="1476768003" sldId="660"/>
        </pc:sldMkLst>
        <pc:spChg chg="mod">
          <ac:chgData name="Amy Fowler" userId="S::afowler@cde.ca.gov::feb14804-ea24-4012-b787-ff4b8f07f891" providerId="AD" clId="Web-{B0769450-74BC-6EF7-DFF9-A938872F47AC}" dt="2022-08-12T17:15:33.540" v="1138" actId="1076"/>
          <ac:spMkLst>
            <pc:docMk/>
            <pc:sldMk cId="1476768003" sldId="660"/>
            <ac:spMk id="8" creationId="{9343FF33-25FD-1ABD-BA9E-840F8F6A4E94}"/>
          </ac:spMkLst>
        </pc:spChg>
        <pc:picChg chg="add mod ord">
          <ac:chgData name="Amy Fowler" userId="S::afowler@cde.ca.gov::feb14804-ea24-4012-b787-ff4b8f07f891" providerId="AD" clId="Web-{B0769450-74BC-6EF7-DFF9-A938872F47AC}" dt="2022-08-12T17:15:28.227" v="1137" actId="1076"/>
          <ac:picMkLst>
            <pc:docMk/>
            <pc:sldMk cId="1476768003" sldId="660"/>
            <ac:picMk id="3" creationId="{2E44FBDA-F8B7-C27D-374B-1FD4B321BE9A}"/>
          </ac:picMkLst>
        </pc:picChg>
        <pc:picChg chg="del">
          <ac:chgData name="Amy Fowler" userId="S::afowler@cde.ca.gov::feb14804-ea24-4012-b787-ff4b8f07f891" providerId="AD" clId="Web-{B0769450-74BC-6EF7-DFF9-A938872F47AC}" dt="2022-08-12T17:14:30.007" v="1125"/>
          <ac:picMkLst>
            <pc:docMk/>
            <pc:sldMk cId="1476768003" sldId="660"/>
            <ac:picMk id="4" creationId="{254C996F-5BF6-B162-C242-97F76E795BED}"/>
          </ac:picMkLst>
        </pc:picChg>
      </pc:sldChg>
    </pc:docChg>
  </pc:docChgLst>
  <pc:docChgLst>
    <pc:chgData name="Tiffany Marsh" userId="S::tmarsh@cde.ca.gov::94d8ac86-1e53-4c34-bd16-6c2edb25812d" providerId="AD" clId="Web-{73585195-BDB3-4C03-4274-2076779E68B4}"/>
    <pc:docChg chg="delSld modSld sldOrd">
      <pc:chgData name="Tiffany Marsh" userId="S::tmarsh@cde.ca.gov::94d8ac86-1e53-4c34-bd16-6c2edb25812d" providerId="AD" clId="Web-{73585195-BDB3-4C03-4274-2076779E68B4}" dt="2022-08-12T19:13:21.850" v="100"/>
      <pc:docMkLst>
        <pc:docMk/>
      </pc:docMkLst>
      <pc:sldChg chg="modNotes">
        <pc:chgData name="Tiffany Marsh" userId="S::tmarsh@cde.ca.gov::94d8ac86-1e53-4c34-bd16-6c2edb25812d" providerId="AD" clId="Web-{73585195-BDB3-4C03-4274-2076779E68B4}" dt="2022-08-12T17:32:53.301" v="50"/>
        <pc:sldMkLst>
          <pc:docMk/>
          <pc:sldMk cId="3606812253" sldId="522"/>
        </pc:sldMkLst>
      </pc:sldChg>
      <pc:sldChg chg="modNotes">
        <pc:chgData name="Tiffany Marsh" userId="S::tmarsh@cde.ca.gov::94d8ac86-1e53-4c34-bd16-6c2edb25812d" providerId="AD" clId="Web-{73585195-BDB3-4C03-4274-2076779E68B4}" dt="2022-08-12T17:34:09.898" v="53"/>
        <pc:sldMkLst>
          <pc:docMk/>
          <pc:sldMk cId="913436851" sldId="530"/>
        </pc:sldMkLst>
      </pc:sldChg>
      <pc:sldChg chg="ord">
        <pc:chgData name="Tiffany Marsh" userId="S::tmarsh@cde.ca.gov::94d8ac86-1e53-4c34-bd16-6c2edb25812d" providerId="AD" clId="Web-{73585195-BDB3-4C03-4274-2076779E68B4}" dt="2022-08-12T17:44:13.880" v="75"/>
        <pc:sldMkLst>
          <pc:docMk/>
          <pc:sldMk cId="363005515" sldId="553"/>
        </pc:sldMkLst>
      </pc:sldChg>
      <pc:sldChg chg="addSp delSp modSp">
        <pc:chgData name="Tiffany Marsh" userId="S::tmarsh@cde.ca.gov::94d8ac86-1e53-4c34-bd16-6c2edb25812d" providerId="AD" clId="Web-{73585195-BDB3-4C03-4274-2076779E68B4}" dt="2022-08-12T19:13:21.850" v="100"/>
        <pc:sldMkLst>
          <pc:docMk/>
          <pc:sldMk cId="775817092" sldId="557"/>
        </pc:sldMkLst>
        <pc:picChg chg="add del mod">
          <ac:chgData name="Tiffany Marsh" userId="S::tmarsh@cde.ca.gov::94d8ac86-1e53-4c34-bd16-6c2edb25812d" providerId="AD" clId="Web-{73585195-BDB3-4C03-4274-2076779E68B4}" dt="2022-08-12T19:13:21.850" v="100"/>
          <ac:picMkLst>
            <pc:docMk/>
            <pc:sldMk cId="775817092" sldId="557"/>
            <ac:picMk id="4" creationId="{16285421-2E11-54D4-E97B-F84C9F479C7A}"/>
          </ac:picMkLst>
        </pc:picChg>
      </pc:sldChg>
      <pc:sldChg chg="modSp modNotes">
        <pc:chgData name="Tiffany Marsh" userId="S::tmarsh@cde.ca.gov::94d8ac86-1e53-4c34-bd16-6c2edb25812d" providerId="AD" clId="Web-{73585195-BDB3-4C03-4274-2076779E68B4}" dt="2022-08-12T18:21:34.204" v="85"/>
        <pc:sldMkLst>
          <pc:docMk/>
          <pc:sldMk cId="49136963" sldId="579"/>
        </pc:sldMkLst>
        <pc:spChg chg="mod">
          <ac:chgData name="Tiffany Marsh" userId="S::tmarsh@cde.ca.gov::94d8ac86-1e53-4c34-bd16-6c2edb25812d" providerId="AD" clId="Web-{73585195-BDB3-4C03-4274-2076779E68B4}" dt="2022-08-12T18:21:16.766" v="80" actId="20577"/>
          <ac:spMkLst>
            <pc:docMk/>
            <pc:sldMk cId="49136963" sldId="579"/>
            <ac:spMk id="3" creationId="{AE625E13-849A-48CD-B849-43EA36324BFD}"/>
          </ac:spMkLst>
        </pc:spChg>
      </pc:sldChg>
      <pc:sldChg chg="modSp">
        <pc:chgData name="Tiffany Marsh" userId="S::tmarsh@cde.ca.gov::94d8ac86-1e53-4c34-bd16-6c2edb25812d" providerId="AD" clId="Web-{73585195-BDB3-4C03-4274-2076779E68B4}" dt="2022-08-12T16:30:21.890" v="30" actId="20577"/>
        <pc:sldMkLst>
          <pc:docMk/>
          <pc:sldMk cId="4140308012" sldId="601"/>
        </pc:sldMkLst>
        <pc:spChg chg="mod">
          <ac:chgData name="Tiffany Marsh" userId="S::tmarsh@cde.ca.gov::94d8ac86-1e53-4c34-bd16-6c2edb25812d" providerId="AD" clId="Web-{73585195-BDB3-4C03-4274-2076779E68B4}" dt="2022-08-12T16:30:21.890" v="30" actId="20577"/>
          <ac:spMkLst>
            <pc:docMk/>
            <pc:sldMk cId="4140308012" sldId="601"/>
            <ac:spMk id="3" creationId="{A70D21A0-2094-B487-DB56-50A45A6E06A0}"/>
          </ac:spMkLst>
        </pc:spChg>
      </pc:sldChg>
      <pc:sldChg chg="modSp">
        <pc:chgData name="Tiffany Marsh" userId="S::tmarsh@cde.ca.gov::94d8ac86-1e53-4c34-bd16-6c2edb25812d" providerId="AD" clId="Web-{73585195-BDB3-4C03-4274-2076779E68B4}" dt="2022-08-12T16:34:23.511" v="35" actId="20577"/>
        <pc:sldMkLst>
          <pc:docMk/>
          <pc:sldMk cId="1370734899" sldId="602"/>
        </pc:sldMkLst>
        <pc:spChg chg="mod">
          <ac:chgData name="Tiffany Marsh" userId="S::tmarsh@cde.ca.gov::94d8ac86-1e53-4c34-bd16-6c2edb25812d" providerId="AD" clId="Web-{73585195-BDB3-4C03-4274-2076779E68B4}" dt="2022-08-12T16:34:23.511" v="35" actId="20577"/>
          <ac:spMkLst>
            <pc:docMk/>
            <pc:sldMk cId="1370734899" sldId="602"/>
            <ac:spMk id="15" creationId="{584F2454-9545-451E-FE12-6EA0848EAC49}"/>
          </ac:spMkLst>
        </pc:spChg>
      </pc:sldChg>
      <pc:sldChg chg="modNotes">
        <pc:chgData name="Tiffany Marsh" userId="S::tmarsh@cde.ca.gov::94d8ac86-1e53-4c34-bd16-6c2edb25812d" providerId="AD" clId="Web-{73585195-BDB3-4C03-4274-2076779E68B4}" dt="2022-08-12T18:00:21.222" v="77"/>
        <pc:sldMkLst>
          <pc:docMk/>
          <pc:sldMk cId="3020673733" sldId="603"/>
        </pc:sldMkLst>
      </pc:sldChg>
      <pc:sldChg chg="ord">
        <pc:chgData name="Tiffany Marsh" userId="S::tmarsh@cde.ca.gov::94d8ac86-1e53-4c34-bd16-6c2edb25812d" providerId="AD" clId="Web-{73585195-BDB3-4C03-4274-2076779E68B4}" dt="2022-08-12T17:24:33.559" v="36"/>
        <pc:sldMkLst>
          <pc:docMk/>
          <pc:sldMk cId="7569365" sldId="622"/>
        </pc:sldMkLst>
      </pc:sldChg>
      <pc:sldChg chg="modNotes">
        <pc:chgData name="Tiffany Marsh" userId="S::tmarsh@cde.ca.gov::94d8ac86-1e53-4c34-bd16-6c2edb25812d" providerId="AD" clId="Web-{73585195-BDB3-4C03-4274-2076779E68B4}" dt="2022-08-12T17:34:40.931" v="74"/>
        <pc:sldMkLst>
          <pc:docMk/>
          <pc:sldMk cId="3602787234" sldId="634"/>
        </pc:sldMkLst>
      </pc:sldChg>
      <pc:sldChg chg="modNotes">
        <pc:chgData name="Tiffany Marsh" userId="S::tmarsh@cde.ca.gov::94d8ac86-1e53-4c34-bd16-6c2edb25812d" providerId="AD" clId="Web-{73585195-BDB3-4C03-4274-2076779E68B4}" dt="2022-08-12T19:02:13.616" v="98"/>
        <pc:sldMkLst>
          <pc:docMk/>
          <pc:sldMk cId="4266488823" sldId="636"/>
        </pc:sldMkLst>
      </pc:sldChg>
      <pc:sldChg chg="del">
        <pc:chgData name="Tiffany Marsh" userId="S::tmarsh@cde.ca.gov::94d8ac86-1e53-4c34-bd16-6c2edb25812d" providerId="AD" clId="Web-{73585195-BDB3-4C03-4274-2076779E68B4}" dt="2022-08-12T17:31:06.608" v="37"/>
        <pc:sldMkLst>
          <pc:docMk/>
          <pc:sldMk cId="680276866" sldId="648"/>
        </pc:sldMkLst>
      </pc:sldChg>
      <pc:sldChg chg="modNotes">
        <pc:chgData name="Tiffany Marsh" userId="S::tmarsh@cde.ca.gov::94d8ac86-1e53-4c34-bd16-6c2edb25812d" providerId="AD" clId="Web-{73585195-BDB3-4C03-4274-2076779E68B4}" dt="2022-08-12T18:28:42.287" v="95"/>
        <pc:sldMkLst>
          <pc:docMk/>
          <pc:sldMk cId="4059451990" sldId="658"/>
        </pc:sldMkLst>
      </pc:sldChg>
    </pc:docChg>
  </pc:docChgLst>
  <pc:docChgLst>
    <pc:chgData name="Mayra Hernandez-Barrera" userId="S::mhernandezbarrera@cde.ca.gov::525d6383-0648-4b00-84b3-cdbcfd8f354e" providerId="AD" clId="Web-{46268B17-63BB-F8C8-27E4-1DE45E771694}"/>
    <pc:docChg chg="modSld">
      <pc:chgData name="Mayra Hernandez-Barrera" userId="S::mhernandezbarrera@cde.ca.gov::525d6383-0648-4b00-84b3-cdbcfd8f354e" providerId="AD" clId="Web-{46268B17-63BB-F8C8-27E4-1DE45E771694}" dt="2022-08-15T16:20:34.844" v="0"/>
      <pc:docMkLst>
        <pc:docMk/>
      </pc:docMkLst>
      <pc:sldChg chg="modSp">
        <pc:chgData name="Mayra Hernandez-Barrera" userId="S::mhernandezbarrera@cde.ca.gov::525d6383-0648-4b00-84b3-cdbcfd8f354e" providerId="AD" clId="Web-{46268B17-63BB-F8C8-27E4-1DE45E771694}" dt="2022-08-15T16:20:34.844" v="0"/>
        <pc:sldMkLst>
          <pc:docMk/>
          <pc:sldMk cId="1476768003" sldId="660"/>
        </pc:sldMkLst>
        <pc:picChg chg="mod">
          <ac:chgData name="Mayra Hernandez-Barrera" userId="S::mhernandezbarrera@cde.ca.gov::525d6383-0648-4b00-84b3-cdbcfd8f354e" providerId="AD" clId="Web-{46268B17-63BB-F8C8-27E4-1DE45E771694}" dt="2022-08-15T16:20:34.844" v="0"/>
          <ac:picMkLst>
            <pc:docMk/>
            <pc:sldMk cId="1476768003" sldId="660"/>
            <ac:picMk id="3" creationId="{2E44FBDA-F8B7-C27D-374B-1FD4B321BE9A}"/>
          </ac:picMkLst>
        </pc:picChg>
      </pc:sldChg>
    </pc:docChg>
  </pc:docChgLst>
  <pc:docChgLst>
    <pc:chgData name="Tiffany Marsh" userId="S::tmarsh@cde.ca.gov::94d8ac86-1e53-4c34-bd16-6c2edb25812d" providerId="AD" clId="Web-{B3BEFE8C-1896-B2BC-A9EB-A48DEB735BBC}"/>
    <pc:docChg chg="modSld">
      <pc:chgData name="Tiffany Marsh" userId="S::tmarsh@cde.ca.gov::94d8ac86-1e53-4c34-bd16-6c2edb25812d" providerId="AD" clId="Web-{B3BEFE8C-1896-B2BC-A9EB-A48DEB735BBC}" dt="2022-08-11T22:21:09.009" v="19"/>
      <pc:docMkLst>
        <pc:docMk/>
      </pc:docMkLst>
      <pc:sldChg chg="addSp">
        <pc:chgData name="Tiffany Marsh" userId="S::tmarsh@cde.ca.gov::94d8ac86-1e53-4c34-bd16-6c2edb25812d" providerId="AD" clId="Web-{B3BEFE8C-1896-B2BC-A9EB-A48DEB735BBC}" dt="2022-08-11T20:54:32.038" v="1"/>
        <pc:sldMkLst>
          <pc:docMk/>
          <pc:sldMk cId="474280057" sldId="578"/>
        </pc:sldMkLst>
        <pc:spChg chg="add">
          <ac:chgData name="Tiffany Marsh" userId="S::tmarsh@cde.ca.gov::94d8ac86-1e53-4c34-bd16-6c2edb25812d" providerId="AD" clId="Web-{B3BEFE8C-1896-B2BC-A9EB-A48DEB735BBC}" dt="2022-08-11T20:54:32.038" v="1"/>
          <ac:spMkLst>
            <pc:docMk/>
            <pc:sldMk cId="474280057" sldId="578"/>
            <ac:spMk id="5" creationId="{EBF086C3-DF49-2D4B-2B92-76AD2D45BD87}"/>
          </ac:spMkLst>
        </pc:spChg>
      </pc:sldChg>
      <pc:sldChg chg="modSp">
        <pc:chgData name="Tiffany Marsh" userId="S::tmarsh@cde.ca.gov::94d8ac86-1e53-4c34-bd16-6c2edb25812d" providerId="AD" clId="Web-{B3BEFE8C-1896-B2BC-A9EB-A48DEB735BBC}" dt="2022-08-11T20:58:26.270" v="3" actId="20577"/>
        <pc:sldMkLst>
          <pc:docMk/>
          <pc:sldMk cId="3849973451" sldId="582"/>
        </pc:sldMkLst>
        <pc:spChg chg="mod">
          <ac:chgData name="Tiffany Marsh" userId="S::tmarsh@cde.ca.gov::94d8ac86-1e53-4c34-bd16-6c2edb25812d" providerId="AD" clId="Web-{B3BEFE8C-1896-B2BC-A9EB-A48DEB735BBC}" dt="2022-08-11T20:58:26.270" v="3" actId="20577"/>
          <ac:spMkLst>
            <pc:docMk/>
            <pc:sldMk cId="3849973451" sldId="582"/>
            <ac:spMk id="3" creationId="{AE625E13-849A-48CD-B849-43EA36324BFD}"/>
          </ac:spMkLst>
        </pc:spChg>
      </pc:sldChg>
      <pc:sldChg chg="addSp">
        <pc:chgData name="Tiffany Marsh" userId="S::tmarsh@cde.ca.gov::94d8ac86-1e53-4c34-bd16-6c2edb25812d" providerId="AD" clId="Web-{B3BEFE8C-1896-B2BC-A9EB-A48DEB735BBC}" dt="2022-08-11T20:54:27.023" v="0"/>
        <pc:sldMkLst>
          <pc:docMk/>
          <pc:sldMk cId="2474642734" sldId="585"/>
        </pc:sldMkLst>
        <pc:spChg chg="add">
          <ac:chgData name="Tiffany Marsh" userId="S::tmarsh@cde.ca.gov::94d8ac86-1e53-4c34-bd16-6c2edb25812d" providerId="AD" clId="Web-{B3BEFE8C-1896-B2BC-A9EB-A48DEB735BBC}" dt="2022-08-11T20:54:27.023" v="0"/>
          <ac:spMkLst>
            <pc:docMk/>
            <pc:sldMk cId="2474642734" sldId="585"/>
            <ac:spMk id="5" creationId="{76A481C6-B512-DBA5-5090-BA382736D1EA}"/>
          </ac:spMkLst>
        </pc:spChg>
      </pc:sldChg>
      <pc:sldChg chg="modNotes">
        <pc:chgData name="Tiffany Marsh" userId="S::tmarsh@cde.ca.gov::94d8ac86-1e53-4c34-bd16-6c2edb25812d" providerId="AD" clId="Web-{B3BEFE8C-1896-B2BC-A9EB-A48DEB735BBC}" dt="2022-08-11T22:00:06.424" v="12"/>
        <pc:sldMkLst>
          <pc:docMk/>
          <pc:sldMk cId="1345335164" sldId="586"/>
        </pc:sldMkLst>
      </pc:sldChg>
      <pc:sldChg chg="modCm modNotes">
        <pc:chgData name="Tiffany Marsh" userId="S::tmarsh@cde.ca.gov::94d8ac86-1e53-4c34-bd16-6c2edb25812d" providerId="AD" clId="Web-{B3BEFE8C-1896-B2BC-A9EB-A48DEB735BBC}" dt="2022-08-11T21:38:08.744" v="6"/>
        <pc:sldMkLst>
          <pc:docMk/>
          <pc:sldMk cId="3840822108" sldId="620"/>
        </pc:sldMkLst>
      </pc:sldChg>
      <pc:sldChg chg="modNotes">
        <pc:chgData name="Tiffany Marsh" userId="S::tmarsh@cde.ca.gov::94d8ac86-1e53-4c34-bd16-6c2edb25812d" providerId="AD" clId="Web-{B3BEFE8C-1896-B2BC-A9EB-A48DEB735BBC}" dt="2022-08-11T22:02:39.698" v="14"/>
        <pc:sldMkLst>
          <pc:docMk/>
          <pc:sldMk cId="3602787234" sldId="634"/>
        </pc:sldMkLst>
      </pc:sldChg>
      <pc:sldChg chg="modCm modNotes">
        <pc:chgData name="Tiffany Marsh" userId="S::tmarsh@cde.ca.gov::94d8ac86-1e53-4c34-bd16-6c2edb25812d" providerId="AD" clId="Web-{B3BEFE8C-1896-B2BC-A9EB-A48DEB735BBC}" dt="2022-08-11T22:21:09.009" v="19"/>
        <pc:sldMkLst>
          <pc:docMk/>
          <pc:sldMk cId="3318906871" sldId="640"/>
        </pc:sldMkLst>
      </pc:sldChg>
    </pc:docChg>
  </pc:docChgLst>
  <pc:docChgLst>
    <pc:chgData name="Mayra Hernandez-Barrera" userId="S::mhernandezbarrera@cde.ca.gov::525d6383-0648-4b00-84b3-cdbcfd8f354e" providerId="AD" clId="Web-{75333A47-3BEA-B060-7C6D-696B31DB228B}"/>
    <pc:docChg chg="modSld">
      <pc:chgData name="Mayra Hernandez-Barrera" userId="S::mhernandezbarrera@cde.ca.gov::525d6383-0648-4b00-84b3-cdbcfd8f354e" providerId="AD" clId="Web-{75333A47-3BEA-B060-7C6D-696B31DB228B}" dt="2022-08-11T23:29:31.797" v="24"/>
      <pc:docMkLst>
        <pc:docMk/>
      </pc:docMkLst>
      <pc:sldChg chg="modSp">
        <pc:chgData name="Mayra Hernandez-Barrera" userId="S::mhernandezbarrera@cde.ca.gov::525d6383-0648-4b00-84b3-cdbcfd8f354e" providerId="AD" clId="Web-{75333A47-3BEA-B060-7C6D-696B31DB228B}" dt="2022-08-11T23:24:51.152" v="0"/>
        <pc:sldMkLst>
          <pc:docMk/>
          <pc:sldMk cId="1345335164" sldId="586"/>
        </pc:sldMkLst>
        <pc:picChg chg="mod">
          <ac:chgData name="Mayra Hernandez-Barrera" userId="S::mhernandezbarrera@cde.ca.gov::525d6383-0648-4b00-84b3-cdbcfd8f354e" providerId="AD" clId="Web-{75333A47-3BEA-B060-7C6D-696B31DB228B}" dt="2022-08-11T23:24:51.152" v="0"/>
          <ac:picMkLst>
            <pc:docMk/>
            <pc:sldMk cId="1345335164" sldId="586"/>
            <ac:picMk id="6" creationId="{B4B98AF0-B3B2-938B-2253-90839DB3276B}"/>
          </ac:picMkLst>
        </pc:picChg>
      </pc:sldChg>
      <pc:sldChg chg="modSp">
        <pc:chgData name="Mayra Hernandez-Barrera" userId="S::mhernandezbarrera@cde.ca.gov::525d6383-0648-4b00-84b3-cdbcfd8f354e" providerId="AD" clId="Web-{75333A47-3BEA-B060-7C6D-696B31DB228B}" dt="2022-08-11T23:29:31.797" v="24"/>
        <pc:sldMkLst>
          <pc:docMk/>
          <pc:sldMk cId="3602787234" sldId="634"/>
        </pc:sldMkLst>
        <pc:spChg chg="ord">
          <ac:chgData name="Mayra Hernandez-Barrera" userId="S::mhernandezbarrera@cde.ca.gov::525d6383-0648-4b00-84b3-cdbcfd8f354e" providerId="AD" clId="Web-{75333A47-3BEA-B060-7C6D-696B31DB228B}" dt="2022-08-11T23:29:29.531" v="23"/>
          <ac:spMkLst>
            <pc:docMk/>
            <pc:sldMk cId="3602787234" sldId="634"/>
            <ac:spMk id="6" creationId="{C3159D74-38C1-4F18-7F7C-0914DF51BB68}"/>
          </ac:spMkLst>
        </pc:spChg>
        <pc:picChg chg="mod ord">
          <ac:chgData name="Mayra Hernandez-Barrera" userId="S::mhernandezbarrera@cde.ca.gov::525d6383-0648-4b00-84b3-cdbcfd8f354e" providerId="AD" clId="Web-{75333A47-3BEA-B060-7C6D-696B31DB228B}" dt="2022-08-11T23:29:31.797" v="24"/>
          <ac:picMkLst>
            <pc:docMk/>
            <pc:sldMk cId="3602787234" sldId="634"/>
            <ac:picMk id="5" creationId="{FED2E4CB-DE12-DF9B-187F-D582A85DEEBB}"/>
          </ac:picMkLst>
        </pc:picChg>
      </pc:sldChg>
      <pc:sldChg chg="modSp">
        <pc:chgData name="Mayra Hernandez-Barrera" userId="S::mhernandezbarrera@cde.ca.gov::525d6383-0648-4b00-84b3-cdbcfd8f354e" providerId="AD" clId="Web-{75333A47-3BEA-B060-7C6D-696B31DB228B}" dt="2022-08-11T23:26:17.580" v="5"/>
        <pc:sldMkLst>
          <pc:docMk/>
          <pc:sldMk cId="3318906871" sldId="640"/>
        </pc:sldMkLst>
        <pc:picChg chg="mod">
          <ac:chgData name="Mayra Hernandez-Barrera" userId="S::mhernandezbarrera@cde.ca.gov::525d6383-0648-4b00-84b3-cdbcfd8f354e" providerId="AD" clId="Web-{75333A47-3BEA-B060-7C6D-696B31DB228B}" dt="2022-08-11T23:26:17.580" v="5"/>
          <ac:picMkLst>
            <pc:docMk/>
            <pc:sldMk cId="3318906871" sldId="640"/>
            <ac:picMk id="4" creationId="{84257269-514B-916A-5681-C2127A4CEDB9}"/>
          </ac:picMkLst>
        </pc:picChg>
      </pc:sldChg>
      <pc:sldChg chg="delSp modSp">
        <pc:chgData name="Mayra Hernandez-Barrera" userId="S::mhernandezbarrera@cde.ca.gov::525d6383-0648-4b00-84b3-cdbcfd8f354e" providerId="AD" clId="Web-{75333A47-3BEA-B060-7C6D-696B31DB228B}" dt="2022-08-11T23:29:09.748" v="22"/>
        <pc:sldMkLst>
          <pc:docMk/>
          <pc:sldMk cId="3154901821" sldId="650"/>
        </pc:sldMkLst>
        <pc:spChg chg="ord">
          <ac:chgData name="Mayra Hernandez-Barrera" userId="S::mhernandezbarrera@cde.ca.gov::525d6383-0648-4b00-84b3-cdbcfd8f354e" providerId="AD" clId="Web-{75333A47-3BEA-B060-7C6D-696B31DB228B}" dt="2022-08-11T23:27:06.583" v="6"/>
          <ac:spMkLst>
            <pc:docMk/>
            <pc:sldMk cId="3154901821" sldId="650"/>
            <ac:spMk id="2" creationId="{4E92DBCB-D7E5-5945-6784-E10A4406FC33}"/>
          </ac:spMkLst>
        </pc:spChg>
        <pc:spChg chg="del">
          <ac:chgData name="Mayra Hernandez-Barrera" userId="S::mhernandezbarrera@cde.ca.gov::525d6383-0648-4b00-84b3-cdbcfd8f354e" providerId="AD" clId="Web-{75333A47-3BEA-B060-7C6D-696B31DB228B}" dt="2022-08-11T23:28:17.479" v="17"/>
          <ac:spMkLst>
            <pc:docMk/>
            <pc:sldMk cId="3154901821" sldId="650"/>
            <ac:spMk id="3" creationId="{B82C203B-51DD-22C6-E833-34FC17A4444D}"/>
          </ac:spMkLst>
        </pc:spChg>
        <pc:spChg chg="del">
          <ac:chgData name="Mayra Hernandez-Barrera" userId="S::mhernandezbarrera@cde.ca.gov::525d6383-0648-4b00-84b3-cdbcfd8f354e" providerId="AD" clId="Web-{75333A47-3BEA-B060-7C6D-696B31DB228B}" dt="2022-08-11T23:28:55.060" v="20"/>
          <ac:spMkLst>
            <pc:docMk/>
            <pc:sldMk cId="3154901821" sldId="650"/>
            <ac:spMk id="4" creationId="{0D66D293-0F0A-A81D-EA2B-CF235CF41D9D}"/>
          </ac:spMkLst>
        </pc:spChg>
        <pc:spChg chg="ord">
          <ac:chgData name="Mayra Hernandez-Barrera" userId="S::mhernandezbarrera@cde.ca.gov::525d6383-0648-4b00-84b3-cdbcfd8f354e" providerId="AD" clId="Web-{75333A47-3BEA-B060-7C6D-696B31DB228B}" dt="2022-08-11T23:27:22.413" v="14"/>
          <ac:spMkLst>
            <pc:docMk/>
            <pc:sldMk cId="3154901821" sldId="650"/>
            <ac:spMk id="5" creationId="{8697C975-8783-7B34-A114-E3C25581DA02}"/>
          </ac:spMkLst>
        </pc:spChg>
        <pc:spChg chg="mod">
          <ac:chgData name="Mayra Hernandez-Barrera" userId="S::mhernandezbarrera@cde.ca.gov::525d6383-0648-4b00-84b3-cdbcfd8f354e" providerId="AD" clId="Web-{75333A47-3BEA-B060-7C6D-696B31DB228B}" dt="2022-08-11T23:28:44.778" v="19"/>
          <ac:spMkLst>
            <pc:docMk/>
            <pc:sldMk cId="3154901821" sldId="650"/>
            <ac:spMk id="9" creationId="{0FC1236B-7488-508C-B87A-72223EFD58BC}"/>
          </ac:spMkLst>
        </pc:spChg>
        <pc:spChg chg="del mod">
          <ac:chgData name="Mayra Hernandez-Barrera" userId="S::mhernandezbarrera@cde.ca.gov::525d6383-0648-4b00-84b3-cdbcfd8f354e" providerId="AD" clId="Web-{75333A47-3BEA-B060-7C6D-696B31DB228B}" dt="2022-08-11T23:27:55.056" v="16"/>
          <ac:spMkLst>
            <pc:docMk/>
            <pc:sldMk cId="3154901821" sldId="650"/>
            <ac:spMk id="10" creationId="{718B57D2-9B4F-F04E-A5AD-51595A1E0EA5}"/>
          </ac:spMkLst>
        </pc:spChg>
        <pc:spChg chg="mod">
          <ac:chgData name="Mayra Hernandez-Barrera" userId="S::mhernandezbarrera@cde.ca.gov::525d6383-0648-4b00-84b3-cdbcfd8f354e" providerId="AD" clId="Web-{75333A47-3BEA-B060-7C6D-696B31DB228B}" dt="2022-08-11T23:29:09.748" v="22"/>
          <ac:spMkLst>
            <pc:docMk/>
            <pc:sldMk cId="3154901821" sldId="650"/>
            <ac:spMk id="12" creationId="{DAFF542E-C4D0-B38F-27D7-59560F59F40D}"/>
          </ac:spMkLst>
        </pc:spChg>
        <pc:picChg chg="ord">
          <ac:chgData name="Mayra Hernandez-Barrera" userId="S::mhernandezbarrera@cde.ca.gov::525d6383-0648-4b00-84b3-cdbcfd8f354e" providerId="AD" clId="Web-{75333A47-3BEA-B060-7C6D-696B31DB228B}" dt="2022-08-11T23:27:14.209" v="7"/>
          <ac:picMkLst>
            <pc:docMk/>
            <pc:sldMk cId="3154901821" sldId="650"/>
            <ac:picMk id="7" creationId="{D33521DE-2E96-A975-5A63-7E332999A36F}"/>
          </ac:picMkLst>
        </pc:picChg>
      </pc:sldChg>
    </pc:docChg>
  </pc:docChgLst>
  <pc:docChgLst>
    <pc:chgData name="Tiffany Marsh" userId="S::tmarsh@cde.ca.gov::94d8ac86-1e53-4c34-bd16-6c2edb25812d" providerId="AD" clId="Web-{58351AA3-5D2A-7D46-8AEF-74A25FC37025}"/>
    <pc:docChg chg="modSld">
      <pc:chgData name="Tiffany Marsh" userId="S::tmarsh@cde.ca.gov::94d8ac86-1e53-4c34-bd16-6c2edb25812d" providerId="AD" clId="Web-{58351AA3-5D2A-7D46-8AEF-74A25FC37025}" dt="2022-08-12T22:03:57.228" v="79"/>
      <pc:docMkLst>
        <pc:docMk/>
      </pc:docMkLst>
      <pc:sldChg chg="modNotes">
        <pc:chgData name="Tiffany Marsh" userId="S::tmarsh@cde.ca.gov::94d8ac86-1e53-4c34-bd16-6c2edb25812d" providerId="AD" clId="Web-{58351AA3-5D2A-7D46-8AEF-74A25FC37025}" dt="2022-08-12T22:02:22.116" v="55"/>
        <pc:sldMkLst>
          <pc:docMk/>
          <pc:sldMk cId="913436851" sldId="530"/>
        </pc:sldMkLst>
      </pc:sldChg>
      <pc:sldChg chg="modNotes">
        <pc:chgData name="Tiffany Marsh" userId="S::tmarsh@cde.ca.gov::94d8ac86-1e53-4c34-bd16-6c2edb25812d" providerId="AD" clId="Web-{58351AA3-5D2A-7D46-8AEF-74A25FC37025}" dt="2022-08-12T22:03:57.228" v="79"/>
        <pc:sldMkLst>
          <pc:docMk/>
          <pc:sldMk cId="124398406" sldId="576"/>
        </pc:sldMkLst>
      </pc:sldChg>
    </pc:docChg>
  </pc:docChgLst>
  <pc:docChgLst>
    <pc:chgData name="Tiffany Marsh" userId="S::tmarsh@cde.ca.gov::94d8ac86-1e53-4c34-bd16-6c2edb25812d" providerId="AD" clId="Web-{9EFFD001-3D4E-398A-3BE7-F91354A92CF6}"/>
    <pc:docChg chg="modSld">
      <pc:chgData name="Tiffany Marsh" userId="S::tmarsh@cde.ca.gov::94d8ac86-1e53-4c34-bd16-6c2edb25812d" providerId="AD" clId="Web-{9EFFD001-3D4E-398A-3BE7-F91354A92CF6}" dt="2022-08-15T23:17:10.570" v="104"/>
      <pc:docMkLst>
        <pc:docMk/>
      </pc:docMkLst>
      <pc:sldChg chg="modNotes">
        <pc:chgData name="Tiffany Marsh" userId="S::tmarsh@cde.ca.gov::94d8ac86-1e53-4c34-bd16-6c2edb25812d" providerId="AD" clId="Web-{9EFFD001-3D4E-398A-3BE7-F91354A92CF6}" dt="2022-08-15T22:59:20.350" v="49"/>
        <pc:sldMkLst>
          <pc:docMk/>
          <pc:sldMk cId="98807696" sldId="529"/>
        </pc:sldMkLst>
      </pc:sldChg>
      <pc:sldChg chg="modNotes">
        <pc:chgData name="Tiffany Marsh" userId="S::tmarsh@cde.ca.gov::94d8ac86-1e53-4c34-bd16-6c2edb25812d" providerId="AD" clId="Web-{9EFFD001-3D4E-398A-3BE7-F91354A92CF6}" dt="2022-08-15T22:57:31.594" v="47"/>
        <pc:sldMkLst>
          <pc:docMk/>
          <pc:sldMk cId="4064265720" sldId="566"/>
        </pc:sldMkLst>
      </pc:sldChg>
      <pc:sldChg chg="modNotes">
        <pc:chgData name="Tiffany Marsh" userId="S::tmarsh@cde.ca.gov::94d8ac86-1e53-4c34-bd16-6c2edb25812d" providerId="AD" clId="Web-{9EFFD001-3D4E-398A-3BE7-F91354A92CF6}" dt="2022-08-15T21:30:53.167" v="5"/>
        <pc:sldMkLst>
          <pc:docMk/>
          <pc:sldMk cId="49136963" sldId="579"/>
        </pc:sldMkLst>
      </pc:sldChg>
      <pc:sldChg chg="modNotes">
        <pc:chgData name="Tiffany Marsh" userId="S::tmarsh@cde.ca.gov::94d8ac86-1e53-4c34-bd16-6c2edb25812d" providerId="AD" clId="Web-{9EFFD001-3D4E-398A-3BE7-F91354A92CF6}" dt="2022-08-15T22:30:51.968" v="22"/>
        <pc:sldMkLst>
          <pc:docMk/>
          <pc:sldMk cId="3849973451" sldId="582"/>
        </pc:sldMkLst>
      </pc:sldChg>
      <pc:sldChg chg="modNotes">
        <pc:chgData name="Tiffany Marsh" userId="S::tmarsh@cde.ca.gov::94d8ac86-1e53-4c34-bd16-6c2edb25812d" providerId="AD" clId="Web-{9EFFD001-3D4E-398A-3BE7-F91354A92CF6}" dt="2022-08-15T23:17:10.570" v="104"/>
        <pc:sldMkLst>
          <pc:docMk/>
          <pc:sldMk cId="2669310730" sldId="617"/>
        </pc:sldMkLst>
      </pc:sldChg>
      <pc:sldChg chg="modNotes">
        <pc:chgData name="Tiffany Marsh" userId="S::tmarsh@cde.ca.gov::94d8ac86-1e53-4c34-bd16-6c2edb25812d" providerId="AD" clId="Web-{9EFFD001-3D4E-398A-3BE7-F91354A92CF6}" dt="2022-08-15T21:10:33.435" v="2"/>
        <pc:sldMkLst>
          <pc:docMk/>
          <pc:sldMk cId="1359128344" sldId="623"/>
        </pc:sldMkLst>
      </pc:sldChg>
      <pc:sldChg chg="modSp modNotes">
        <pc:chgData name="Tiffany Marsh" userId="S::tmarsh@cde.ca.gov::94d8ac86-1e53-4c34-bd16-6c2edb25812d" providerId="AD" clId="Web-{9EFFD001-3D4E-398A-3BE7-F91354A92CF6}" dt="2022-08-15T23:10:33.953" v="102" actId="20577"/>
        <pc:sldMkLst>
          <pc:docMk/>
          <pc:sldMk cId="2225638855" sldId="624"/>
        </pc:sldMkLst>
        <pc:spChg chg="mod">
          <ac:chgData name="Tiffany Marsh" userId="S::tmarsh@cde.ca.gov::94d8ac86-1e53-4c34-bd16-6c2edb25812d" providerId="AD" clId="Web-{9EFFD001-3D4E-398A-3BE7-F91354A92CF6}" dt="2022-08-15T23:10:33.953" v="102" actId="20577"/>
          <ac:spMkLst>
            <pc:docMk/>
            <pc:sldMk cId="2225638855" sldId="624"/>
            <ac:spMk id="4" creationId="{13ED488F-966B-114B-0F6B-9048EF97694F}"/>
          </ac:spMkLst>
        </pc:spChg>
      </pc:sldChg>
      <pc:sldChg chg="modNotes">
        <pc:chgData name="Tiffany Marsh" userId="S::tmarsh@cde.ca.gov::94d8ac86-1e53-4c34-bd16-6c2edb25812d" providerId="AD" clId="Web-{9EFFD001-3D4E-398A-3BE7-F91354A92CF6}" dt="2022-08-15T21:37:06.002" v="13"/>
        <pc:sldMkLst>
          <pc:docMk/>
          <pc:sldMk cId="1017397682" sldId="630"/>
        </pc:sldMkLst>
      </pc:sldChg>
      <pc:sldChg chg="modSp">
        <pc:chgData name="Tiffany Marsh" userId="S::tmarsh@cde.ca.gov::94d8ac86-1e53-4c34-bd16-6c2edb25812d" providerId="AD" clId="Web-{9EFFD001-3D4E-398A-3BE7-F91354A92CF6}" dt="2022-08-15T23:02:35.534" v="51" actId="20577"/>
        <pc:sldMkLst>
          <pc:docMk/>
          <pc:sldMk cId="3944847999" sldId="633"/>
        </pc:sldMkLst>
        <pc:spChg chg="mod">
          <ac:chgData name="Tiffany Marsh" userId="S::tmarsh@cde.ca.gov::94d8ac86-1e53-4c34-bd16-6c2edb25812d" providerId="AD" clId="Web-{9EFFD001-3D4E-398A-3BE7-F91354A92CF6}" dt="2022-08-15T23:02:35.534" v="51" actId="20577"/>
          <ac:spMkLst>
            <pc:docMk/>
            <pc:sldMk cId="3944847999" sldId="633"/>
            <ac:spMk id="7" creationId="{00000000-0000-0000-0000-000000000000}"/>
          </ac:spMkLst>
        </pc:spChg>
      </pc:sldChg>
      <pc:sldChg chg="modNotes">
        <pc:chgData name="Tiffany Marsh" userId="S::tmarsh@cde.ca.gov::94d8ac86-1e53-4c34-bd16-6c2edb25812d" providerId="AD" clId="Web-{9EFFD001-3D4E-398A-3BE7-F91354A92CF6}" dt="2022-08-15T22:31:41.768" v="32"/>
        <pc:sldMkLst>
          <pc:docMk/>
          <pc:sldMk cId="4059451990" sldId="658"/>
        </pc:sldMkLst>
      </pc:sldChg>
    </pc:docChg>
  </pc:docChgLst>
  <pc:docChgLst>
    <pc:chgData name="Tiffany Marsh" userId="S::tmarsh@cde.ca.gov::94d8ac86-1e53-4c34-bd16-6c2edb25812d" providerId="AD" clId="Web-{35764C5D-8ABD-4566-1EEF-492BD39C4C83}"/>
    <pc:docChg chg="modSld">
      <pc:chgData name="Tiffany Marsh" userId="S::tmarsh@cde.ca.gov::94d8ac86-1e53-4c34-bd16-6c2edb25812d" providerId="AD" clId="Web-{35764C5D-8ABD-4566-1EEF-492BD39C4C83}" dt="2022-08-17T20:37:37.280" v="22"/>
      <pc:docMkLst>
        <pc:docMk/>
      </pc:docMkLst>
      <pc:sldChg chg="modNotes">
        <pc:chgData name="Tiffany Marsh" userId="S::tmarsh@cde.ca.gov::94d8ac86-1e53-4c34-bd16-6c2edb25812d" providerId="AD" clId="Web-{35764C5D-8ABD-4566-1EEF-492BD39C4C83}" dt="2022-08-17T20:37:37.280" v="22"/>
        <pc:sldMkLst>
          <pc:docMk/>
          <pc:sldMk cId="4064265720" sldId="566"/>
        </pc:sldMkLst>
      </pc:sldChg>
    </pc:docChg>
  </pc:docChgLst>
</pc:chgInfo>
</file>

<file path=ppt/comments/modernComment_21F_443331C1.xml><?xml version="1.0" encoding="utf-8"?>
<p188:cmLst xmlns:a="http://schemas.openxmlformats.org/drawingml/2006/main" xmlns:r="http://schemas.openxmlformats.org/officeDocument/2006/relationships" xmlns:p188="http://schemas.microsoft.com/office/powerpoint/2018/8/main">
  <p188:cm id="{8F504C02-78C4-42D1-A285-EC1E0059B867}" authorId="{2B52BD22-6B2D-DA91-4B48-754B35C6D81C}" status="resolved" created="2022-07-25T20:50:55.034" complete="100000">
    <pc:sldMkLst xmlns:pc="http://schemas.microsoft.com/office/powerpoint/2013/main/command">
      <pc:docMk/>
      <pc:sldMk cId="1144205761" sldId="543"/>
    </pc:sldMkLst>
    <p188:txBody>
      <a:bodyPr/>
      <a:lstStyle/>
      <a:p>
        <a:r>
          <a:rPr lang="en-US"/>
          <a:t>Add to notes: LOFs are sent 30-60 days after the exit meeting</a:t>
        </a:r>
      </a:p>
    </p188:txBody>
  </p188:cm>
</p188:cmLst>
</file>

<file path=ppt/comments/modernComment_246_E579EECB.xml><?xml version="1.0" encoding="utf-8"?>
<p188:cmLst xmlns:a="http://schemas.openxmlformats.org/drawingml/2006/main" xmlns:r="http://schemas.openxmlformats.org/officeDocument/2006/relationships" xmlns:p188="http://schemas.microsoft.com/office/powerpoint/2018/8/main">
  <p188:cm id="{E2ADC6BC-37C0-4B05-9BB1-2201E16262FD}" authorId="{5E532C1E-B0B6-6E74-A0C5-5BD3A98D2343}" status="resolved" created="2022-08-09T21:09:12.291" complete="100000">
    <pc:sldMkLst xmlns:pc="http://schemas.microsoft.com/office/powerpoint/2013/main/command">
      <pc:docMk/>
      <pc:sldMk cId="3849973451" sldId="582"/>
    </pc:sldMkLst>
    <p188:txBody>
      <a:bodyPr/>
      <a:lstStyle/>
      <a:p>
        <a:r>
          <a:rPr lang="en-US"/>
          <a:t>Remove the listing of Board Policies. Indicate the there are sample policies within the FPM box. etc.</a:t>
        </a:r>
      </a:p>
    </p188:txBody>
  </p188:cm>
</p188:cmLst>
</file>

<file path=ppt/comments/modernComment_255_802FCD76.xml><?xml version="1.0" encoding="utf-8"?>
<p188:cmLst xmlns:a="http://schemas.openxmlformats.org/drawingml/2006/main" xmlns:r="http://schemas.openxmlformats.org/officeDocument/2006/relationships" xmlns:p188="http://schemas.microsoft.com/office/powerpoint/2018/8/main">
  <p188:cm id="{78F3F519-27F4-40AE-8B93-31484844AA8C}" authorId="{2B52BD22-6B2D-DA91-4B48-754B35C6D81C}" status="resolved" created="2022-07-25T20:48:30.342" complete="100000">
    <pc:sldMkLst xmlns:pc="http://schemas.microsoft.com/office/powerpoint/2013/main/command">
      <pc:docMk/>
      <pc:sldMk cId="2150616438" sldId="597"/>
    </pc:sldMkLst>
    <p188:txBody>
      <a:bodyPr/>
      <a:lstStyle/>
      <a:p>
        <a:r>
          <a:rPr lang="en-US"/>
          <a:t>What about "review of documents" while on site? </a:t>
        </a:r>
      </a:p>
    </p188:txBody>
  </p188:cm>
</p188:cmLst>
</file>

<file path=ppt/comments/modernComment_268_75088FB3.xml><?xml version="1.0" encoding="utf-8"?>
<p188:cmLst xmlns:a="http://schemas.openxmlformats.org/drawingml/2006/main" xmlns:r="http://schemas.openxmlformats.org/officeDocument/2006/relationships" xmlns:p188="http://schemas.microsoft.com/office/powerpoint/2018/8/main">
  <p188:cm id="{0709C3A2-D514-49C4-9252-CCE5943D7573}" authorId="{2B52BD22-6B2D-DA91-4B48-754B35C6D81C}" status="resolved" created="2022-07-25T20:44:02.411" complete="100000">
    <ac:txMkLst xmlns:ac="http://schemas.microsoft.com/office/drawing/2013/main/command">
      <pc:docMk xmlns:pc="http://schemas.microsoft.com/office/powerpoint/2013/main/command"/>
      <pc:sldMk xmlns:pc="http://schemas.microsoft.com/office/powerpoint/2013/main/command" cId="1963495347" sldId="616"/>
      <ac:graphicFrameMk id="5" creationId="{9A11BB5F-95DC-DE3F-6650-28558BB85015}"/>
      <ac:tblMk/>
      <ac:tcMk rowId="2466549189" colId="1559503120"/>
      <ac:txMk cp="53">
        <ac:context len="288" hash="284733315"/>
      </ac:txMk>
    </ac:txMkLst>
    <p188:pos x="1020792" y="1840301"/>
    <p188:txBody>
      <a:bodyPr/>
      <a:lstStyle/>
      <a:p>
        <a:r>
          <a:rPr lang="en-US"/>
          <a:t>Rather than "LEA must provide written justification for the request" put the "CRR Coordinator must provide ..." 
This holds them to a standard rather than just having anyone from the site send in a request. </a:t>
        </a:r>
      </a:p>
    </p188:txBody>
  </p188:cm>
</p188:cmLst>
</file>

<file path=ppt/comments/modernComment_269_9F1A730A.xml><?xml version="1.0" encoding="utf-8"?>
<p188:cmLst xmlns:a="http://schemas.openxmlformats.org/drawingml/2006/main" xmlns:r="http://schemas.openxmlformats.org/officeDocument/2006/relationships" xmlns:p188="http://schemas.microsoft.com/office/powerpoint/2018/8/main">
  <p188:cm id="{209DAB14-D212-4E2B-8430-3739467C9CAF}" authorId="{2B52BD22-6B2D-DA91-4B48-754B35C6D81C}" status="resolved" created="2022-07-25T20:45:22.976" complete="100000">
    <ac:txMkLst xmlns:ac="http://schemas.microsoft.com/office/drawing/2013/main/command">
      <pc:docMk xmlns:pc="http://schemas.microsoft.com/office/powerpoint/2013/main/command"/>
      <pc:sldMk xmlns:pc="http://schemas.microsoft.com/office/powerpoint/2013/main/command" cId="2669310730" sldId="617"/>
      <ac:graphicFrameMk id="10" creationId="{BD847E69-6B4D-7647-3F65-16A18F90B2C1}"/>
      <ac:tblMk/>
      <ac:tcMk rowId="1780454284" colId="2394235936"/>
      <ac:txMk cp="112" len="4">
        <ac:context len="234" hash="2185459355"/>
      </ac:txMk>
    </ac:txMkLst>
    <p188:pos x="4730150" y="3608716"/>
    <p188:txBody>
      <a:bodyPr/>
      <a:lstStyle/>
      <a:p>
        <a:r>
          <a:rPr lang="en-US"/>
          <a:t>Rather than "Identify and schedule interviews", try "assist with the scheduling of staff interviews" </a:t>
        </a:r>
      </a:p>
    </p188:txBody>
  </p188:cm>
</p188:cmLst>
</file>

<file path=ppt/comments/modernComment_26C_E4EE4B5C.xml><?xml version="1.0" encoding="utf-8"?>
<p188:cmLst xmlns:a="http://schemas.openxmlformats.org/drawingml/2006/main" xmlns:r="http://schemas.openxmlformats.org/officeDocument/2006/relationships" xmlns:p188="http://schemas.microsoft.com/office/powerpoint/2018/8/main">
  <p188:cm id="{0EEF30E1-EEDD-44CC-A28E-8933E28B33D0}" authorId="{11E934CD-2F7B-3825-4E6A-6B341CC376A7}" status="resolved" created="2022-08-11T19:37:03.178" complete="100000">
    <pc:sldMkLst xmlns:pc="http://schemas.microsoft.com/office/powerpoint/2013/main/command">
      <pc:docMk/>
      <pc:sldMk cId="3840822108" sldId="620"/>
    </pc:sldMkLst>
    <p188:txBody>
      <a:bodyPr/>
      <a:lstStyle/>
      <a:p>
        <a:r>
          <a:rPr lang="en-US"/>
          <a:t>We should streamline the evidence, highlighting the most common areas. </a:t>
        </a:r>
      </a:p>
    </p188:txBody>
  </p188:cm>
</p188:cmLst>
</file>

<file path=ppt/comments/modernComment_271_150C975E.xml><?xml version="1.0" encoding="utf-8"?>
<p188:cmLst xmlns:a="http://schemas.openxmlformats.org/drawingml/2006/main" xmlns:r="http://schemas.openxmlformats.org/officeDocument/2006/relationships" xmlns:p188="http://schemas.microsoft.com/office/powerpoint/2018/8/main">
  <p188:cm id="{7BBA4BA6-0027-423D-94F9-718885ECC10C}" authorId="{11E934CD-2F7B-3825-4E6A-6B341CC376A7}" status="resolved" created="2022-08-09T22:25:23.112" complete="100000">
    <pc:sldMkLst xmlns:pc="http://schemas.microsoft.com/office/powerpoint/2013/main/command">
      <pc:docMk/>
      <pc:sldMk cId="353146718" sldId="625"/>
    </pc:sldMkLst>
    <p188:txBody>
      <a:bodyPr/>
      <a:lstStyle/>
      <a:p>
        <a:r>
          <a:rPr lang="en-US"/>
          <a:t>Add screenshot of Facility Review Package</a:t>
        </a:r>
      </a:p>
    </p188:txBody>
  </p188:cm>
</p188:cmLst>
</file>

<file path=ppt/comments/modernComment_280_C5D27FF7.xml><?xml version="1.0" encoding="utf-8"?>
<p188:cmLst xmlns:a="http://schemas.openxmlformats.org/drawingml/2006/main" xmlns:r="http://schemas.openxmlformats.org/officeDocument/2006/relationships" xmlns:p188="http://schemas.microsoft.com/office/powerpoint/2018/8/main">
  <p188:cm id="{C20FB7B7-A44A-4CC5-8A64-5BFAC1E84074}" authorId="{23BCE180-DA95-F1ED-6056-7CF89A05CF3A}" status="resolved" created="2022-08-11T19:01:42.804" complete="100000">
    <ac:txMkLst xmlns:ac="http://schemas.microsoft.com/office/drawing/2013/main/command">
      <pc:docMk xmlns:pc="http://schemas.microsoft.com/office/powerpoint/2013/main/command"/>
      <pc:sldMk xmlns:pc="http://schemas.microsoft.com/office/powerpoint/2013/main/command" cId="3318906871" sldId="640"/>
      <ac:spMk id="2" creationId="{64FA2EC6-000B-7B79-BAEE-AC86A06C70B8}"/>
      <ac:txMk cp="0" len="36">
        <ac:context len="37" hash="1263491823"/>
      </ac:txMk>
    </ac:txMkLst>
    <p188:pos x="9589698" y="1006415"/>
    <p188:txBody>
      <a:bodyPr/>
      <a:lstStyle/>
      <a:p>
        <a:r>
          <a:rPr lang="en-US"/>
          <a:t>New Slide Proposal (Can delete or leave to replace previous slide)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C7734-D13C-47DC-9B86-47D491028895}"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2F4F54E8-7665-44C8-A8BC-AC957E8730A9}">
      <dgm:prSet phldrT="[Text]" phldr="0"/>
      <dgm:spPr/>
      <dgm:t>
        <a:bodyPr/>
        <a:lstStyle/>
        <a:p>
          <a:pPr rtl="0"/>
          <a:r>
            <a:rPr lang="en-US">
              <a:latin typeface="Arial"/>
            </a:rPr>
            <a:t>Selection</a:t>
          </a:r>
          <a:endParaRPr lang="en-US"/>
        </a:p>
      </dgm:t>
    </dgm:pt>
    <dgm:pt modelId="{5467319E-3F45-4E7E-BB6B-81C5BE81B68A}" type="parTrans" cxnId="{17480C6A-42B5-4D35-AB3A-7134494CD376}">
      <dgm:prSet/>
      <dgm:spPr/>
      <dgm:t>
        <a:bodyPr/>
        <a:lstStyle/>
        <a:p>
          <a:endParaRPr lang="en-US"/>
        </a:p>
      </dgm:t>
    </dgm:pt>
    <dgm:pt modelId="{BA445998-67A3-4E87-8D34-F4C26291D56D}" type="sibTrans" cxnId="{17480C6A-42B5-4D35-AB3A-7134494CD376}">
      <dgm:prSet/>
      <dgm:spPr/>
      <dgm:t>
        <a:bodyPr/>
        <a:lstStyle/>
        <a:p>
          <a:endParaRPr lang="en-US"/>
        </a:p>
      </dgm:t>
    </dgm:pt>
    <dgm:pt modelId="{DC213084-298E-4419-925E-FB4D8E2576C7}">
      <dgm:prSet phldrT="[Text]" phldr="0"/>
      <dgm:spPr/>
      <dgm:t>
        <a:bodyPr/>
        <a:lstStyle/>
        <a:p>
          <a:pPr rtl="0"/>
          <a:r>
            <a:rPr lang="en-US">
              <a:latin typeface="Arial"/>
            </a:rPr>
            <a:t>Data Requests</a:t>
          </a:r>
          <a:endParaRPr lang="en-US"/>
        </a:p>
      </dgm:t>
    </dgm:pt>
    <dgm:pt modelId="{524E44C6-E12E-49D1-9467-6C4B98764A34}" type="parTrans" cxnId="{184D473B-568D-4A65-97DF-D04068396762}">
      <dgm:prSet/>
      <dgm:spPr/>
      <dgm:t>
        <a:bodyPr/>
        <a:lstStyle/>
        <a:p>
          <a:endParaRPr lang="en-US"/>
        </a:p>
      </dgm:t>
    </dgm:pt>
    <dgm:pt modelId="{8D1D9ECB-728C-4326-9EED-9EA575C94CC2}" type="sibTrans" cxnId="{184D473B-568D-4A65-97DF-D04068396762}">
      <dgm:prSet/>
      <dgm:spPr/>
      <dgm:t>
        <a:bodyPr/>
        <a:lstStyle/>
        <a:p>
          <a:endParaRPr lang="en-US"/>
        </a:p>
      </dgm:t>
    </dgm:pt>
    <dgm:pt modelId="{E3856F47-7A4F-4700-A2B5-F6808FAA303C}">
      <dgm:prSet phldrT="[Text]" phldr="0"/>
      <dgm:spPr/>
      <dgm:t>
        <a:bodyPr/>
        <a:lstStyle/>
        <a:p>
          <a:pPr rtl="0"/>
          <a:r>
            <a:rPr lang="en-US">
              <a:latin typeface="Arial"/>
            </a:rPr>
            <a:t>Data Review/Analysis</a:t>
          </a:r>
          <a:endParaRPr lang="en-US"/>
        </a:p>
      </dgm:t>
    </dgm:pt>
    <dgm:pt modelId="{4764E5EA-09C0-4B52-AA2A-877851DC60DB}" type="parTrans" cxnId="{B9BA9647-B301-4D0E-818F-C378280D84F0}">
      <dgm:prSet/>
      <dgm:spPr/>
      <dgm:t>
        <a:bodyPr/>
        <a:lstStyle/>
        <a:p>
          <a:endParaRPr lang="en-US"/>
        </a:p>
      </dgm:t>
    </dgm:pt>
    <dgm:pt modelId="{A3EF2256-FFC7-4A3B-8A60-3A4C280C66C1}" type="sibTrans" cxnId="{B9BA9647-B301-4D0E-818F-C378280D84F0}">
      <dgm:prSet/>
      <dgm:spPr/>
      <dgm:t>
        <a:bodyPr/>
        <a:lstStyle/>
        <a:p>
          <a:endParaRPr lang="en-US"/>
        </a:p>
      </dgm:t>
    </dgm:pt>
    <dgm:pt modelId="{6A7609A1-44EB-4903-8458-487C4FA26C5F}">
      <dgm:prSet phldrT="[Text]" phldr="0"/>
      <dgm:spPr/>
      <dgm:t>
        <a:bodyPr/>
        <a:lstStyle/>
        <a:p>
          <a:r>
            <a:rPr lang="en-US">
              <a:latin typeface="Arial"/>
            </a:rPr>
            <a:t>Pre-Review</a:t>
          </a:r>
          <a:endParaRPr lang="en-US"/>
        </a:p>
      </dgm:t>
    </dgm:pt>
    <dgm:pt modelId="{0A2ABAAE-DB46-408E-8C4A-07544903D69B}" type="parTrans" cxnId="{9E76527E-8358-4B72-A2A6-E44D1B95DDEF}">
      <dgm:prSet/>
      <dgm:spPr/>
      <dgm:t>
        <a:bodyPr/>
        <a:lstStyle/>
        <a:p>
          <a:endParaRPr lang="en-US"/>
        </a:p>
      </dgm:t>
    </dgm:pt>
    <dgm:pt modelId="{1A372D82-8C8B-4157-BBD7-EC96586B1D15}" type="sibTrans" cxnId="{9E76527E-8358-4B72-A2A6-E44D1B95DDEF}">
      <dgm:prSet/>
      <dgm:spPr/>
      <dgm:t>
        <a:bodyPr/>
        <a:lstStyle/>
        <a:p>
          <a:endParaRPr lang="en-US"/>
        </a:p>
      </dgm:t>
    </dgm:pt>
    <dgm:pt modelId="{1FD83585-0D6F-4B4C-BA8E-FF195698C23E}">
      <dgm:prSet phldrT="[Text]" phldr="0"/>
      <dgm:spPr/>
      <dgm:t>
        <a:bodyPr/>
        <a:lstStyle/>
        <a:p>
          <a:pPr rtl="0"/>
          <a:r>
            <a:rPr lang="en-US">
              <a:latin typeface="Arial"/>
            </a:rPr>
            <a:t>Initial Contact from Program Reviewer</a:t>
          </a:r>
          <a:endParaRPr lang="en-US"/>
        </a:p>
      </dgm:t>
    </dgm:pt>
    <dgm:pt modelId="{FA5CD0D9-4FD6-4B85-AE46-74247D55B64E}" type="parTrans" cxnId="{A6841DC4-9C46-4667-8FBF-01C1F396C8AA}">
      <dgm:prSet/>
      <dgm:spPr/>
      <dgm:t>
        <a:bodyPr/>
        <a:lstStyle/>
        <a:p>
          <a:endParaRPr lang="en-US"/>
        </a:p>
      </dgm:t>
    </dgm:pt>
    <dgm:pt modelId="{87277F9C-8B22-447B-87F0-0F2C4C462F07}" type="sibTrans" cxnId="{A6841DC4-9C46-4667-8FBF-01C1F396C8AA}">
      <dgm:prSet/>
      <dgm:spPr/>
      <dgm:t>
        <a:bodyPr/>
        <a:lstStyle/>
        <a:p>
          <a:endParaRPr lang="en-US"/>
        </a:p>
      </dgm:t>
    </dgm:pt>
    <dgm:pt modelId="{6139A9EF-FE6D-4F4F-8A0E-B62A04DB451E}">
      <dgm:prSet phldrT="[Text]" phldr="0"/>
      <dgm:spPr/>
      <dgm:t>
        <a:bodyPr/>
        <a:lstStyle/>
        <a:p>
          <a:pPr rtl="0"/>
          <a:r>
            <a:rPr lang="en-US">
              <a:latin typeface="Arial"/>
            </a:rPr>
            <a:t>LEA Preparations</a:t>
          </a:r>
          <a:endParaRPr lang="en-US"/>
        </a:p>
      </dgm:t>
    </dgm:pt>
    <dgm:pt modelId="{390A636E-E746-475A-9800-96CFA73703A9}" type="parTrans" cxnId="{C7557507-D256-41ED-9366-F91D95D17881}">
      <dgm:prSet/>
      <dgm:spPr/>
      <dgm:t>
        <a:bodyPr/>
        <a:lstStyle/>
        <a:p>
          <a:endParaRPr lang="en-US"/>
        </a:p>
      </dgm:t>
    </dgm:pt>
    <dgm:pt modelId="{619DC44D-9C69-4895-92AE-A7881DA089EC}" type="sibTrans" cxnId="{C7557507-D256-41ED-9366-F91D95D17881}">
      <dgm:prSet/>
      <dgm:spPr/>
      <dgm:t>
        <a:bodyPr/>
        <a:lstStyle/>
        <a:p>
          <a:endParaRPr lang="en-US"/>
        </a:p>
      </dgm:t>
    </dgm:pt>
    <dgm:pt modelId="{851235AA-3A6C-4287-B884-C618FCC87BEF}">
      <dgm:prSet phldrT="[Text]" phldr="0"/>
      <dgm:spPr/>
      <dgm:t>
        <a:bodyPr/>
        <a:lstStyle/>
        <a:p>
          <a:pPr rtl="0"/>
          <a:r>
            <a:rPr lang="en-US">
              <a:latin typeface="Arial"/>
            </a:rPr>
            <a:t>In-Review</a:t>
          </a:r>
          <a:endParaRPr lang="en-US"/>
        </a:p>
      </dgm:t>
    </dgm:pt>
    <dgm:pt modelId="{D3EA0191-C9B2-4FFF-B33A-50A8E8A7E973}" type="parTrans" cxnId="{7A733B73-6C2B-45F1-9173-1D1B50942D12}">
      <dgm:prSet/>
      <dgm:spPr/>
      <dgm:t>
        <a:bodyPr/>
        <a:lstStyle/>
        <a:p>
          <a:endParaRPr lang="en-US"/>
        </a:p>
      </dgm:t>
    </dgm:pt>
    <dgm:pt modelId="{81081698-07F9-4E02-A721-89945C35F20A}" type="sibTrans" cxnId="{7A733B73-6C2B-45F1-9173-1D1B50942D12}">
      <dgm:prSet/>
      <dgm:spPr/>
      <dgm:t>
        <a:bodyPr/>
        <a:lstStyle/>
        <a:p>
          <a:endParaRPr lang="en-US"/>
        </a:p>
      </dgm:t>
    </dgm:pt>
    <dgm:pt modelId="{1C3DF6B6-AD7A-455C-953B-014216DB1C51}">
      <dgm:prSet phldrT="[Text]" phldr="0"/>
      <dgm:spPr/>
      <dgm:t>
        <a:bodyPr/>
        <a:lstStyle/>
        <a:p>
          <a:pPr rtl="0"/>
          <a:r>
            <a:rPr lang="en-US">
              <a:latin typeface="Arial"/>
            </a:rPr>
            <a:t>Entrance Meeting </a:t>
          </a:r>
          <a:endParaRPr lang="en-US"/>
        </a:p>
      </dgm:t>
    </dgm:pt>
    <dgm:pt modelId="{BC54D30D-8E2F-451D-8CB1-2F23BA49B347}" type="parTrans" cxnId="{2E566B41-8935-475C-829B-CA23B3B9CFBF}">
      <dgm:prSet/>
      <dgm:spPr/>
      <dgm:t>
        <a:bodyPr/>
        <a:lstStyle/>
        <a:p>
          <a:endParaRPr lang="en-US"/>
        </a:p>
      </dgm:t>
    </dgm:pt>
    <dgm:pt modelId="{65B37E59-D643-47FC-A7FE-E6168C8D6059}" type="sibTrans" cxnId="{2E566B41-8935-475C-829B-CA23B3B9CFBF}">
      <dgm:prSet/>
      <dgm:spPr/>
      <dgm:t>
        <a:bodyPr/>
        <a:lstStyle/>
        <a:p>
          <a:endParaRPr lang="en-US"/>
        </a:p>
      </dgm:t>
    </dgm:pt>
    <dgm:pt modelId="{072BA277-CA81-44D5-AAF2-25C059952B6A}">
      <dgm:prSet phldrT="[Text]" phldr="0"/>
      <dgm:spPr/>
      <dgm:t>
        <a:bodyPr/>
        <a:lstStyle/>
        <a:p>
          <a:r>
            <a:rPr lang="en-US">
              <a:latin typeface="Arial"/>
            </a:rPr>
            <a:t>Interviews</a:t>
          </a:r>
          <a:endParaRPr lang="en-US"/>
        </a:p>
      </dgm:t>
    </dgm:pt>
    <dgm:pt modelId="{BEFC3E0D-B7A3-47D3-8030-638764D47889}" type="parTrans" cxnId="{0CB37E80-4D46-4F26-9605-A03F183C4013}">
      <dgm:prSet/>
      <dgm:spPr/>
      <dgm:t>
        <a:bodyPr/>
        <a:lstStyle/>
        <a:p>
          <a:endParaRPr lang="en-US"/>
        </a:p>
      </dgm:t>
    </dgm:pt>
    <dgm:pt modelId="{DB6D5AA9-19F2-425C-B208-CFB007CD7650}" type="sibTrans" cxnId="{0CB37E80-4D46-4F26-9605-A03F183C4013}">
      <dgm:prSet/>
      <dgm:spPr/>
      <dgm:t>
        <a:bodyPr/>
        <a:lstStyle/>
        <a:p>
          <a:endParaRPr lang="en-US"/>
        </a:p>
      </dgm:t>
    </dgm:pt>
    <dgm:pt modelId="{FF0F755C-798D-49AB-87FE-EB6714AB0699}">
      <dgm:prSet phldr="0"/>
      <dgm:spPr/>
      <dgm:t>
        <a:bodyPr/>
        <a:lstStyle/>
        <a:p>
          <a:pPr rtl="0"/>
          <a:r>
            <a:rPr lang="en-US">
              <a:latin typeface="Arial"/>
            </a:rPr>
            <a:t>School Site Selections</a:t>
          </a:r>
        </a:p>
      </dgm:t>
    </dgm:pt>
    <dgm:pt modelId="{39E9D833-1912-4717-9B04-7E6F3F9DFF82}" type="parTrans" cxnId="{03DDB3AF-661C-4F6F-A197-1D15E4F99F1F}">
      <dgm:prSet/>
      <dgm:spPr/>
      <dgm:t>
        <a:bodyPr/>
        <a:lstStyle/>
        <a:p>
          <a:endParaRPr lang="en-US"/>
        </a:p>
      </dgm:t>
    </dgm:pt>
    <dgm:pt modelId="{A7772F0F-8B8D-4F7A-B608-5F611DB320E1}" type="sibTrans" cxnId="{03DDB3AF-661C-4F6F-A197-1D15E4F99F1F}">
      <dgm:prSet/>
      <dgm:spPr/>
      <dgm:t>
        <a:bodyPr/>
        <a:lstStyle/>
        <a:p>
          <a:endParaRPr lang="en-US"/>
        </a:p>
      </dgm:t>
    </dgm:pt>
    <dgm:pt modelId="{03F9E9E8-8E51-47AB-BF80-A139F8DC04AD}">
      <dgm:prSet phldr="0"/>
      <dgm:spPr/>
      <dgm:t>
        <a:bodyPr/>
        <a:lstStyle/>
        <a:p>
          <a:pPr rtl="0"/>
          <a:r>
            <a:rPr lang="en-US">
              <a:latin typeface="Arial"/>
            </a:rPr>
            <a:t>Notice of Selection</a:t>
          </a:r>
        </a:p>
      </dgm:t>
    </dgm:pt>
    <dgm:pt modelId="{8CC4E1A1-859B-40F2-93D1-C655D8AA2BA6}" type="parTrans" cxnId="{13979B33-50FE-4CC1-985F-0A58006B4646}">
      <dgm:prSet/>
      <dgm:spPr/>
      <dgm:t>
        <a:bodyPr/>
        <a:lstStyle/>
        <a:p>
          <a:endParaRPr lang="en-US"/>
        </a:p>
      </dgm:t>
    </dgm:pt>
    <dgm:pt modelId="{9063075F-A043-4CAD-B1FA-16AC8FBBC637}" type="sibTrans" cxnId="{13979B33-50FE-4CC1-985F-0A58006B4646}">
      <dgm:prSet/>
      <dgm:spPr/>
      <dgm:t>
        <a:bodyPr/>
        <a:lstStyle/>
        <a:p>
          <a:endParaRPr lang="en-US"/>
        </a:p>
      </dgm:t>
    </dgm:pt>
    <dgm:pt modelId="{0CADF5DB-9545-40F1-90B6-8F574C053E4D}">
      <dgm:prSet phldr="0"/>
      <dgm:spPr/>
      <dgm:t>
        <a:bodyPr/>
        <a:lstStyle/>
        <a:p>
          <a:r>
            <a:rPr lang="en-US">
              <a:latin typeface="Arial"/>
            </a:rPr>
            <a:t>Uploading on CMT </a:t>
          </a:r>
          <a:endParaRPr lang="en-US"/>
        </a:p>
      </dgm:t>
    </dgm:pt>
    <dgm:pt modelId="{CD6FB47D-2DEE-4CAA-9A54-F4021CDC41FE}" type="parTrans" cxnId="{795FCB13-3718-4F54-91A0-5A7A8D8408BC}">
      <dgm:prSet/>
      <dgm:spPr/>
      <dgm:t>
        <a:bodyPr/>
        <a:lstStyle/>
        <a:p>
          <a:endParaRPr lang="en-US"/>
        </a:p>
      </dgm:t>
    </dgm:pt>
    <dgm:pt modelId="{EAC608FC-4AB5-48E8-9366-A82A485D00C7}" type="sibTrans" cxnId="{795FCB13-3718-4F54-91A0-5A7A8D8408BC}">
      <dgm:prSet/>
      <dgm:spPr/>
      <dgm:t>
        <a:bodyPr/>
        <a:lstStyle/>
        <a:p>
          <a:endParaRPr lang="en-US"/>
        </a:p>
      </dgm:t>
    </dgm:pt>
    <dgm:pt modelId="{71E516F8-66DF-45E4-AA79-7A6D39FB871B}">
      <dgm:prSet phldr="0"/>
      <dgm:spPr/>
      <dgm:t>
        <a:bodyPr/>
        <a:lstStyle/>
        <a:p>
          <a:pPr rtl="0"/>
          <a:r>
            <a:rPr lang="en-US">
              <a:latin typeface="Arial"/>
            </a:rPr>
            <a:t>Facilities Review</a:t>
          </a:r>
        </a:p>
      </dgm:t>
    </dgm:pt>
    <dgm:pt modelId="{7ACD5EBA-2846-434C-A63B-15F1AF7EC925}" type="parTrans" cxnId="{C3A56C96-68A6-4FF2-8E12-E23F63CDD517}">
      <dgm:prSet/>
      <dgm:spPr/>
      <dgm:t>
        <a:bodyPr/>
        <a:lstStyle/>
        <a:p>
          <a:endParaRPr lang="en-US"/>
        </a:p>
      </dgm:t>
    </dgm:pt>
    <dgm:pt modelId="{A4D6BB88-95F9-41D4-BB42-CD69C91C7E48}" type="sibTrans" cxnId="{C3A56C96-68A6-4FF2-8E12-E23F63CDD517}">
      <dgm:prSet/>
      <dgm:spPr/>
      <dgm:t>
        <a:bodyPr/>
        <a:lstStyle/>
        <a:p>
          <a:endParaRPr lang="en-US"/>
        </a:p>
      </dgm:t>
    </dgm:pt>
    <dgm:pt modelId="{BDFFEC7E-581E-4E33-88D6-B35BD3BFF579}">
      <dgm:prSet phldr="0"/>
      <dgm:spPr/>
      <dgm:t>
        <a:bodyPr/>
        <a:lstStyle/>
        <a:p>
          <a:r>
            <a:rPr lang="en-US">
              <a:latin typeface="Arial"/>
            </a:rPr>
            <a:t>Resolution</a:t>
          </a:r>
        </a:p>
      </dgm:t>
    </dgm:pt>
    <dgm:pt modelId="{D732E0F3-2D36-40E6-8E1C-BFCFE43BF449}" type="parTrans" cxnId="{4E70601D-3644-4DA7-8589-53E516897724}">
      <dgm:prSet/>
      <dgm:spPr/>
      <dgm:t>
        <a:bodyPr/>
        <a:lstStyle/>
        <a:p>
          <a:endParaRPr lang="en-US"/>
        </a:p>
      </dgm:t>
    </dgm:pt>
    <dgm:pt modelId="{9C2E1646-0157-4DBD-ABF0-0B0B1FC7EBBA}" type="sibTrans" cxnId="{4E70601D-3644-4DA7-8589-53E516897724}">
      <dgm:prSet/>
      <dgm:spPr/>
      <dgm:t>
        <a:bodyPr/>
        <a:lstStyle/>
        <a:p>
          <a:endParaRPr lang="en-US"/>
        </a:p>
      </dgm:t>
    </dgm:pt>
    <dgm:pt modelId="{39690444-58F4-497A-943A-EEB41709FAD1}">
      <dgm:prSet phldr="0"/>
      <dgm:spPr/>
      <dgm:t>
        <a:bodyPr/>
        <a:lstStyle/>
        <a:p>
          <a:pPr rtl="0"/>
          <a:r>
            <a:rPr lang="en-US">
              <a:latin typeface="Arial"/>
            </a:rPr>
            <a:t>Letter of Findings</a:t>
          </a:r>
        </a:p>
      </dgm:t>
    </dgm:pt>
    <dgm:pt modelId="{EF88A83E-C742-487B-B9CC-2C13F51C1892}" type="parTrans" cxnId="{BB1033A4-F2DD-453E-9F8E-1E02640A58D7}">
      <dgm:prSet/>
      <dgm:spPr/>
      <dgm:t>
        <a:bodyPr/>
        <a:lstStyle/>
        <a:p>
          <a:endParaRPr lang="en-US"/>
        </a:p>
      </dgm:t>
    </dgm:pt>
    <dgm:pt modelId="{A2109A85-5618-4DB8-868F-072A30EF4D01}" type="sibTrans" cxnId="{BB1033A4-F2DD-453E-9F8E-1E02640A58D7}">
      <dgm:prSet/>
      <dgm:spPr/>
      <dgm:t>
        <a:bodyPr/>
        <a:lstStyle/>
        <a:p>
          <a:endParaRPr lang="en-US"/>
        </a:p>
      </dgm:t>
    </dgm:pt>
    <dgm:pt modelId="{B777732F-9974-4E97-9069-1CFB6F6F2619}">
      <dgm:prSet phldr="0"/>
      <dgm:spPr/>
      <dgm:t>
        <a:bodyPr/>
        <a:lstStyle/>
        <a:p>
          <a:pPr rtl="0"/>
          <a:r>
            <a:rPr lang="en-US">
              <a:latin typeface="Arial"/>
            </a:rPr>
            <a:t>Compliance Assistance</a:t>
          </a:r>
        </a:p>
      </dgm:t>
    </dgm:pt>
    <dgm:pt modelId="{D234498A-9B6C-4A77-AE98-EF42D45BFC53}" type="parTrans" cxnId="{CC7624F4-FB6C-4981-981E-58C205AF338A}">
      <dgm:prSet/>
      <dgm:spPr/>
      <dgm:t>
        <a:bodyPr/>
        <a:lstStyle/>
        <a:p>
          <a:endParaRPr lang="en-US"/>
        </a:p>
      </dgm:t>
    </dgm:pt>
    <dgm:pt modelId="{CAF9872A-3E07-425B-A9B2-25D15BADAEE5}" type="sibTrans" cxnId="{CC7624F4-FB6C-4981-981E-58C205AF338A}">
      <dgm:prSet/>
      <dgm:spPr/>
      <dgm:t>
        <a:bodyPr/>
        <a:lstStyle/>
        <a:p>
          <a:endParaRPr lang="en-US"/>
        </a:p>
      </dgm:t>
    </dgm:pt>
    <dgm:pt modelId="{EFD4FBBC-AB63-4BF3-8965-16EDBEB82840}">
      <dgm:prSet phldr="0"/>
      <dgm:spPr/>
      <dgm:t>
        <a:bodyPr/>
        <a:lstStyle/>
        <a:p>
          <a:pPr rtl="0"/>
          <a:r>
            <a:rPr lang="en-US">
              <a:latin typeface="Arial"/>
            </a:rPr>
            <a:t>CMT Account</a:t>
          </a:r>
        </a:p>
      </dgm:t>
    </dgm:pt>
    <dgm:pt modelId="{F596361F-0266-4736-BA2E-FDDE7BD7AE89}" type="parTrans" cxnId="{BA0B7F28-0CF1-47FC-AB3B-A5ED2D45F99E}">
      <dgm:prSet/>
      <dgm:spPr/>
      <dgm:t>
        <a:bodyPr/>
        <a:lstStyle/>
        <a:p>
          <a:endParaRPr lang="en-US"/>
        </a:p>
      </dgm:t>
    </dgm:pt>
    <dgm:pt modelId="{1C599675-4780-4DFA-A4D4-F20C7566CBB2}" type="sibTrans" cxnId="{BA0B7F28-0CF1-47FC-AB3B-A5ED2D45F99E}">
      <dgm:prSet/>
      <dgm:spPr/>
      <dgm:t>
        <a:bodyPr/>
        <a:lstStyle/>
        <a:p>
          <a:endParaRPr lang="en-US"/>
        </a:p>
      </dgm:t>
    </dgm:pt>
    <dgm:pt modelId="{D62C4B15-3E0A-4CF2-81EE-D488238DF21A}">
      <dgm:prSet phldr="0"/>
      <dgm:spPr/>
      <dgm:t>
        <a:bodyPr/>
        <a:lstStyle/>
        <a:p>
          <a:pPr rtl="0"/>
          <a:r>
            <a:rPr lang="en-US">
              <a:latin typeface="Arial"/>
            </a:rPr>
            <a:t>Voluntary Compliance Plan</a:t>
          </a:r>
        </a:p>
      </dgm:t>
    </dgm:pt>
    <dgm:pt modelId="{78C52C52-3E72-4B37-BB59-E2884C6BCCDA}" type="parTrans" cxnId="{7F2DB1E9-7E2B-40A6-AA67-6220C58567D0}">
      <dgm:prSet/>
      <dgm:spPr/>
      <dgm:t>
        <a:bodyPr/>
        <a:lstStyle/>
        <a:p>
          <a:endParaRPr lang="en-US"/>
        </a:p>
      </dgm:t>
    </dgm:pt>
    <dgm:pt modelId="{0005D4ED-A5B2-4D18-9812-77EDC75BFB57}" type="sibTrans" cxnId="{7F2DB1E9-7E2B-40A6-AA67-6220C58567D0}">
      <dgm:prSet/>
      <dgm:spPr/>
      <dgm:t>
        <a:bodyPr/>
        <a:lstStyle/>
        <a:p>
          <a:endParaRPr lang="en-US"/>
        </a:p>
      </dgm:t>
    </dgm:pt>
    <dgm:pt modelId="{04C71606-ECE0-4B4D-94A1-10D4F4ADDFD8}">
      <dgm:prSet phldr="0"/>
      <dgm:spPr/>
      <dgm:t>
        <a:bodyPr/>
        <a:lstStyle/>
        <a:p>
          <a:pPr rtl="0"/>
          <a:r>
            <a:rPr lang="en-US">
              <a:latin typeface="Arial"/>
            </a:rPr>
            <a:t>Exit Meeting</a:t>
          </a:r>
        </a:p>
      </dgm:t>
    </dgm:pt>
    <dgm:pt modelId="{FC2342B8-F355-43B6-8A78-0FE648BFB564}" type="parTrans" cxnId="{D25AFC9C-FD00-4BFF-B75F-C356449A2CD2}">
      <dgm:prSet/>
      <dgm:spPr/>
      <dgm:t>
        <a:bodyPr/>
        <a:lstStyle/>
        <a:p>
          <a:endParaRPr lang="en-US"/>
        </a:p>
      </dgm:t>
    </dgm:pt>
    <dgm:pt modelId="{4DF42BCE-8785-4A60-A9F1-A78DAA926589}" type="sibTrans" cxnId="{D25AFC9C-FD00-4BFF-B75F-C356449A2CD2}">
      <dgm:prSet/>
      <dgm:spPr/>
      <dgm:t>
        <a:bodyPr/>
        <a:lstStyle/>
        <a:p>
          <a:endParaRPr lang="en-US"/>
        </a:p>
      </dgm:t>
    </dgm:pt>
    <dgm:pt modelId="{5092CAA4-C613-4AEE-8DEF-4746C1BC1A6B}" type="pres">
      <dgm:prSet presAssocID="{E60C7734-D13C-47DC-9B86-47D491028895}" presName="Name0" presStyleCnt="0">
        <dgm:presLayoutVars>
          <dgm:dir/>
          <dgm:animLvl val="lvl"/>
          <dgm:resizeHandles val="exact"/>
        </dgm:presLayoutVars>
      </dgm:prSet>
      <dgm:spPr/>
    </dgm:pt>
    <dgm:pt modelId="{3A357D77-AF83-454C-BA8E-27DB7A6305E5}" type="pres">
      <dgm:prSet presAssocID="{BDFFEC7E-581E-4E33-88D6-B35BD3BFF579}" presName="boxAndChildren" presStyleCnt="0"/>
      <dgm:spPr/>
    </dgm:pt>
    <dgm:pt modelId="{11F996DF-16A9-42EE-947D-855BAFFBEE92}" type="pres">
      <dgm:prSet presAssocID="{BDFFEC7E-581E-4E33-88D6-B35BD3BFF579}" presName="parentTextBox" presStyleLbl="node1" presStyleIdx="0" presStyleCnt="4"/>
      <dgm:spPr/>
    </dgm:pt>
    <dgm:pt modelId="{25012272-22A0-4775-8C0F-7468C44C52D5}" type="pres">
      <dgm:prSet presAssocID="{BDFFEC7E-581E-4E33-88D6-B35BD3BFF579}" presName="entireBox" presStyleLbl="node1" presStyleIdx="0" presStyleCnt="4"/>
      <dgm:spPr/>
    </dgm:pt>
    <dgm:pt modelId="{99469A00-5F0D-49D7-AF3B-CFC68E6399EF}" type="pres">
      <dgm:prSet presAssocID="{BDFFEC7E-581E-4E33-88D6-B35BD3BFF579}" presName="descendantBox" presStyleCnt="0"/>
      <dgm:spPr/>
    </dgm:pt>
    <dgm:pt modelId="{88F4FB6E-E57C-4E72-ABB3-38068D453B82}" type="pres">
      <dgm:prSet presAssocID="{39690444-58F4-497A-943A-EEB41709FAD1}" presName="childTextBox" presStyleLbl="fgAccFollowNode1" presStyleIdx="0" presStyleCnt="15">
        <dgm:presLayoutVars>
          <dgm:bulletEnabled val="1"/>
        </dgm:presLayoutVars>
      </dgm:prSet>
      <dgm:spPr/>
    </dgm:pt>
    <dgm:pt modelId="{2EBF43D1-CBF0-4BBB-B615-5D0BC0B8164A}" type="pres">
      <dgm:prSet presAssocID="{D62C4B15-3E0A-4CF2-81EE-D488238DF21A}" presName="childTextBox" presStyleLbl="fgAccFollowNode1" presStyleIdx="1" presStyleCnt="15">
        <dgm:presLayoutVars>
          <dgm:bulletEnabled val="1"/>
        </dgm:presLayoutVars>
      </dgm:prSet>
      <dgm:spPr/>
    </dgm:pt>
    <dgm:pt modelId="{2EBCE57B-FB3F-46D5-BF20-0258BCB17567}" type="pres">
      <dgm:prSet presAssocID="{B777732F-9974-4E97-9069-1CFB6F6F2619}" presName="childTextBox" presStyleLbl="fgAccFollowNode1" presStyleIdx="2" presStyleCnt="15">
        <dgm:presLayoutVars>
          <dgm:bulletEnabled val="1"/>
        </dgm:presLayoutVars>
      </dgm:prSet>
      <dgm:spPr/>
    </dgm:pt>
    <dgm:pt modelId="{4616B72E-BE03-40B9-9833-E5D9EA622D69}" type="pres">
      <dgm:prSet presAssocID="{81081698-07F9-4E02-A721-89945C35F20A}" presName="sp" presStyleCnt="0"/>
      <dgm:spPr/>
    </dgm:pt>
    <dgm:pt modelId="{8BB3EBEC-21B9-4DB4-9A43-931FC4924EAE}" type="pres">
      <dgm:prSet presAssocID="{851235AA-3A6C-4287-B884-C618FCC87BEF}" presName="arrowAndChildren" presStyleCnt="0"/>
      <dgm:spPr/>
    </dgm:pt>
    <dgm:pt modelId="{14F08C70-669C-4244-9A3E-7F53504B8DED}" type="pres">
      <dgm:prSet presAssocID="{851235AA-3A6C-4287-B884-C618FCC87BEF}" presName="parentTextArrow" presStyleLbl="node1" presStyleIdx="0" presStyleCnt="4"/>
      <dgm:spPr/>
    </dgm:pt>
    <dgm:pt modelId="{C098E26D-5F93-4808-A1C6-19CF8B19C9D6}" type="pres">
      <dgm:prSet presAssocID="{851235AA-3A6C-4287-B884-C618FCC87BEF}" presName="arrow" presStyleLbl="node1" presStyleIdx="1" presStyleCnt="4"/>
      <dgm:spPr/>
    </dgm:pt>
    <dgm:pt modelId="{0B2B7E54-2953-4BB0-95F3-235A641437E8}" type="pres">
      <dgm:prSet presAssocID="{851235AA-3A6C-4287-B884-C618FCC87BEF}" presName="descendantArrow" presStyleCnt="0"/>
      <dgm:spPr/>
    </dgm:pt>
    <dgm:pt modelId="{79012120-BE1F-4D60-B3A6-5B6FF96C8B7E}" type="pres">
      <dgm:prSet presAssocID="{1C3DF6B6-AD7A-455C-953B-014216DB1C51}" presName="childTextArrow" presStyleLbl="fgAccFollowNode1" presStyleIdx="3" presStyleCnt="15">
        <dgm:presLayoutVars>
          <dgm:bulletEnabled val="1"/>
        </dgm:presLayoutVars>
      </dgm:prSet>
      <dgm:spPr/>
    </dgm:pt>
    <dgm:pt modelId="{EF5AC4C4-4A99-4A82-8EB2-E84458646B82}" type="pres">
      <dgm:prSet presAssocID="{072BA277-CA81-44D5-AAF2-25C059952B6A}" presName="childTextArrow" presStyleLbl="fgAccFollowNode1" presStyleIdx="4" presStyleCnt="15">
        <dgm:presLayoutVars>
          <dgm:bulletEnabled val="1"/>
        </dgm:presLayoutVars>
      </dgm:prSet>
      <dgm:spPr/>
    </dgm:pt>
    <dgm:pt modelId="{58CD7554-01F2-4BC3-8AB3-1AECA71FAAE4}" type="pres">
      <dgm:prSet presAssocID="{71E516F8-66DF-45E4-AA79-7A6D39FB871B}" presName="childTextArrow" presStyleLbl="fgAccFollowNode1" presStyleIdx="5" presStyleCnt="15">
        <dgm:presLayoutVars>
          <dgm:bulletEnabled val="1"/>
        </dgm:presLayoutVars>
      </dgm:prSet>
      <dgm:spPr/>
    </dgm:pt>
    <dgm:pt modelId="{26294D81-ACFE-4117-A82F-DFF7795EABFF}" type="pres">
      <dgm:prSet presAssocID="{04C71606-ECE0-4B4D-94A1-10D4F4ADDFD8}" presName="childTextArrow" presStyleLbl="fgAccFollowNode1" presStyleIdx="6" presStyleCnt="15">
        <dgm:presLayoutVars>
          <dgm:bulletEnabled val="1"/>
        </dgm:presLayoutVars>
      </dgm:prSet>
      <dgm:spPr/>
    </dgm:pt>
    <dgm:pt modelId="{D62298C6-8865-4965-8C1B-698BF04257F1}" type="pres">
      <dgm:prSet presAssocID="{1A372D82-8C8B-4157-BBD7-EC96586B1D15}" presName="sp" presStyleCnt="0"/>
      <dgm:spPr/>
    </dgm:pt>
    <dgm:pt modelId="{5FCB4D25-78E0-4D6C-8EB7-3E2AA426CC5A}" type="pres">
      <dgm:prSet presAssocID="{6A7609A1-44EB-4903-8458-487C4FA26C5F}" presName="arrowAndChildren" presStyleCnt="0"/>
      <dgm:spPr/>
    </dgm:pt>
    <dgm:pt modelId="{6D02D717-23B7-4CF8-AC35-F250F95654CB}" type="pres">
      <dgm:prSet presAssocID="{6A7609A1-44EB-4903-8458-487C4FA26C5F}" presName="parentTextArrow" presStyleLbl="node1" presStyleIdx="1" presStyleCnt="4"/>
      <dgm:spPr/>
    </dgm:pt>
    <dgm:pt modelId="{44BEB288-50D6-4439-AA20-EDE5D78E69C5}" type="pres">
      <dgm:prSet presAssocID="{6A7609A1-44EB-4903-8458-487C4FA26C5F}" presName="arrow" presStyleLbl="node1" presStyleIdx="2" presStyleCnt="4"/>
      <dgm:spPr/>
    </dgm:pt>
    <dgm:pt modelId="{EC76430A-D8B0-46AB-AA88-28184C9B65BE}" type="pres">
      <dgm:prSet presAssocID="{6A7609A1-44EB-4903-8458-487C4FA26C5F}" presName="descendantArrow" presStyleCnt="0"/>
      <dgm:spPr/>
    </dgm:pt>
    <dgm:pt modelId="{CA6360B9-5430-4D83-8BE0-339666B5F5E9}" type="pres">
      <dgm:prSet presAssocID="{1FD83585-0D6F-4B4C-BA8E-FF195698C23E}" presName="childTextArrow" presStyleLbl="fgAccFollowNode1" presStyleIdx="7" presStyleCnt="15">
        <dgm:presLayoutVars>
          <dgm:bulletEnabled val="1"/>
        </dgm:presLayoutVars>
      </dgm:prSet>
      <dgm:spPr/>
    </dgm:pt>
    <dgm:pt modelId="{6238628D-9C9F-4CE7-BB05-4316B9EB4936}" type="pres">
      <dgm:prSet presAssocID="{6139A9EF-FE6D-4F4F-8A0E-B62A04DB451E}" presName="childTextArrow" presStyleLbl="fgAccFollowNode1" presStyleIdx="8" presStyleCnt="15">
        <dgm:presLayoutVars>
          <dgm:bulletEnabled val="1"/>
        </dgm:presLayoutVars>
      </dgm:prSet>
      <dgm:spPr/>
    </dgm:pt>
    <dgm:pt modelId="{03673C09-47D0-41BF-BEBC-168FDF65330A}" type="pres">
      <dgm:prSet presAssocID="{EFD4FBBC-AB63-4BF3-8965-16EDBEB82840}" presName="childTextArrow" presStyleLbl="fgAccFollowNode1" presStyleIdx="9" presStyleCnt="15">
        <dgm:presLayoutVars>
          <dgm:bulletEnabled val="1"/>
        </dgm:presLayoutVars>
      </dgm:prSet>
      <dgm:spPr/>
    </dgm:pt>
    <dgm:pt modelId="{900A9E13-F7A3-4092-B351-E79F395BA454}" type="pres">
      <dgm:prSet presAssocID="{0CADF5DB-9545-40F1-90B6-8F574C053E4D}" presName="childTextArrow" presStyleLbl="fgAccFollowNode1" presStyleIdx="10" presStyleCnt="15">
        <dgm:presLayoutVars>
          <dgm:bulletEnabled val="1"/>
        </dgm:presLayoutVars>
      </dgm:prSet>
      <dgm:spPr/>
    </dgm:pt>
    <dgm:pt modelId="{2853B66F-17EF-4209-86A2-3EB02B1D4825}" type="pres">
      <dgm:prSet presAssocID="{BA445998-67A3-4E87-8D34-F4C26291D56D}" presName="sp" presStyleCnt="0"/>
      <dgm:spPr/>
    </dgm:pt>
    <dgm:pt modelId="{C84BA6A4-20AB-4A50-9435-BD447BA82A6C}" type="pres">
      <dgm:prSet presAssocID="{2F4F54E8-7665-44C8-A8BC-AC957E8730A9}" presName="arrowAndChildren" presStyleCnt="0"/>
      <dgm:spPr/>
    </dgm:pt>
    <dgm:pt modelId="{9E41A893-FE76-4474-85E7-F938AA4BAD7B}" type="pres">
      <dgm:prSet presAssocID="{2F4F54E8-7665-44C8-A8BC-AC957E8730A9}" presName="parentTextArrow" presStyleLbl="node1" presStyleIdx="2" presStyleCnt="4"/>
      <dgm:spPr/>
    </dgm:pt>
    <dgm:pt modelId="{FFB7F104-C4F1-40C2-BB11-9B0F57EE5A0F}" type="pres">
      <dgm:prSet presAssocID="{2F4F54E8-7665-44C8-A8BC-AC957E8730A9}" presName="arrow" presStyleLbl="node1" presStyleIdx="3" presStyleCnt="4"/>
      <dgm:spPr/>
    </dgm:pt>
    <dgm:pt modelId="{56BB2912-AAD8-4FC7-80C6-986B0393B7D7}" type="pres">
      <dgm:prSet presAssocID="{2F4F54E8-7665-44C8-A8BC-AC957E8730A9}" presName="descendantArrow" presStyleCnt="0"/>
      <dgm:spPr/>
    </dgm:pt>
    <dgm:pt modelId="{E6B9E963-7AC9-49FC-992D-C505CE9705FD}" type="pres">
      <dgm:prSet presAssocID="{DC213084-298E-4419-925E-FB4D8E2576C7}" presName="childTextArrow" presStyleLbl="fgAccFollowNode1" presStyleIdx="11" presStyleCnt="15">
        <dgm:presLayoutVars>
          <dgm:bulletEnabled val="1"/>
        </dgm:presLayoutVars>
      </dgm:prSet>
      <dgm:spPr/>
    </dgm:pt>
    <dgm:pt modelId="{C22EB3C0-CB1D-4BCC-8223-FCBEC54092E5}" type="pres">
      <dgm:prSet presAssocID="{E3856F47-7A4F-4700-A2B5-F6808FAA303C}" presName="childTextArrow" presStyleLbl="fgAccFollowNode1" presStyleIdx="12" presStyleCnt="15">
        <dgm:presLayoutVars>
          <dgm:bulletEnabled val="1"/>
        </dgm:presLayoutVars>
      </dgm:prSet>
      <dgm:spPr/>
    </dgm:pt>
    <dgm:pt modelId="{FD8D9BFF-4F21-4F5E-8F92-5435627534A0}" type="pres">
      <dgm:prSet presAssocID="{FF0F755C-798D-49AB-87FE-EB6714AB0699}" presName="childTextArrow" presStyleLbl="fgAccFollowNode1" presStyleIdx="13" presStyleCnt="15">
        <dgm:presLayoutVars>
          <dgm:bulletEnabled val="1"/>
        </dgm:presLayoutVars>
      </dgm:prSet>
      <dgm:spPr/>
    </dgm:pt>
    <dgm:pt modelId="{AF59F4EF-55FD-45A4-BAF3-7618029723F0}" type="pres">
      <dgm:prSet presAssocID="{03F9E9E8-8E51-47AB-BF80-A139F8DC04AD}" presName="childTextArrow" presStyleLbl="fgAccFollowNode1" presStyleIdx="14" presStyleCnt="15">
        <dgm:presLayoutVars>
          <dgm:bulletEnabled val="1"/>
        </dgm:presLayoutVars>
      </dgm:prSet>
      <dgm:spPr/>
    </dgm:pt>
  </dgm:ptLst>
  <dgm:cxnLst>
    <dgm:cxn modelId="{C7557507-D256-41ED-9366-F91D95D17881}" srcId="{6A7609A1-44EB-4903-8458-487C4FA26C5F}" destId="{6139A9EF-FE6D-4F4F-8A0E-B62A04DB451E}" srcOrd="1" destOrd="0" parTransId="{390A636E-E746-475A-9800-96CFA73703A9}" sibTransId="{619DC44D-9C69-4895-92AE-A7881DA089EC}"/>
    <dgm:cxn modelId="{4E8E0E09-6A27-47B3-9941-3489385C4692}" type="presOf" srcId="{BDFFEC7E-581E-4E33-88D6-B35BD3BFF579}" destId="{25012272-22A0-4775-8C0F-7468C44C52D5}" srcOrd="1" destOrd="0" presId="urn:microsoft.com/office/officeart/2005/8/layout/process4"/>
    <dgm:cxn modelId="{62AFFB0B-4D19-420F-86CB-C2B9182BD356}" type="presOf" srcId="{1FD83585-0D6F-4B4C-BA8E-FF195698C23E}" destId="{CA6360B9-5430-4D83-8BE0-339666B5F5E9}" srcOrd="0" destOrd="0" presId="urn:microsoft.com/office/officeart/2005/8/layout/process4"/>
    <dgm:cxn modelId="{795FCB13-3718-4F54-91A0-5A7A8D8408BC}" srcId="{6A7609A1-44EB-4903-8458-487C4FA26C5F}" destId="{0CADF5DB-9545-40F1-90B6-8F574C053E4D}" srcOrd="3" destOrd="0" parTransId="{CD6FB47D-2DEE-4CAA-9A54-F4021CDC41FE}" sibTransId="{EAC608FC-4AB5-48E8-9366-A82A485D00C7}"/>
    <dgm:cxn modelId="{4E70601D-3644-4DA7-8589-53E516897724}" srcId="{E60C7734-D13C-47DC-9B86-47D491028895}" destId="{BDFFEC7E-581E-4E33-88D6-B35BD3BFF579}" srcOrd="3" destOrd="0" parTransId="{D732E0F3-2D36-40E6-8E1C-BFCFE43BF449}" sibTransId="{9C2E1646-0157-4DBD-ABF0-0B0B1FC7EBBA}"/>
    <dgm:cxn modelId="{BA0B7F28-0CF1-47FC-AB3B-A5ED2D45F99E}" srcId="{6A7609A1-44EB-4903-8458-487C4FA26C5F}" destId="{EFD4FBBC-AB63-4BF3-8965-16EDBEB82840}" srcOrd="2" destOrd="0" parTransId="{F596361F-0266-4736-BA2E-FDDE7BD7AE89}" sibTransId="{1C599675-4780-4DFA-A4D4-F20C7566CBB2}"/>
    <dgm:cxn modelId="{6FDD5B29-7B53-4BA6-84BC-87ECEFEDD710}" type="presOf" srcId="{6A7609A1-44EB-4903-8458-487C4FA26C5F}" destId="{6D02D717-23B7-4CF8-AC35-F250F95654CB}" srcOrd="0" destOrd="0" presId="urn:microsoft.com/office/officeart/2005/8/layout/process4"/>
    <dgm:cxn modelId="{44848233-E84A-4D6A-87E0-0A2BD0662BB8}" type="presOf" srcId="{851235AA-3A6C-4287-B884-C618FCC87BEF}" destId="{14F08C70-669C-4244-9A3E-7F53504B8DED}" srcOrd="0" destOrd="0" presId="urn:microsoft.com/office/officeart/2005/8/layout/process4"/>
    <dgm:cxn modelId="{13979B33-50FE-4CC1-985F-0A58006B4646}" srcId="{2F4F54E8-7665-44C8-A8BC-AC957E8730A9}" destId="{03F9E9E8-8E51-47AB-BF80-A139F8DC04AD}" srcOrd="3" destOrd="0" parTransId="{8CC4E1A1-859B-40F2-93D1-C655D8AA2BA6}" sibTransId="{9063075F-A043-4CAD-B1FA-16AC8FBBC637}"/>
    <dgm:cxn modelId="{184D473B-568D-4A65-97DF-D04068396762}" srcId="{2F4F54E8-7665-44C8-A8BC-AC957E8730A9}" destId="{DC213084-298E-4419-925E-FB4D8E2576C7}" srcOrd="0" destOrd="0" parTransId="{524E44C6-E12E-49D1-9467-6C4B98764A34}" sibTransId="{8D1D9ECB-728C-4326-9EED-9EA575C94CC2}"/>
    <dgm:cxn modelId="{98B6A05E-810C-4CF7-9718-9AEAC0080D3B}" type="presOf" srcId="{851235AA-3A6C-4287-B884-C618FCC87BEF}" destId="{C098E26D-5F93-4808-A1C6-19CF8B19C9D6}" srcOrd="1" destOrd="0" presId="urn:microsoft.com/office/officeart/2005/8/layout/process4"/>
    <dgm:cxn modelId="{2E566B41-8935-475C-829B-CA23B3B9CFBF}" srcId="{851235AA-3A6C-4287-B884-C618FCC87BEF}" destId="{1C3DF6B6-AD7A-455C-953B-014216DB1C51}" srcOrd="0" destOrd="0" parTransId="{BC54D30D-8E2F-451D-8CB1-2F23BA49B347}" sibTransId="{65B37E59-D643-47FC-A7FE-E6168C8D6059}"/>
    <dgm:cxn modelId="{82223666-92AF-4E88-B311-1474865A2CF3}" type="presOf" srcId="{072BA277-CA81-44D5-AAF2-25C059952B6A}" destId="{EF5AC4C4-4A99-4A82-8EB2-E84458646B82}" srcOrd="0" destOrd="0" presId="urn:microsoft.com/office/officeart/2005/8/layout/process4"/>
    <dgm:cxn modelId="{B9BA9647-B301-4D0E-818F-C378280D84F0}" srcId="{2F4F54E8-7665-44C8-A8BC-AC957E8730A9}" destId="{E3856F47-7A4F-4700-A2B5-F6808FAA303C}" srcOrd="1" destOrd="0" parTransId="{4764E5EA-09C0-4B52-AA2A-877851DC60DB}" sibTransId="{A3EF2256-FFC7-4A3B-8A60-3A4C280C66C1}"/>
    <dgm:cxn modelId="{17480C6A-42B5-4D35-AB3A-7134494CD376}" srcId="{E60C7734-D13C-47DC-9B86-47D491028895}" destId="{2F4F54E8-7665-44C8-A8BC-AC957E8730A9}" srcOrd="0" destOrd="0" parTransId="{5467319E-3F45-4E7E-BB6B-81C5BE81B68A}" sibTransId="{BA445998-67A3-4E87-8D34-F4C26291D56D}"/>
    <dgm:cxn modelId="{4959BB4D-AF23-4510-9E73-E3D34A0DAD22}" type="presOf" srcId="{2F4F54E8-7665-44C8-A8BC-AC957E8730A9}" destId="{9E41A893-FE76-4474-85E7-F938AA4BAD7B}" srcOrd="0" destOrd="0" presId="urn:microsoft.com/office/officeart/2005/8/layout/process4"/>
    <dgm:cxn modelId="{DABC216E-0DE0-49D6-93A8-6D578E2CE596}" type="presOf" srcId="{E3856F47-7A4F-4700-A2B5-F6808FAA303C}" destId="{C22EB3C0-CB1D-4BCC-8223-FCBEC54092E5}" srcOrd="0" destOrd="0" presId="urn:microsoft.com/office/officeart/2005/8/layout/process4"/>
    <dgm:cxn modelId="{7A733B73-6C2B-45F1-9173-1D1B50942D12}" srcId="{E60C7734-D13C-47DC-9B86-47D491028895}" destId="{851235AA-3A6C-4287-B884-C618FCC87BEF}" srcOrd="2" destOrd="0" parTransId="{D3EA0191-C9B2-4FFF-B33A-50A8E8A7E973}" sibTransId="{81081698-07F9-4E02-A721-89945C35F20A}"/>
    <dgm:cxn modelId="{A8285C58-C756-4E42-8B3B-5683204C84F3}" type="presOf" srcId="{DC213084-298E-4419-925E-FB4D8E2576C7}" destId="{E6B9E963-7AC9-49FC-992D-C505CE9705FD}" srcOrd="0" destOrd="0" presId="urn:microsoft.com/office/officeart/2005/8/layout/process4"/>
    <dgm:cxn modelId="{54EE507D-1C74-453C-A80C-886EB057750C}" type="presOf" srcId="{0CADF5DB-9545-40F1-90B6-8F574C053E4D}" destId="{900A9E13-F7A3-4092-B351-E79F395BA454}" srcOrd="0" destOrd="0" presId="urn:microsoft.com/office/officeart/2005/8/layout/process4"/>
    <dgm:cxn modelId="{9E76527E-8358-4B72-A2A6-E44D1B95DDEF}" srcId="{E60C7734-D13C-47DC-9B86-47D491028895}" destId="{6A7609A1-44EB-4903-8458-487C4FA26C5F}" srcOrd="1" destOrd="0" parTransId="{0A2ABAAE-DB46-408E-8C4A-07544903D69B}" sibTransId="{1A372D82-8C8B-4157-BBD7-EC96586B1D15}"/>
    <dgm:cxn modelId="{0CB37E80-4D46-4F26-9605-A03F183C4013}" srcId="{851235AA-3A6C-4287-B884-C618FCC87BEF}" destId="{072BA277-CA81-44D5-AAF2-25C059952B6A}" srcOrd="1" destOrd="0" parTransId="{BEFC3E0D-B7A3-47D3-8030-638764D47889}" sibTransId="{DB6D5AA9-19F2-425C-B208-CFB007CD7650}"/>
    <dgm:cxn modelId="{C3A56C96-68A6-4FF2-8E12-E23F63CDD517}" srcId="{851235AA-3A6C-4287-B884-C618FCC87BEF}" destId="{71E516F8-66DF-45E4-AA79-7A6D39FB871B}" srcOrd="2" destOrd="0" parTransId="{7ACD5EBA-2846-434C-A63B-15F1AF7EC925}" sibTransId="{A4D6BB88-95F9-41D4-BB42-CD69C91C7E48}"/>
    <dgm:cxn modelId="{D25AFC9C-FD00-4BFF-B75F-C356449A2CD2}" srcId="{851235AA-3A6C-4287-B884-C618FCC87BEF}" destId="{04C71606-ECE0-4B4D-94A1-10D4F4ADDFD8}" srcOrd="3" destOrd="0" parTransId="{FC2342B8-F355-43B6-8A78-0FE648BFB564}" sibTransId="{4DF42BCE-8785-4A60-A9F1-A78DAA926589}"/>
    <dgm:cxn modelId="{B638699F-319E-4A24-A6CD-838D651C3F7C}" type="presOf" srcId="{E60C7734-D13C-47DC-9B86-47D491028895}" destId="{5092CAA4-C613-4AEE-8DEF-4746C1BC1A6B}" srcOrd="0" destOrd="0" presId="urn:microsoft.com/office/officeart/2005/8/layout/process4"/>
    <dgm:cxn modelId="{BB1033A4-F2DD-453E-9F8E-1E02640A58D7}" srcId="{BDFFEC7E-581E-4E33-88D6-B35BD3BFF579}" destId="{39690444-58F4-497A-943A-EEB41709FAD1}" srcOrd="0" destOrd="0" parTransId="{EF88A83E-C742-487B-B9CC-2C13F51C1892}" sibTransId="{A2109A85-5618-4DB8-868F-072A30EF4D01}"/>
    <dgm:cxn modelId="{03DDB3AF-661C-4F6F-A197-1D15E4F99F1F}" srcId="{2F4F54E8-7665-44C8-A8BC-AC957E8730A9}" destId="{FF0F755C-798D-49AB-87FE-EB6714AB0699}" srcOrd="2" destOrd="0" parTransId="{39E9D833-1912-4717-9B04-7E6F3F9DFF82}" sibTransId="{A7772F0F-8B8D-4F7A-B608-5F611DB320E1}"/>
    <dgm:cxn modelId="{9B63C8B7-5038-483F-8E52-45BF0168927B}" type="presOf" srcId="{6139A9EF-FE6D-4F4F-8A0E-B62A04DB451E}" destId="{6238628D-9C9F-4CE7-BB05-4316B9EB4936}" srcOrd="0" destOrd="0" presId="urn:microsoft.com/office/officeart/2005/8/layout/process4"/>
    <dgm:cxn modelId="{921F8EB8-B936-4EB0-9AF5-1943FB7BAD2F}" type="presOf" srcId="{71E516F8-66DF-45E4-AA79-7A6D39FB871B}" destId="{58CD7554-01F2-4BC3-8AB3-1AECA71FAAE4}" srcOrd="0" destOrd="0" presId="urn:microsoft.com/office/officeart/2005/8/layout/process4"/>
    <dgm:cxn modelId="{4A454DB9-3D1D-4E87-B79F-0197B0747165}" type="presOf" srcId="{D62C4B15-3E0A-4CF2-81EE-D488238DF21A}" destId="{2EBF43D1-CBF0-4BBB-B615-5D0BC0B8164A}" srcOrd="0" destOrd="0" presId="urn:microsoft.com/office/officeart/2005/8/layout/process4"/>
    <dgm:cxn modelId="{65E7C3BA-F0B6-49F4-B99D-83FA7068FCCE}" type="presOf" srcId="{BDFFEC7E-581E-4E33-88D6-B35BD3BFF579}" destId="{11F996DF-16A9-42EE-947D-855BAFFBEE92}" srcOrd="0" destOrd="0" presId="urn:microsoft.com/office/officeart/2005/8/layout/process4"/>
    <dgm:cxn modelId="{B8A878BC-276B-4791-9764-33206035AB32}" type="presOf" srcId="{04C71606-ECE0-4B4D-94A1-10D4F4ADDFD8}" destId="{26294D81-ACFE-4117-A82F-DFF7795EABFF}" srcOrd="0" destOrd="0" presId="urn:microsoft.com/office/officeart/2005/8/layout/process4"/>
    <dgm:cxn modelId="{AD0E29C0-5D43-4D58-9ABA-30F8B2DBEF75}" type="presOf" srcId="{FF0F755C-798D-49AB-87FE-EB6714AB0699}" destId="{FD8D9BFF-4F21-4F5E-8F92-5435627534A0}" srcOrd="0" destOrd="0" presId="urn:microsoft.com/office/officeart/2005/8/layout/process4"/>
    <dgm:cxn modelId="{ABD459C0-D4B7-4258-9F75-11E643E77D8D}" type="presOf" srcId="{39690444-58F4-497A-943A-EEB41709FAD1}" destId="{88F4FB6E-E57C-4E72-ABB3-38068D453B82}" srcOrd="0" destOrd="0" presId="urn:microsoft.com/office/officeart/2005/8/layout/process4"/>
    <dgm:cxn modelId="{A6841DC4-9C46-4667-8FBF-01C1F396C8AA}" srcId="{6A7609A1-44EB-4903-8458-487C4FA26C5F}" destId="{1FD83585-0D6F-4B4C-BA8E-FF195698C23E}" srcOrd="0" destOrd="0" parTransId="{FA5CD0D9-4FD6-4B85-AE46-74247D55B64E}" sibTransId="{87277F9C-8B22-447B-87F0-0F2C4C462F07}"/>
    <dgm:cxn modelId="{25FF4ACA-55E2-446F-98AC-34AF634391AC}" type="presOf" srcId="{03F9E9E8-8E51-47AB-BF80-A139F8DC04AD}" destId="{AF59F4EF-55FD-45A4-BAF3-7618029723F0}" srcOrd="0" destOrd="0" presId="urn:microsoft.com/office/officeart/2005/8/layout/process4"/>
    <dgm:cxn modelId="{2A42E7CF-907B-4366-B230-6102DC472A2A}" type="presOf" srcId="{6A7609A1-44EB-4903-8458-487C4FA26C5F}" destId="{44BEB288-50D6-4439-AA20-EDE5D78E69C5}" srcOrd="1" destOrd="0" presId="urn:microsoft.com/office/officeart/2005/8/layout/process4"/>
    <dgm:cxn modelId="{C58069D0-C595-414E-9D5B-56E3204FDB54}" type="presOf" srcId="{EFD4FBBC-AB63-4BF3-8965-16EDBEB82840}" destId="{03673C09-47D0-41BF-BEBC-168FDF65330A}" srcOrd="0" destOrd="0" presId="urn:microsoft.com/office/officeart/2005/8/layout/process4"/>
    <dgm:cxn modelId="{2E17F1DD-A60C-46E3-BBBB-ED5BDFEB19A1}" type="presOf" srcId="{B777732F-9974-4E97-9069-1CFB6F6F2619}" destId="{2EBCE57B-FB3F-46D5-BF20-0258BCB17567}" srcOrd="0" destOrd="0" presId="urn:microsoft.com/office/officeart/2005/8/layout/process4"/>
    <dgm:cxn modelId="{B00D48DF-26F7-4710-8054-ED8FB1F715D8}" type="presOf" srcId="{1C3DF6B6-AD7A-455C-953B-014216DB1C51}" destId="{79012120-BE1F-4D60-B3A6-5B6FF96C8B7E}" srcOrd="0" destOrd="0" presId="urn:microsoft.com/office/officeart/2005/8/layout/process4"/>
    <dgm:cxn modelId="{DF9A97E6-4E53-4AE6-8875-9A35B0AC7D54}" type="presOf" srcId="{2F4F54E8-7665-44C8-A8BC-AC957E8730A9}" destId="{FFB7F104-C4F1-40C2-BB11-9B0F57EE5A0F}" srcOrd="1" destOrd="0" presId="urn:microsoft.com/office/officeart/2005/8/layout/process4"/>
    <dgm:cxn modelId="{7F2DB1E9-7E2B-40A6-AA67-6220C58567D0}" srcId="{BDFFEC7E-581E-4E33-88D6-B35BD3BFF579}" destId="{D62C4B15-3E0A-4CF2-81EE-D488238DF21A}" srcOrd="1" destOrd="0" parTransId="{78C52C52-3E72-4B37-BB59-E2884C6BCCDA}" sibTransId="{0005D4ED-A5B2-4D18-9812-77EDC75BFB57}"/>
    <dgm:cxn modelId="{CC7624F4-FB6C-4981-981E-58C205AF338A}" srcId="{BDFFEC7E-581E-4E33-88D6-B35BD3BFF579}" destId="{B777732F-9974-4E97-9069-1CFB6F6F2619}" srcOrd="2" destOrd="0" parTransId="{D234498A-9B6C-4A77-AE98-EF42D45BFC53}" sibTransId="{CAF9872A-3E07-425B-A9B2-25D15BADAEE5}"/>
    <dgm:cxn modelId="{44EBE327-B1FA-4DF1-82D6-8384048174F0}" type="presParOf" srcId="{5092CAA4-C613-4AEE-8DEF-4746C1BC1A6B}" destId="{3A357D77-AF83-454C-BA8E-27DB7A6305E5}" srcOrd="0" destOrd="0" presId="urn:microsoft.com/office/officeart/2005/8/layout/process4"/>
    <dgm:cxn modelId="{704086CA-E2DB-494A-AE0E-3EA8BEA3C44C}" type="presParOf" srcId="{3A357D77-AF83-454C-BA8E-27DB7A6305E5}" destId="{11F996DF-16A9-42EE-947D-855BAFFBEE92}" srcOrd="0" destOrd="0" presId="urn:microsoft.com/office/officeart/2005/8/layout/process4"/>
    <dgm:cxn modelId="{3FBB9CEA-D666-4A9E-BC95-970405F8E2BB}" type="presParOf" srcId="{3A357D77-AF83-454C-BA8E-27DB7A6305E5}" destId="{25012272-22A0-4775-8C0F-7468C44C52D5}" srcOrd="1" destOrd="0" presId="urn:microsoft.com/office/officeart/2005/8/layout/process4"/>
    <dgm:cxn modelId="{A0FEC300-B50B-482E-A939-D6745E19F2A1}" type="presParOf" srcId="{3A357D77-AF83-454C-BA8E-27DB7A6305E5}" destId="{99469A00-5F0D-49D7-AF3B-CFC68E6399EF}" srcOrd="2" destOrd="0" presId="urn:microsoft.com/office/officeart/2005/8/layout/process4"/>
    <dgm:cxn modelId="{8ECF561E-2C7E-4814-9023-00A4D69471F6}" type="presParOf" srcId="{99469A00-5F0D-49D7-AF3B-CFC68E6399EF}" destId="{88F4FB6E-E57C-4E72-ABB3-38068D453B82}" srcOrd="0" destOrd="0" presId="urn:microsoft.com/office/officeart/2005/8/layout/process4"/>
    <dgm:cxn modelId="{50B703D9-4EA8-4AE6-AD41-B0370567FCE7}" type="presParOf" srcId="{99469A00-5F0D-49D7-AF3B-CFC68E6399EF}" destId="{2EBF43D1-CBF0-4BBB-B615-5D0BC0B8164A}" srcOrd="1" destOrd="0" presId="urn:microsoft.com/office/officeart/2005/8/layout/process4"/>
    <dgm:cxn modelId="{4C2A2212-4AF3-41DB-BF06-FDB51298BBED}" type="presParOf" srcId="{99469A00-5F0D-49D7-AF3B-CFC68E6399EF}" destId="{2EBCE57B-FB3F-46D5-BF20-0258BCB17567}" srcOrd="2" destOrd="0" presId="urn:microsoft.com/office/officeart/2005/8/layout/process4"/>
    <dgm:cxn modelId="{498B3D6C-0222-4B55-8838-C12FC8E9A0FA}" type="presParOf" srcId="{5092CAA4-C613-4AEE-8DEF-4746C1BC1A6B}" destId="{4616B72E-BE03-40B9-9833-E5D9EA622D69}" srcOrd="1" destOrd="0" presId="urn:microsoft.com/office/officeart/2005/8/layout/process4"/>
    <dgm:cxn modelId="{5190423C-2646-41D8-A12D-4826E034662A}" type="presParOf" srcId="{5092CAA4-C613-4AEE-8DEF-4746C1BC1A6B}" destId="{8BB3EBEC-21B9-4DB4-9A43-931FC4924EAE}" srcOrd="2" destOrd="0" presId="urn:microsoft.com/office/officeart/2005/8/layout/process4"/>
    <dgm:cxn modelId="{F924F669-0C7A-41E5-9F1F-AC22A3FBD2C3}" type="presParOf" srcId="{8BB3EBEC-21B9-4DB4-9A43-931FC4924EAE}" destId="{14F08C70-669C-4244-9A3E-7F53504B8DED}" srcOrd="0" destOrd="0" presId="urn:microsoft.com/office/officeart/2005/8/layout/process4"/>
    <dgm:cxn modelId="{E00792ED-6F51-4F68-972C-ECF43A4EAED2}" type="presParOf" srcId="{8BB3EBEC-21B9-4DB4-9A43-931FC4924EAE}" destId="{C098E26D-5F93-4808-A1C6-19CF8B19C9D6}" srcOrd="1" destOrd="0" presId="urn:microsoft.com/office/officeart/2005/8/layout/process4"/>
    <dgm:cxn modelId="{32565DF0-B1DF-4198-9539-B2E35E3B67F4}" type="presParOf" srcId="{8BB3EBEC-21B9-4DB4-9A43-931FC4924EAE}" destId="{0B2B7E54-2953-4BB0-95F3-235A641437E8}" srcOrd="2" destOrd="0" presId="urn:microsoft.com/office/officeart/2005/8/layout/process4"/>
    <dgm:cxn modelId="{E14D2B99-3A10-4418-B2ED-2BD049C9E62E}" type="presParOf" srcId="{0B2B7E54-2953-4BB0-95F3-235A641437E8}" destId="{79012120-BE1F-4D60-B3A6-5B6FF96C8B7E}" srcOrd="0" destOrd="0" presId="urn:microsoft.com/office/officeart/2005/8/layout/process4"/>
    <dgm:cxn modelId="{7EB087E4-D74B-4A3E-8607-A47284037BC3}" type="presParOf" srcId="{0B2B7E54-2953-4BB0-95F3-235A641437E8}" destId="{EF5AC4C4-4A99-4A82-8EB2-E84458646B82}" srcOrd="1" destOrd="0" presId="urn:microsoft.com/office/officeart/2005/8/layout/process4"/>
    <dgm:cxn modelId="{42F2AE5F-56FF-49AC-B846-A7783CFF8A14}" type="presParOf" srcId="{0B2B7E54-2953-4BB0-95F3-235A641437E8}" destId="{58CD7554-01F2-4BC3-8AB3-1AECA71FAAE4}" srcOrd="2" destOrd="0" presId="urn:microsoft.com/office/officeart/2005/8/layout/process4"/>
    <dgm:cxn modelId="{ADB7246C-4B5D-41E0-9EC1-81BFF29B34A2}" type="presParOf" srcId="{0B2B7E54-2953-4BB0-95F3-235A641437E8}" destId="{26294D81-ACFE-4117-A82F-DFF7795EABFF}" srcOrd="3" destOrd="0" presId="urn:microsoft.com/office/officeart/2005/8/layout/process4"/>
    <dgm:cxn modelId="{313B2812-29E4-4587-B0AA-4A3E41E2ACD5}" type="presParOf" srcId="{5092CAA4-C613-4AEE-8DEF-4746C1BC1A6B}" destId="{D62298C6-8865-4965-8C1B-698BF04257F1}" srcOrd="3" destOrd="0" presId="urn:microsoft.com/office/officeart/2005/8/layout/process4"/>
    <dgm:cxn modelId="{81D9C54B-0DA4-4962-8B3B-00E01BCFB2E1}" type="presParOf" srcId="{5092CAA4-C613-4AEE-8DEF-4746C1BC1A6B}" destId="{5FCB4D25-78E0-4D6C-8EB7-3E2AA426CC5A}" srcOrd="4" destOrd="0" presId="urn:microsoft.com/office/officeart/2005/8/layout/process4"/>
    <dgm:cxn modelId="{CBFCE618-E48E-420F-A048-81B4264BBDEB}" type="presParOf" srcId="{5FCB4D25-78E0-4D6C-8EB7-3E2AA426CC5A}" destId="{6D02D717-23B7-4CF8-AC35-F250F95654CB}" srcOrd="0" destOrd="0" presId="urn:microsoft.com/office/officeart/2005/8/layout/process4"/>
    <dgm:cxn modelId="{56060D4C-7CC9-4B08-9611-A04D0574D23E}" type="presParOf" srcId="{5FCB4D25-78E0-4D6C-8EB7-3E2AA426CC5A}" destId="{44BEB288-50D6-4439-AA20-EDE5D78E69C5}" srcOrd="1" destOrd="0" presId="urn:microsoft.com/office/officeart/2005/8/layout/process4"/>
    <dgm:cxn modelId="{29881EFC-A65F-453E-B74A-A86FA2A8E286}" type="presParOf" srcId="{5FCB4D25-78E0-4D6C-8EB7-3E2AA426CC5A}" destId="{EC76430A-D8B0-46AB-AA88-28184C9B65BE}" srcOrd="2" destOrd="0" presId="urn:microsoft.com/office/officeart/2005/8/layout/process4"/>
    <dgm:cxn modelId="{2D71C16C-4DBC-41C5-87D7-495FB74DF70C}" type="presParOf" srcId="{EC76430A-D8B0-46AB-AA88-28184C9B65BE}" destId="{CA6360B9-5430-4D83-8BE0-339666B5F5E9}" srcOrd="0" destOrd="0" presId="urn:microsoft.com/office/officeart/2005/8/layout/process4"/>
    <dgm:cxn modelId="{A8E4F6E2-7D9C-49AD-A5D9-CE91AA94F28C}" type="presParOf" srcId="{EC76430A-D8B0-46AB-AA88-28184C9B65BE}" destId="{6238628D-9C9F-4CE7-BB05-4316B9EB4936}" srcOrd="1" destOrd="0" presId="urn:microsoft.com/office/officeart/2005/8/layout/process4"/>
    <dgm:cxn modelId="{14C31D20-4084-434D-9B4D-DE3EA466CA95}" type="presParOf" srcId="{EC76430A-D8B0-46AB-AA88-28184C9B65BE}" destId="{03673C09-47D0-41BF-BEBC-168FDF65330A}" srcOrd="2" destOrd="0" presId="urn:microsoft.com/office/officeart/2005/8/layout/process4"/>
    <dgm:cxn modelId="{15290737-E7FF-451A-A9C6-5ED7BF512B73}" type="presParOf" srcId="{EC76430A-D8B0-46AB-AA88-28184C9B65BE}" destId="{900A9E13-F7A3-4092-B351-E79F395BA454}" srcOrd="3" destOrd="0" presId="urn:microsoft.com/office/officeart/2005/8/layout/process4"/>
    <dgm:cxn modelId="{6E96604B-20E0-40FC-B915-DD2A3531DE24}" type="presParOf" srcId="{5092CAA4-C613-4AEE-8DEF-4746C1BC1A6B}" destId="{2853B66F-17EF-4209-86A2-3EB02B1D4825}" srcOrd="5" destOrd="0" presId="urn:microsoft.com/office/officeart/2005/8/layout/process4"/>
    <dgm:cxn modelId="{426BE00D-6D82-4AE7-9CA2-B8CFADFA7CD2}" type="presParOf" srcId="{5092CAA4-C613-4AEE-8DEF-4746C1BC1A6B}" destId="{C84BA6A4-20AB-4A50-9435-BD447BA82A6C}" srcOrd="6" destOrd="0" presId="urn:microsoft.com/office/officeart/2005/8/layout/process4"/>
    <dgm:cxn modelId="{E8FCEA60-43D2-4C75-B8D3-D570FABC5E44}" type="presParOf" srcId="{C84BA6A4-20AB-4A50-9435-BD447BA82A6C}" destId="{9E41A893-FE76-4474-85E7-F938AA4BAD7B}" srcOrd="0" destOrd="0" presId="urn:microsoft.com/office/officeart/2005/8/layout/process4"/>
    <dgm:cxn modelId="{66DA3042-B658-4359-AF8F-B99CF3A2E102}" type="presParOf" srcId="{C84BA6A4-20AB-4A50-9435-BD447BA82A6C}" destId="{FFB7F104-C4F1-40C2-BB11-9B0F57EE5A0F}" srcOrd="1" destOrd="0" presId="urn:microsoft.com/office/officeart/2005/8/layout/process4"/>
    <dgm:cxn modelId="{DBE2CC08-7C0B-4DD5-9515-D38D07BAE990}" type="presParOf" srcId="{C84BA6A4-20AB-4A50-9435-BD447BA82A6C}" destId="{56BB2912-AAD8-4FC7-80C6-986B0393B7D7}" srcOrd="2" destOrd="0" presId="urn:microsoft.com/office/officeart/2005/8/layout/process4"/>
    <dgm:cxn modelId="{6F8BFD70-293D-4209-8DEE-8CC0E99DF208}" type="presParOf" srcId="{56BB2912-AAD8-4FC7-80C6-986B0393B7D7}" destId="{E6B9E963-7AC9-49FC-992D-C505CE9705FD}" srcOrd="0" destOrd="0" presId="urn:microsoft.com/office/officeart/2005/8/layout/process4"/>
    <dgm:cxn modelId="{EDF1AAE7-758A-4CC4-A6A9-CD7FFB9D564F}" type="presParOf" srcId="{56BB2912-AAD8-4FC7-80C6-986B0393B7D7}" destId="{C22EB3C0-CB1D-4BCC-8223-FCBEC54092E5}" srcOrd="1" destOrd="0" presId="urn:microsoft.com/office/officeart/2005/8/layout/process4"/>
    <dgm:cxn modelId="{BF045129-DB83-4813-BB09-14BF794ACE8F}" type="presParOf" srcId="{56BB2912-AAD8-4FC7-80C6-986B0393B7D7}" destId="{FD8D9BFF-4F21-4F5E-8F92-5435627534A0}" srcOrd="2" destOrd="0" presId="urn:microsoft.com/office/officeart/2005/8/layout/process4"/>
    <dgm:cxn modelId="{DC69B3E8-AA2B-4E35-B9FF-09787F7679DF}" type="presParOf" srcId="{56BB2912-AAD8-4FC7-80C6-986B0393B7D7}" destId="{AF59F4EF-55FD-45A4-BAF3-7618029723F0}"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12272-22A0-4775-8C0F-7468C44C52D5}">
      <dsp:nvSpPr>
        <dsp:cNvPr id="0" name=""/>
        <dsp:cNvSpPr/>
      </dsp:nvSpPr>
      <dsp:spPr>
        <a:xfrm>
          <a:off x="0" y="4241917"/>
          <a:ext cx="11482505" cy="9280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a:rPr>
            <a:t>Resolution</a:t>
          </a:r>
        </a:p>
      </dsp:txBody>
      <dsp:txXfrm>
        <a:off x="0" y="4241917"/>
        <a:ext cx="11482505" cy="501134"/>
      </dsp:txXfrm>
    </dsp:sp>
    <dsp:sp modelId="{88F4FB6E-E57C-4E72-ABB3-38068D453B82}">
      <dsp:nvSpPr>
        <dsp:cNvPr id="0" name=""/>
        <dsp:cNvSpPr/>
      </dsp:nvSpPr>
      <dsp:spPr>
        <a:xfrm>
          <a:off x="5606" y="4724491"/>
          <a:ext cx="3823763" cy="42689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Letter of Findings</a:t>
          </a:r>
        </a:p>
      </dsp:txBody>
      <dsp:txXfrm>
        <a:off x="5606" y="4724491"/>
        <a:ext cx="3823763" cy="426892"/>
      </dsp:txXfrm>
    </dsp:sp>
    <dsp:sp modelId="{2EBF43D1-CBF0-4BBB-B615-5D0BC0B8164A}">
      <dsp:nvSpPr>
        <dsp:cNvPr id="0" name=""/>
        <dsp:cNvSpPr/>
      </dsp:nvSpPr>
      <dsp:spPr>
        <a:xfrm>
          <a:off x="3829370" y="4724491"/>
          <a:ext cx="3823763" cy="42689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Voluntary Compliance Plan</a:t>
          </a:r>
        </a:p>
      </dsp:txBody>
      <dsp:txXfrm>
        <a:off x="3829370" y="4724491"/>
        <a:ext cx="3823763" cy="426892"/>
      </dsp:txXfrm>
    </dsp:sp>
    <dsp:sp modelId="{2EBCE57B-FB3F-46D5-BF20-0258BCB17567}">
      <dsp:nvSpPr>
        <dsp:cNvPr id="0" name=""/>
        <dsp:cNvSpPr/>
      </dsp:nvSpPr>
      <dsp:spPr>
        <a:xfrm>
          <a:off x="7653134" y="4724491"/>
          <a:ext cx="3823763" cy="42689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Compliance Assistance</a:t>
          </a:r>
        </a:p>
      </dsp:txBody>
      <dsp:txXfrm>
        <a:off x="7653134" y="4724491"/>
        <a:ext cx="3823763" cy="426892"/>
      </dsp:txXfrm>
    </dsp:sp>
    <dsp:sp modelId="{C098E26D-5F93-4808-A1C6-19CF8B19C9D6}">
      <dsp:nvSpPr>
        <dsp:cNvPr id="0" name=""/>
        <dsp:cNvSpPr/>
      </dsp:nvSpPr>
      <dsp:spPr>
        <a:xfrm rot="10800000">
          <a:off x="0" y="2828530"/>
          <a:ext cx="11482505" cy="1427306"/>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latin typeface="Arial"/>
            </a:rPr>
            <a:t>In-Review</a:t>
          </a:r>
          <a:endParaRPr lang="en-US" sz="1800" kern="1200"/>
        </a:p>
      </dsp:txBody>
      <dsp:txXfrm rot="-10800000">
        <a:off x="0" y="2828530"/>
        <a:ext cx="11482505" cy="500984"/>
      </dsp:txXfrm>
    </dsp:sp>
    <dsp:sp modelId="{79012120-BE1F-4D60-B3A6-5B6FF96C8B7E}">
      <dsp:nvSpPr>
        <dsp:cNvPr id="0" name=""/>
        <dsp:cNvSpPr/>
      </dsp:nvSpPr>
      <dsp:spPr>
        <a:xfrm>
          <a:off x="0" y="3329515"/>
          <a:ext cx="2870626" cy="42676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Entrance Meeting </a:t>
          </a:r>
          <a:endParaRPr lang="en-US" sz="1400" kern="1200"/>
        </a:p>
      </dsp:txBody>
      <dsp:txXfrm>
        <a:off x="0" y="3329515"/>
        <a:ext cx="2870626" cy="426764"/>
      </dsp:txXfrm>
    </dsp:sp>
    <dsp:sp modelId="{EF5AC4C4-4A99-4A82-8EB2-E84458646B82}">
      <dsp:nvSpPr>
        <dsp:cNvPr id="0" name=""/>
        <dsp:cNvSpPr/>
      </dsp:nvSpPr>
      <dsp:spPr>
        <a:xfrm>
          <a:off x="2870626" y="3329515"/>
          <a:ext cx="2870626" cy="42676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a:rPr>
            <a:t>Interviews</a:t>
          </a:r>
          <a:endParaRPr lang="en-US" sz="1400" kern="1200"/>
        </a:p>
      </dsp:txBody>
      <dsp:txXfrm>
        <a:off x="2870626" y="3329515"/>
        <a:ext cx="2870626" cy="426764"/>
      </dsp:txXfrm>
    </dsp:sp>
    <dsp:sp modelId="{58CD7554-01F2-4BC3-8AB3-1AECA71FAAE4}">
      <dsp:nvSpPr>
        <dsp:cNvPr id="0" name=""/>
        <dsp:cNvSpPr/>
      </dsp:nvSpPr>
      <dsp:spPr>
        <a:xfrm>
          <a:off x="5741252" y="3329515"/>
          <a:ext cx="2870626" cy="42676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Facilities Review</a:t>
          </a:r>
        </a:p>
      </dsp:txBody>
      <dsp:txXfrm>
        <a:off x="5741252" y="3329515"/>
        <a:ext cx="2870626" cy="426764"/>
      </dsp:txXfrm>
    </dsp:sp>
    <dsp:sp modelId="{26294D81-ACFE-4117-A82F-DFF7795EABFF}">
      <dsp:nvSpPr>
        <dsp:cNvPr id="0" name=""/>
        <dsp:cNvSpPr/>
      </dsp:nvSpPr>
      <dsp:spPr>
        <a:xfrm>
          <a:off x="8611878" y="3329515"/>
          <a:ext cx="2870626" cy="42676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Exit Meeting</a:t>
          </a:r>
        </a:p>
      </dsp:txBody>
      <dsp:txXfrm>
        <a:off x="8611878" y="3329515"/>
        <a:ext cx="2870626" cy="426764"/>
      </dsp:txXfrm>
    </dsp:sp>
    <dsp:sp modelId="{44BEB288-50D6-4439-AA20-EDE5D78E69C5}">
      <dsp:nvSpPr>
        <dsp:cNvPr id="0" name=""/>
        <dsp:cNvSpPr/>
      </dsp:nvSpPr>
      <dsp:spPr>
        <a:xfrm rot="10800000">
          <a:off x="0" y="1415144"/>
          <a:ext cx="11482505" cy="1427306"/>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a:rPr>
            <a:t>Pre-Review</a:t>
          </a:r>
          <a:endParaRPr lang="en-US" sz="1800" kern="1200"/>
        </a:p>
      </dsp:txBody>
      <dsp:txXfrm rot="-10800000">
        <a:off x="0" y="1415144"/>
        <a:ext cx="11482505" cy="500984"/>
      </dsp:txXfrm>
    </dsp:sp>
    <dsp:sp modelId="{CA6360B9-5430-4D83-8BE0-339666B5F5E9}">
      <dsp:nvSpPr>
        <dsp:cNvPr id="0" name=""/>
        <dsp:cNvSpPr/>
      </dsp:nvSpPr>
      <dsp:spPr>
        <a:xfrm>
          <a:off x="0" y="1916129"/>
          <a:ext cx="2870626" cy="42676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Initial Contact from Program Reviewer</a:t>
          </a:r>
          <a:endParaRPr lang="en-US" sz="1400" kern="1200"/>
        </a:p>
      </dsp:txBody>
      <dsp:txXfrm>
        <a:off x="0" y="1916129"/>
        <a:ext cx="2870626" cy="426764"/>
      </dsp:txXfrm>
    </dsp:sp>
    <dsp:sp modelId="{6238628D-9C9F-4CE7-BB05-4316B9EB4936}">
      <dsp:nvSpPr>
        <dsp:cNvPr id="0" name=""/>
        <dsp:cNvSpPr/>
      </dsp:nvSpPr>
      <dsp:spPr>
        <a:xfrm>
          <a:off x="2870626" y="1916129"/>
          <a:ext cx="2870626" cy="42676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LEA Preparations</a:t>
          </a:r>
          <a:endParaRPr lang="en-US" sz="1400" kern="1200"/>
        </a:p>
      </dsp:txBody>
      <dsp:txXfrm>
        <a:off x="2870626" y="1916129"/>
        <a:ext cx="2870626" cy="426764"/>
      </dsp:txXfrm>
    </dsp:sp>
    <dsp:sp modelId="{03673C09-47D0-41BF-BEBC-168FDF65330A}">
      <dsp:nvSpPr>
        <dsp:cNvPr id="0" name=""/>
        <dsp:cNvSpPr/>
      </dsp:nvSpPr>
      <dsp:spPr>
        <a:xfrm>
          <a:off x="5741252" y="1916129"/>
          <a:ext cx="2870626" cy="42676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CMT Account</a:t>
          </a:r>
        </a:p>
      </dsp:txBody>
      <dsp:txXfrm>
        <a:off x="5741252" y="1916129"/>
        <a:ext cx="2870626" cy="426764"/>
      </dsp:txXfrm>
    </dsp:sp>
    <dsp:sp modelId="{900A9E13-F7A3-4092-B351-E79F395BA454}">
      <dsp:nvSpPr>
        <dsp:cNvPr id="0" name=""/>
        <dsp:cNvSpPr/>
      </dsp:nvSpPr>
      <dsp:spPr>
        <a:xfrm>
          <a:off x="8611878" y="1916129"/>
          <a:ext cx="2870626" cy="42676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a:rPr>
            <a:t>Uploading on CMT </a:t>
          </a:r>
          <a:endParaRPr lang="en-US" sz="1400" kern="1200"/>
        </a:p>
      </dsp:txBody>
      <dsp:txXfrm>
        <a:off x="8611878" y="1916129"/>
        <a:ext cx="2870626" cy="426764"/>
      </dsp:txXfrm>
    </dsp:sp>
    <dsp:sp modelId="{FFB7F104-C4F1-40C2-BB11-9B0F57EE5A0F}">
      <dsp:nvSpPr>
        <dsp:cNvPr id="0" name=""/>
        <dsp:cNvSpPr/>
      </dsp:nvSpPr>
      <dsp:spPr>
        <a:xfrm rot="10800000">
          <a:off x="0" y="1758"/>
          <a:ext cx="11482505" cy="1427306"/>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a:latin typeface="Arial"/>
            </a:rPr>
            <a:t>Selection</a:t>
          </a:r>
          <a:endParaRPr lang="en-US" sz="1800" kern="1200"/>
        </a:p>
      </dsp:txBody>
      <dsp:txXfrm rot="-10800000">
        <a:off x="0" y="1758"/>
        <a:ext cx="11482505" cy="500984"/>
      </dsp:txXfrm>
    </dsp:sp>
    <dsp:sp modelId="{E6B9E963-7AC9-49FC-992D-C505CE9705FD}">
      <dsp:nvSpPr>
        <dsp:cNvPr id="0" name=""/>
        <dsp:cNvSpPr/>
      </dsp:nvSpPr>
      <dsp:spPr>
        <a:xfrm>
          <a:off x="0" y="502742"/>
          <a:ext cx="2870626" cy="42676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Data Requests</a:t>
          </a:r>
          <a:endParaRPr lang="en-US" sz="1400" kern="1200"/>
        </a:p>
      </dsp:txBody>
      <dsp:txXfrm>
        <a:off x="0" y="502742"/>
        <a:ext cx="2870626" cy="426764"/>
      </dsp:txXfrm>
    </dsp:sp>
    <dsp:sp modelId="{C22EB3C0-CB1D-4BCC-8223-FCBEC54092E5}">
      <dsp:nvSpPr>
        <dsp:cNvPr id="0" name=""/>
        <dsp:cNvSpPr/>
      </dsp:nvSpPr>
      <dsp:spPr>
        <a:xfrm>
          <a:off x="2870626" y="502742"/>
          <a:ext cx="2870626" cy="42676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Data Review/Analysis</a:t>
          </a:r>
          <a:endParaRPr lang="en-US" sz="1400" kern="1200"/>
        </a:p>
      </dsp:txBody>
      <dsp:txXfrm>
        <a:off x="2870626" y="502742"/>
        <a:ext cx="2870626" cy="426764"/>
      </dsp:txXfrm>
    </dsp:sp>
    <dsp:sp modelId="{FD8D9BFF-4F21-4F5E-8F92-5435627534A0}">
      <dsp:nvSpPr>
        <dsp:cNvPr id="0" name=""/>
        <dsp:cNvSpPr/>
      </dsp:nvSpPr>
      <dsp:spPr>
        <a:xfrm>
          <a:off x="5741252" y="502742"/>
          <a:ext cx="2870626" cy="42676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School Site Selections</a:t>
          </a:r>
        </a:p>
      </dsp:txBody>
      <dsp:txXfrm>
        <a:off x="5741252" y="502742"/>
        <a:ext cx="2870626" cy="426764"/>
      </dsp:txXfrm>
    </dsp:sp>
    <dsp:sp modelId="{AF59F4EF-55FD-45A4-BAF3-7618029723F0}">
      <dsp:nvSpPr>
        <dsp:cNvPr id="0" name=""/>
        <dsp:cNvSpPr/>
      </dsp:nvSpPr>
      <dsp:spPr>
        <a:xfrm>
          <a:off x="8611878" y="502742"/>
          <a:ext cx="2870626" cy="42676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rial"/>
            </a:rPr>
            <a:t>Notice of Selection</a:t>
          </a:r>
        </a:p>
      </dsp:txBody>
      <dsp:txXfrm>
        <a:off x="8611878" y="502742"/>
        <a:ext cx="2870626" cy="4267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1727"/>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sz="quarter" idx="1"/>
          </p:nvPr>
        </p:nvSpPr>
        <p:spPr>
          <a:xfrm>
            <a:off x="4143587" y="2"/>
            <a:ext cx="3169920" cy="481727"/>
          </a:xfrm>
          <a:prstGeom prst="rect">
            <a:avLst/>
          </a:prstGeom>
        </p:spPr>
        <p:txBody>
          <a:bodyPr vert="horz" lIns="96656" tIns="48328" rIns="96656" bIns="48328" rtlCol="0"/>
          <a:lstStyle>
            <a:lvl1pPr algn="r">
              <a:defRPr sz="1200"/>
            </a:lvl1pPr>
          </a:lstStyle>
          <a:p>
            <a:fld id="{CA8FAEA1-21C0-4A19-8555-EF586A3384AF}" type="datetimeFigureOut">
              <a:rPr lang="en-US" smtClean="0"/>
              <a:t>8/25/2022</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56" tIns="48328" rIns="96656" bIns="48328"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56" tIns="48328" rIns="96656" bIns="48328" rtlCol="0" anchor="b"/>
          <a:lstStyle>
            <a:lvl1pPr algn="r">
              <a:defRPr sz="1200"/>
            </a:lvl1pPr>
          </a:lstStyle>
          <a:p>
            <a:fld id="{35A53394-1523-4607-BA94-C22F334AA5A1}" type="slidenum">
              <a:rPr lang="en-US" smtClean="0"/>
              <a:t>‹#›</a:t>
            </a:fld>
            <a:endParaRPr lang="en-US"/>
          </a:p>
        </p:txBody>
      </p:sp>
    </p:spTree>
    <p:extLst>
      <p:ext uri="{BB962C8B-B14F-4D97-AF65-F5344CB8AC3E}">
        <p14:creationId xmlns:p14="http://schemas.microsoft.com/office/powerpoint/2010/main" val="4078609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1727"/>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7" y="2"/>
            <a:ext cx="3169920" cy="481727"/>
          </a:xfrm>
          <a:prstGeom prst="rect">
            <a:avLst/>
          </a:prstGeom>
        </p:spPr>
        <p:txBody>
          <a:bodyPr vert="horz" lIns="96656" tIns="48328" rIns="96656" bIns="48328" rtlCol="0"/>
          <a:lstStyle>
            <a:lvl1pPr algn="r">
              <a:defRPr sz="1200"/>
            </a:lvl1pPr>
          </a:lstStyle>
          <a:p>
            <a:fld id="{AA006C5D-4058-4194-8767-F3FFBECC82AF}" type="datetimeFigureOut">
              <a:rPr lang="en-US" smtClean="0"/>
              <a:t>8/25/2022</a:t>
            </a:fld>
            <a:endParaRPr lang="en-US"/>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9"/>
            <a:ext cx="5852160" cy="3780473"/>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6" tIns="48328" rIns="96656" bIns="48328" rtlCol="0" anchor="b"/>
          <a:lstStyle>
            <a:lvl1pPr algn="r">
              <a:defRPr sz="1200"/>
            </a:lvl1pPr>
          </a:lstStyle>
          <a:p>
            <a:fld id="{DE051914-4F43-4E27-859E-60E927F98016}" type="slidenum">
              <a:rPr lang="en-US" smtClean="0"/>
              <a:t>‹#›</a:t>
            </a:fld>
            <a:endParaRPr lang="en-US"/>
          </a:p>
        </p:txBody>
      </p:sp>
    </p:spTree>
    <p:extLst>
      <p:ext uri="{BB962C8B-B14F-4D97-AF65-F5344CB8AC3E}">
        <p14:creationId xmlns:p14="http://schemas.microsoft.com/office/powerpoint/2010/main" val="21334201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youtube.com/watch?v=z_ajvgyZhQI"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cde.app.box.com/v/fpmtraining2223"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XM3VKnGbAP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Civil Rights Review training for the 2022-2023 review cycle. </a:t>
            </a:r>
          </a:p>
          <a:p>
            <a:endParaRPr lang="en-US" dirty="0"/>
          </a:p>
          <a:p>
            <a:r>
              <a:rPr lang="en-US" dirty="0"/>
              <a:t>In this presentation, we will discuss the purpose of the Civil Rights Review, legal authority, selection process, review process components, and the Protected Characteristics. </a:t>
            </a:r>
            <a:endParaRPr lang="en-US" dirty="0">
              <a:cs typeface="Calibr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1</a:t>
            </a:fld>
            <a:endParaRPr lang="en-US"/>
          </a:p>
        </p:txBody>
      </p:sp>
    </p:spTree>
    <p:extLst>
      <p:ext uri="{BB962C8B-B14F-4D97-AF65-F5344CB8AC3E}">
        <p14:creationId xmlns:p14="http://schemas.microsoft.com/office/powerpoint/2010/main" val="643324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Title</a:t>
            </a:r>
            <a:r>
              <a:rPr lang="en-US" dirty="0">
                <a:cs typeface="Calibri"/>
              </a:rPr>
              <a:t>: MOA &amp; Civil Rights Compliance </a:t>
            </a:r>
            <a:endParaRPr lang="en-US" dirty="0"/>
          </a:p>
          <a:p>
            <a:endParaRPr lang="en-US" dirty="0"/>
          </a:p>
          <a:p>
            <a:r>
              <a:rPr lang="en-US" dirty="0"/>
              <a:t>The following slides will provide a brief overview of the Methods of Administration &amp; the Civil Rights Compliance program</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10</a:t>
            </a:fld>
            <a:endParaRPr lang="en-US"/>
          </a:p>
        </p:txBody>
      </p:sp>
    </p:spTree>
    <p:extLst>
      <p:ext uri="{BB962C8B-B14F-4D97-AF65-F5344CB8AC3E}">
        <p14:creationId xmlns:p14="http://schemas.microsoft.com/office/powerpoint/2010/main" val="4173519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Title: MOA &amp; Civil Rights Compliance</a:t>
            </a:r>
          </a:p>
          <a:p>
            <a:endParaRPr lang="en-US"/>
          </a:p>
          <a:p>
            <a:r>
              <a:rPr lang="en-US"/>
              <a:t>What is MOA?</a:t>
            </a:r>
            <a:endParaRPr lang="en-US">
              <a:ea typeface="Calibri"/>
              <a:cs typeface="Calibri"/>
            </a:endParaRPr>
          </a:p>
          <a:p>
            <a:pPr>
              <a:spcBef>
                <a:spcPct val="20000"/>
              </a:spcBef>
              <a:spcAft>
                <a:spcPct val="0"/>
              </a:spcAft>
            </a:pPr>
            <a:r>
              <a:rPr lang="en-US"/>
              <a:t>The Methods of Administration (MOA) is a national level compliance review program. OCR oversees 68 State Agencies within the United States required to conduct annual compliance reviews at the secondary and postsecondary levels.  </a:t>
            </a:r>
            <a:endParaRPr lang="en-US">
              <a:cs typeface="Calibri"/>
            </a:endParaRPr>
          </a:p>
          <a:p>
            <a:pPr>
              <a:spcBef>
                <a:spcPct val="20000"/>
              </a:spcBef>
              <a:spcAft>
                <a:spcPct val="0"/>
              </a:spcAft>
            </a:pPr>
            <a:endParaRPr lang="en-US"/>
          </a:p>
          <a:p>
            <a:r>
              <a:rPr lang="en-US"/>
              <a:t>Civil Rights Compliance </a:t>
            </a:r>
            <a:endParaRPr lang="en-US" strike="sngStrike">
              <a:ea typeface="Calibri"/>
              <a:cs typeface="Calibri"/>
            </a:endParaRPr>
          </a:p>
          <a:p>
            <a:r>
              <a:rPr lang="en-US"/>
              <a:t>The California Department of Education (CDE) is required to adopt a civil rights compliance program to identify, remedy, and/or prevent discrimination in CTE programs offered and/or administered by LEAs. To implement and meet the state's MOA obligations, the CDE collects &amp; analyzes civil rights information &amp; data; conducts annual compliance reviews; provides compliance assistance upon request; and periodically reports activities and findings to the U.S. Department of Education, Office for Civil Rights (OCR).</a:t>
            </a:r>
            <a:endParaRPr lang="en-US">
              <a:ea typeface="Calibri"/>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11</a:t>
            </a:fld>
            <a:endParaRPr lang="en-US"/>
          </a:p>
        </p:txBody>
      </p:sp>
    </p:spTree>
    <p:extLst>
      <p:ext uri="{BB962C8B-B14F-4D97-AF65-F5344CB8AC3E}">
        <p14:creationId xmlns:p14="http://schemas.microsoft.com/office/powerpoint/2010/main" val="1018063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Slide Title: Compliance Review Procedures</a:t>
            </a:r>
            <a:endParaRPr lang="en-US">
              <a:cs typeface="Calibri"/>
            </a:endParaRPr>
          </a:p>
          <a:p>
            <a:endParaRPr lang="en-US">
              <a:cs typeface="Calibri"/>
            </a:endParaRPr>
          </a:p>
          <a:p>
            <a:r>
              <a:rPr lang="en-US">
                <a:cs typeface="Calibri"/>
              </a:rPr>
              <a:t>There are several Federal Laws and regulations where LEAs must demonstrate compliance. This flowchart outlines CDE's compliance review procedure. </a:t>
            </a:r>
            <a:r>
              <a:rPr lang="en-US"/>
              <a:t>Under each section, there is a process to ensure the most comprehensive civil rights review. </a:t>
            </a:r>
            <a:r>
              <a:rPr lang="en-US">
                <a:cs typeface="Calibri"/>
              </a:rPr>
              <a:t> In the coming slides we will go a bit more in depth into each area of the review procedures. Starting with selection, moving into the pre-review to in-review process. Lastly the resolution process where we will discuss findings, and a voluntary compliance plan.</a:t>
            </a:r>
            <a:endParaRPr lang="en-US">
              <a:ea typeface="Calibri"/>
              <a:cs typeface="Calibri"/>
            </a:endParaRPr>
          </a:p>
          <a:p>
            <a:endParaRPr lang="en-US"/>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12</a:t>
            </a:fld>
            <a:endParaRPr lang="en-US"/>
          </a:p>
        </p:txBody>
      </p:sp>
    </p:spTree>
    <p:extLst>
      <p:ext uri="{BB962C8B-B14F-4D97-AF65-F5344CB8AC3E}">
        <p14:creationId xmlns:p14="http://schemas.microsoft.com/office/powerpoint/2010/main" val="3865063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Title</a:t>
            </a:r>
            <a:r>
              <a:rPr lang="en-US" dirty="0">
                <a:ea typeface="Calibri"/>
                <a:cs typeface="Calibri"/>
              </a:rPr>
              <a:t>: LEA Selections</a:t>
            </a:r>
            <a:endParaRPr lang="en-US" dirty="0">
              <a:cs typeface="Calibri"/>
            </a:endParaRPr>
          </a:p>
          <a:p>
            <a:endParaRPr lang="en-US" dirty="0">
              <a:ea typeface="Calibri"/>
              <a:cs typeface="Calibri"/>
            </a:endParaRPr>
          </a:p>
          <a:p>
            <a:r>
              <a:rPr lang="en-US" dirty="0"/>
              <a:t>The following slides will provide a brief overview of CDE's selection criteria process.</a:t>
            </a:r>
            <a:endParaRPr lang="en-US" dirty="0">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13</a:t>
            </a:fld>
            <a:endParaRPr lang="en-US"/>
          </a:p>
        </p:txBody>
      </p:sp>
    </p:spTree>
    <p:extLst>
      <p:ext uri="{BB962C8B-B14F-4D97-AF65-F5344CB8AC3E}">
        <p14:creationId xmlns:p14="http://schemas.microsoft.com/office/powerpoint/2010/main" val="2063153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Slide Title: LEA Selection Criteria</a:t>
            </a:r>
            <a:endParaRPr lang="en-US" dirty="0"/>
          </a:p>
          <a:p>
            <a:endParaRPr lang="en-US" dirty="0">
              <a:ea typeface="Calibri" panose="020F0502020204030204"/>
              <a:cs typeface="Calibri" panose="020F0502020204030204"/>
            </a:endParaRPr>
          </a:p>
          <a:p>
            <a:r>
              <a:rPr lang="en-US" dirty="0"/>
              <a:t>The following criteria are used by the CDE to select LEAs for Civil Rights Reviews: </a:t>
            </a:r>
            <a:endParaRPr lang="en-US" dirty="0">
              <a:cs typeface="Calibri"/>
            </a:endParaRPr>
          </a:p>
          <a:p>
            <a:endParaRPr lang="en-US" dirty="0">
              <a:cs typeface="Calibri"/>
            </a:endParaRPr>
          </a:p>
          <a:p>
            <a:pPr marL="342900" indent="-342900">
              <a:buFont typeface="Arial,Sans-Serif"/>
              <a:buChar char="•"/>
            </a:pPr>
            <a:r>
              <a:rPr lang="en-US" dirty="0"/>
              <a:t>LEAs which have approved CTE programs and receive federal financial assistance through the state are candidates for the Civil Rights Reviews.</a:t>
            </a:r>
            <a:endParaRPr lang="en-US" dirty="0">
              <a:cs typeface="Calibri"/>
            </a:endParaRPr>
          </a:p>
          <a:p>
            <a:pPr marL="342900" indent="-342900">
              <a:buFont typeface="Arial,Sans-Serif"/>
              <a:buChar char="•"/>
            </a:pPr>
            <a:r>
              <a:rPr lang="en-US" dirty="0"/>
              <a:t>LEAs are selected for Civil Rights reviews by the following ranking criteria approved by the OCR.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14</a:t>
            </a:fld>
            <a:endParaRPr lang="en-US"/>
          </a:p>
        </p:txBody>
      </p:sp>
    </p:spTree>
    <p:extLst>
      <p:ext uri="{BB962C8B-B14F-4D97-AF65-F5344CB8AC3E}">
        <p14:creationId xmlns:p14="http://schemas.microsoft.com/office/powerpoint/2010/main" val="2884394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Slide Title: </a:t>
            </a:r>
            <a:r>
              <a:rPr lang="en-US"/>
              <a:t>LEA Site Selection</a:t>
            </a:r>
          </a:p>
          <a:p>
            <a:endParaRPr lang="en-US"/>
          </a:p>
          <a:p>
            <a:r>
              <a:rPr lang="en-US"/>
              <a:t>There are multiple measures used to address underrepresentation in CTE programs.  CDE obtains the enrollment data LEAs entered into CALPADS two school year cycles prior. Comparisons by sex, race, English learners, special education, and disability status are made between the school’s general student population and the school’s CTE student population. These figures are used to determine the percentage of variance among the groups.  Ranking point values are scored &amp; compared based on those measures.</a:t>
            </a:r>
            <a:endParaRPr lang="en-US">
              <a:ea typeface="Calibri" panose="020F0502020204030204"/>
              <a:cs typeface="Calibri" panose="020F0502020204030204"/>
            </a:endParaRPr>
          </a:p>
          <a:p>
            <a:endParaRPr lang="en-US"/>
          </a:p>
          <a:p>
            <a:r>
              <a:rPr lang="en"/>
              <a:t>Schools with the highest points scored overall are automatically identified for review. Once schools are identified, we factor in the time since last civil rights review or lack of review to make the site selections. </a:t>
            </a:r>
            <a:endParaRPr lang="en">
              <a:ea typeface="Calibri"/>
              <a:cs typeface="Calibri" panose="020F0502020204030204"/>
            </a:endParaRPr>
          </a:p>
          <a:p>
            <a:endParaRPr lang="en">
              <a:ea typeface="Calibri"/>
              <a:cs typeface="Calibri" panose="020F0502020204030204"/>
            </a:endParaRPr>
          </a:p>
          <a:p>
            <a:endParaRPr lang="en">
              <a:ea typeface="Calibri"/>
              <a:cs typeface="Calibri" panose="020F0502020204030204"/>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15</a:t>
            </a:fld>
            <a:endParaRPr lang="en-US"/>
          </a:p>
        </p:txBody>
      </p:sp>
    </p:spTree>
    <p:extLst>
      <p:ext uri="{BB962C8B-B14F-4D97-AF65-F5344CB8AC3E}">
        <p14:creationId xmlns:p14="http://schemas.microsoft.com/office/powerpoint/2010/main" val="3706089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Slide Title: </a:t>
            </a:r>
            <a:r>
              <a:rPr lang="en-US" dirty="0"/>
              <a:t>Notice of Selections</a:t>
            </a:r>
            <a:endParaRPr lang="en-US" dirty="0">
              <a:cs typeface="Calibri"/>
            </a:endParaRPr>
          </a:p>
          <a:p>
            <a:endParaRPr lang="en-US" dirty="0"/>
          </a:p>
          <a:p>
            <a:r>
              <a:rPr lang="en-US" dirty="0"/>
              <a:t>Notification of Selection Letters are sent to the LEAs. The letter requires the LEA to do the following: </a:t>
            </a:r>
            <a:endParaRPr lang="en-US" dirty="0">
              <a:ea typeface="Calibri"/>
              <a:cs typeface="Calibri"/>
            </a:endParaRPr>
          </a:p>
          <a:p>
            <a:pPr marL="285750" indent="-285750">
              <a:buFont typeface="Arial,Sans-Serif"/>
              <a:buChar char="•"/>
            </a:pPr>
            <a:r>
              <a:rPr lang="en-US" dirty="0"/>
              <a:t>Designate a minimum of one (1) CRR Coordinator, who will serve as the primary point of contact before, during, and after the review. </a:t>
            </a:r>
            <a:endParaRPr lang="en-US" dirty="0">
              <a:ea typeface="Calibri"/>
              <a:cs typeface="Calibri"/>
            </a:endParaRPr>
          </a:p>
          <a:p>
            <a:pPr marL="285750" indent="-285750">
              <a:buFont typeface="Arial,Sans-Serif"/>
              <a:buChar char="•"/>
            </a:pPr>
            <a:r>
              <a:rPr lang="en-US" dirty="0"/>
              <a:t>Complete the CRR General Information Request form by the date specified. The information provided assists the CDE to consider local factors associated with a LEA when scheduling the Civil Rights Review. The timely completion of the form assists the CDE in scheduling the onsite Civil Rights Review without any potential conflicts. Completed forms must be emailed to OEOCRR@cde.ca.gov.</a:t>
            </a:r>
            <a:endParaRPr lang="en-US" dirty="0">
              <a:cs typeface="Calibri"/>
            </a:endParaRPr>
          </a:p>
          <a:p>
            <a:pPr marL="285750" indent="-285750">
              <a:buFont typeface="Arial,Sans-Serif"/>
              <a:buChar char="•"/>
            </a:pPr>
            <a:r>
              <a:rPr lang="en-US" dirty="0"/>
              <a:t>Provide legible copies of floor/building plans for the entire school site. The plans must identify all buildings &amp; facilities accessible to CTE students.</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DE051914-4F43-4E27-859E-60E927F98016}" type="slidenum">
              <a:rPr lang="en-US" smtClean="0"/>
              <a:t>16</a:t>
            </a:fld>
            <a:endParaRPr lang="en-US"/>
          </a:p>
        </p:txBody>
      </p:sp>
    </p:spTree>
    <p:extLst>
      <p:ext uri="{BB962C8B-B14F-4D97-AF65-F5344CB8AC3E}">
        <p14:creationId xmlns:p14="http://schemas.microsoft.com/office/powerpoint/2010/main" val="55910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Slide Title: Notification of Review Dates</a:t>
            </a:r>
          </a:p>
          <a:p>
            <a:endParaRPr lang="en-US" dirty="0"/>
          </a:p>
          <a:p>
            <a:r>
              <a:rPr lang="en-US" dirty="0"/>
              <a:t>Based on the information provided by the site on the General Information Request Form, dates are selected for the review. </a:t>
            </a:r>
            <a:endParaRPr lang="en-US" dirty="0">
              <a:cs typeface="Calibri"/>
            </a:endParaRPr>
          </a:p>
          <a:p>
            <a:r>
              <a:rPr lang="en-US" dirty="0"/>
              <a:t>Once a schedule is finalized, the LEA is notified of their review dates &amp; assigned program reviewer via email.</a:t>
            </a:r>
            <a:endParaRPr lang="en-US" dirty="0">
              <a:cs typeface="Calibri"/>
            </a:endParaRPr>
          </a:p>
          <a:p>
            <a:endParaRPr lang="en-US" dirty="0"/>
          </a:p>
          <a:p>
            <a:r>
              <a:rPr lang="en-US" dirty="0"/>
              <a:t>Email attachments may include, but are not limited to:</a:t>
            </a:r>
            <a:endParaRPr lang="en-US" dirty="0">
              <a:cs typeface="Calibri"/>
            </a:endParaRPr>
          </a:p>
          <a:p>
            <a:r>
              <a:rPr lang="en-US" dirty="0"/>
              <a:t>•Notification of Review Dates Letter</a:t>
            </a:r>
            <a:endParaRPr lang="en-US" dirty="0">
              <a:cs typeface="Calibri"/>
            </a:endParaRPr>
          </a:p>
          <a:p>
            <a:r>
              <a:rPr lang="en-US" dirty="0"/>
              <a:t>•CRR Program Instrument</a:t>
            </a:r>
            <a:endParaRPr lang="en-US" dirty="0">
              <a:cs typeface="Calibri"/>
            </a:endParaRPr>
          </a:p>
          <a:p>
            <a:r>
              <a:rPr lang="en-US" dirty="0"/>
              <a:t>•Review Guide </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DE051914-4F43-4E27-859E-60E927F98016}" type="slidenum">
              <a:rPr lang="en-US" smtClean="0"/>
              <a:t>17</a:t>
            </a:fld>
            <a:endParaRPr lang="en-US"/>
          </a:p>
        </p:txBody>
      </p:sp>
    </p:spTree>
    <p:extLst>
      <p:ext uri="{BB962C8B-B14F-4D97-AF65-F5344CB8AC3E}">
        <p14:creationId xmlns:p14="http://schemas.microsoft.com/office/powerpoint/2010/main" val="525534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Slide Title: Request for Schedule Change</a:t>
            </a:r>
          </a:p>
          <a:p>
            <a:endParaRPr lang="en-US"/>
          </a:p>
          <a:p>
            <a:r>
              <a:rPr lang="en-US"/>
              <a:t>Rescheduling of a review is only allowed when unforeseen circumstances or emergencies arise. </a:t>
            </a:r>
            <a:endParaRPr lang="en-US">
              <a:ea typeface="Calibri"/>
              <a:cs typeface="Calibri"/>
            </a:endParaRPr>
          </a:p>
          <a:p>
            <a:pPr>
              <a:spcBef>
                <a:spcPct val="20000"/>
              </a:spcBef>
              <a:spcAft>
                <a:spcPct val="0"/>
              </a:spcAft>
            </a:pPr>
            <a:r>
              <a:rPr lang="en-US"/>
              <a:t>To request a schedule change:  </a:t>
            </a:r>
            <a:endParaRPr lang="en-US">
              <a:ea typeface="Calibri"/>
              <a:cs typeface="Calibri"/>
            </a:endParaRPr>
          </a:p>
          <a:p>
            <a:pPr marL="171450" indent="-171450">
              <a:spcBef>
                <a:spcPct val="20000"/>
              </a:spcBef>
              <a:spcAft>
                <a:spcPct val="0"/>
              </a:spcAft>
              <a:buFont typeface="Arial,Sans-Serif"/>
              <a:buChar char="•"/>
            </a:pPr>
            <a:r>
              <a:rPr lang="en-US"/>
              <a:t>The CRR Coordinator must provide written justification for the request.</a:t>
            </a:r>
            <a:endParaRPr lang="en-US">
              <a:ea typeface="Calibri"/>
              <a:cs typeface="Calibri"/>
            </a:endParaRPr>
          </a:p>
          <a:p>
            <a:pPr marL="171450" indent="-171450">
              <a:spcBef>
                <a:spcPct val="20000"/>
              </a:spcBef>
              <a:spcAft>
                <a:spcPct val="0"/>
              </a:spcAft>
              <a:buFont typeface="Arial,Sans-Serif"/>
              <a:buChar char="•"/>
            </a:pPr>
            <a:r>
              <a:rPr lang="en-US"/>
              <a:t>The Program Reviewer will review the CRR schedule and propose new dates.</a:t>
            </a:r>
            <a:endParaRPr lang="en-US">
              <a:ea typeface="Calibri"/>
              <a:cs typeface="Calibri"/>
            </a:endParaRPr>
          </a:p>
          <a:p>
            <a:pPr marL="171450" indent="-171450">
              <a:spcBef>
                <a:spcPct val="20000"/>
              </a:spcBef>
              <a:spcAft>
                <a:spcPct val="0"/>
              </a:spcAft>
              <a:buFont typeface="Arial,Sans-Serif"/>
              <a:buChar char="•"/>
            </a:pPr>
            <a:r>
              <a:rPr lang="en-US">
                <a:cs typeface="Calibri"/>
              </a:rPr>
              <a:t>The LEA will be informed of the outcome in writing via e-mail.</a:t>
            </a:r>
            <a:endParaRPr lang="en-US">
              <a:ea typeface="Calibri"/>
              <a:cs typeface="Calibri"/>
            </a:endParaRPr>
          </a:p>
          <a:p>
            <a:pPr marL="171450" indent="-171450">
              <a:spcBef>
                <a:spcPct val="20000"/>
              </a:spcBef>
              <a:spcAft>
                <a:spcPct val="0"/>
              </a:spcAft>
              <a:buFont typeface="Arial,Sans-Serif"/>
              <a:buChar char="•"/>
            </a:pPr>
            <a:r>
              <a:rPr lang="en-US"/>
              <a:t>If approved, schedule changes will be updated on CMT.</a:t>
            </a:r>
            <a:endParaRPr lang="en-US">
              <a:ea typeface="Calibri"/>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18</a:t>
            </a:fld>
            <a:endParaRPr lang="en-US"/>
          </a:p>
        </p:txBody>
      </p:sp>
    </p:spTree>
    <p:extLst>
      <p:ext uri="{BB962C8B-B14F-4D97-AF65-F5344CB8AC3E}">
        <p14:creationId xmlns:p14="http://schemas.microsoft.com/office/powerpoint/2010/main" val="1979602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Title: Pre-Review</a:t>
            </a:r>
          </a:p>
          <a:p>
            <a:endParaRPr lang="en-US" dirty="0"/>
          </a:p>
          <a:p>
            <a:r>
              <a:rPr lang="en-US" dirty="0"/>
              <a:t>The following slides will provide a brief overview of the Pre-review.</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19</a:t>
            </a:fld>
            <a:endParaRPr lang="en-US"/>
          </a:p>
        </p:txBody>
      </p:sp>
    </p:spTree>
    <p:extLst>
      <p:ext uri="{BB962C8B-B14F-4D97-AF65-F5344CB8AC3E}">
        <p14:creationId xmlns:p14="http://schemas.microsoft.com/office/powerpoint/2010/main" val="137166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Slide Title: Civil Rights Review</a:t>
            </a:r>
          </a:p>
          <a:p>
            <a:pPr>
              <a:lnSpc>
                <a:spcPct val="90000"/>
              </a:lnSpc>
              <a:spcBef>
                <a:spcPts val="1000"/>
              </a:spcBef>
            </a:pPr>
            <a:endParaRPr lang="en-US"/>
          </a:p>
          <a:p>
            <a:pPr>
              <a:lnSpc>
                <a:spcPct val="90000"/>
              </a:lnSpc>
              <a:spcBef>
                <a:spcPts val="1000"/>
              </a:spcBef>
            </a:pPr>
            <a:r>
              <a:rPr lang="en-US"/>
              <a:t>The U.S. Department of Education, Office of Civil Rights (OCR) requires all state agencies to conduct compliance reviews to ensure students’ equal access to Career and Technical Education (CTE) programs and activities, regardless of the protected characteristics of race, color, national origin, sex, or disability.</a:t>
            </a:r>
            <a:endParaRPr lang="en-US">
              <a:ea typeface="Calibri" panose="020F0502020204030204"/>
              <a:cs typeface="Calibri" panose="020F0502020204030204"/>
            </a:endParaRPr>
          </a:p>
          <a:p>
            <a:pPr marL="285750" indent="-285750">
              <a:lnSpc>
                <a:spcPct val="90000"/>
              </a:lnSpc>
              <a:spcBef>
                <a:spcPts val="1000"/>
              </a:spcBef>
              <a:buFont typeface="Arial"/>
              <a:buChar char="•"/>
            </a:pPr>
            <a:endParaRPr lang="en-US"/>
          </a:p>
          <a:p>
            <a:pPr>
              <a:lnSpc>
                <a:spcPct val="90000"/>
              </a:lnSpc>
              <a:spcBef>
                <a:spcPts val="1000"/>
              </a:spcBef>
            </a:pPr>
            <a:r>
              <a:rPr lang="en-US"/>
              <a:t>Our Mission</a:t>
            </a:r>
            <a:endParaRPr lang="en-US">
              <a:cs typeface="Calibri"/>
            </a:endParaRPr>
          </a:p>
          <a:p>
            <a:pPr>
              <a:lnSpc>
                <a:spcPct val="90000"/>
              </a:lnSpc>
              <a:spcBef>
                <a:spcPts val="1000"/>
              </a:spcBef>
            </a:pPr>
            <a:r>
              <a:rPr lang="en-US"/>
              <a:t>The California Department of Education (CDE) has the regulatory responsibility to ensure that all students have equal access to CTE programs in California public secondary schools.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2</a:t>
            </a:fld>
            <a:endParaRPr lang="en-US"/>
          </a:p>
        </p:txBody>
      </p:sp>
    </p:spTree>
    <p:extLst>
      <p:ext uri="{BB962C8B-B14F-4D97-AF65-F5344CB8AC3E}">
        <p14:creationId xmlns:p14="http://schemas.microsoft.com/office/powerpoint/2010/main" val="1244925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spcAft>
                <a:spcPct val="0"/>
              </a:spcAft>
            </a:pPr>
            <a:r>
              <a:rPr lang="en-US" dirty="0">
                <a:cs typeface="Calibri"/>
              </a:rPr>
              <a:t>Slide Title: CRR Monitoring Dimensions</a:t>
            </a:r>
            <a:endParaRPr lang="en-US" dirty="0"/>
          </a:p>
          <a:p>
            <a:pPr>
              <a:spcBef>
                <a:spcPct val="20000"/>
              </a:spcBef>
              <a:spcAft>
                <a:spcPct val="0"/>
              </a:spcAft>
            </a:pPr>
            <a:endParaRPr lang="en-US" dirty="0"/>
          </a:p>
          <a:p>
            <a:pPr>
              <a:spcBef>
                <a:spcPct val="20000"/>
              </a:spcBef>
              <a:spcAft>
                <a:spcPct val="0"/>
              </a:spcAft>
            </a:pPr>
            <a:r>
              <a:rPr lang="en-US" dirty="0"/>
              <a:t>The CRR Monitoring process is composed of three (3) categories of evidence</a:t>
            </a:r>
            <a:endParaRPr lang="en-US" dirty="0">
              <a:cs typeface="Calibri"/>
            </a:endParaRPr>
          </a:p>
          <a:p>
            <a:pPr marL="171450" indent="-171450">
              <a:buFont typeface="Arial,Sans-Serif"/>
              <a:buChar char="•"/>
            </a:pPr>
            <a:r>
              <a:rPr lang="en-US" dirty="0"/>
              <a:t>Documentation refers to the actual materials (i.e., school and district publications, rules, policies, procedures, annual notification, handbooks, flyers, etc.) provided in CMT.  </a:t>
            </a:r>
            <a:endParaRPr lang="en-US" dirty="0">
              <a:cs typeface="Calibri"/>
            </a:endParaRPr>
          </a:p>
          <a:p>
            <a:pPr marL="171450" indent="-171450">
              <a:buFont typeface="Arial,Sans-Serif"/>
              <a:buChar char="•"/>
            </a:pPr>
            <a:r>
              <a:rPr lang="en-US" dirty="0"/>
              <a:t>Observation refers to the inspection of CTE classrooms and site facilities. </a:t>
            </a:r>
            <a:endParaRPr lang="en-US" dirty="0">
              <a:cs typeface="Calibri"/>
            </a:endParaRPr>
          </a:p>
          <a:p>
            <a:pPr marL="171450" indent="-171450">
              <a:buFont typeface="Arial,Sans-Serif"/>
              <a:buChar char="•"/>
            </a:pPr>
            <a:r>
              <a:rPr lang="en-US" dirty="0"/>
              <a:t>Interviews with administrative staff, CTE teachers, pupils, and relevant parties, are conducted by the Reviewer to better understand the implementation of policies and/or procedures within the LEA.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DE051914-4F43-4E27-859E-60E927F98016}" type="slidenum">
              <a:rPr lang="en-US" smtClean="0"/>
              <a:t>20</a:t>
            </a:fld>
            <a:endParaRPr lang="en-US"/>
          </a:p>
        </p:txBody>
      </p:sp>
    </p:spTree>
    <p:extLst>
      <p:ext uri="{BB962C8B-B14F-4D97-AF65-F5344CB8AC3E}">
        <p14:creationId xmlns:p14="http://schemas.microsoft.com/office/powerpoint/2010/main" val="3038173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Title: Areas of Review</a:t>
            </a:r>
          </a:p>
          <a:p>
            <a:endParaRPr lang="en-US"/>
          </a:p>
          <a:p>
            <a:r>
              <a:rPr lang="en-US"/>
              <a:t>The following areas are reviewed using the U.S Department of Education and U.S Department of Justice current federal legislation:   </a:t>
            </a:r>
            <a:endParaRPr lang="en-US">
              <a:cs typeface="Calibri"/>
            </a:endParaRPr>
          </a:p>
          <a:p>
            <a:pPr marL="285750" indent="-285750">
              <a:spcBef>
                <a:spcPts val="1000"/>
              </a:spcBef>
              <a:buFont typeface="Arial"/>
              <a:buChar char="•"/>
            </a:pPr>
            <a:r>
              <a:rPr lang="en-US"/>
              <a:t>Administrative</a:t>
            </a:r>
            <a:endParaRPr lang="en-US">
              <a:cs typeface="Calibri" panose="020F0502020204030204"/>
            </a:endParaRPr>
          </a:p>
          <a:p>
            <a:pPr marL="285750" indent="-285750">
              <a:spcBef>
                <a:spcPts val="1000"/>
              </a:spcBef>
              <a:buFont typeface="Arial"/>
              <a:buChar char="•"/>
            </a:pPr>
            <a:r>
              <a:rPr lang="en-US"/>
              <a:t>Site Location &amp; Eligibility Criteria</a:t>
            </a:r>
            <a:endParaRPr lang="en-US">
              <a:cs typeface="Calibri" panose="020F0502020204030204"/>
            </a:endParaRPr>
          </a:p>
          <a:p>
            <a:pPr marL="285750" indent="-285750">
              <a:spcBef>
                <a:spcPts val="1000"/>
              </a:spcBef>
              <a:buFont typeface="Arial"/>
              <a:buChar char="•"/>
            </a:pPr>
            <a:r>
              <a:rPr lang="en-US"/>
              <a:t>Recruitment</a:t>
            </a:r>
            <a:endParaRPr lang="en-US">
              <a:cs typeface="Calibri" panose="020F0502020204030204"/>
            </a:endParaRPr>
          </a:p>
          <a:p>
            <a:pPr marL="285750" indent="-285750">
              <a:spcBef>
                <a:spcPts val="1000"/>
              </a:spcBef>
              <a:buFont typeface="Arial"/>
              <a:buChar char="•"/>
            </a:pPr>
            <a:r>
              <a:rPr lang="en-US"/>
              <a:t>Admissions</a:t>
            </a:r>
            <a:endParaRPr lang="en-US">
              <a:cs typeface="Calibri" panose="020F0502020204030204"/>
            </a:endParaRPr>
          </a:p>
          <a:p>
            <a:pPr marL="285750" indent="-285750">
              <a:spcBef>
                <a:spcPts val="1000"/>
              </a:spcBef>
              <a:buFont typeface="Arial"/>
              <a:buChar char="•"/>
            </a:pPr>
            <a:r>
              <a:rPr lang="en-US"/>
              <a:t>Student Financial Assistance</a:t>
            </a:r>
            <a:endParaRPr lang="en-US">
              <a:cs typeface="Calibri" panose="020F0502020204030204"/>
            </a:endParaRPr>
          </a:p>
          <a:p>
            <a:pPr marL="285750" indent="-285750">
              <a:spcBef>
                <a:spcPts val="1000"/>
              </a:spcBef>
              <a:buFont typeface="Arial"/>
              <a:buChar char="•"/>
            </a:pPr>
            <a:r>
              <a:rPr lang="en-US"/>
              <a:t>Career Counseling Programs</a:t>
            </a:r>
            <a:endParaRPr lang="en-US">
              <a:cs typeface="Calibri" panose="020F0502020204030204"/>
            </a:endParaRPr>
          </a:p>
          <a:p>
            <a:pPr marL="285750" indent="-285750">
              <a:spcBef>
                <a:spcPts val="1000"/>
              </a:spcBef>
              <a:buFont typeface="Arial"/>
              <a:buChar char="•"/>
            </a:pPr>
            <a:r>
              <a:rPr lang="en-US"/>
              <a:t>Services for Students with Disabilities</a:t>
            </a:r>
            <a:endParaRPr lang="en-US">
              <a:cs typeface="Calibri" panose="020F0502020204030204"/>
            </a:endParaRPr>
          </a:p>
          <a:p>
            <a:pPr marL="285750" indent="-285750">
              <a:spcBef>
                <a:spcPts val="1000"/>
              </a:spcBef>
              <a:buFont typeface="Arial"/>
              <a:buChar char="•"/>
            </a:pPr>
            <a:r>
              <a:rPr lang="en-US"/>
              <a:t>Accessibility</a:t>
            </a:r>
            <a:endParaRPr lang="en-US">
              <a:cs typeface="Calibri" panose="020F0502020204030204"/>
            </a:endParaRPr>
          </a:p>
          <a:p>
            <a:pPr marL="285750" indent="-285750">
              <a:spcBef>
                <a:spcPts val="1000"/>
              </a:spcBef>
              <a:buFont typeface="Arial"/>
              <a:buChar char="•"/>
            </a:pPr>
            <a:r>
              <a:rPr lang="en-US"/>
              <a:t>Comparable Facilities</a:t>
            </a:r>
            <a:endParaRPr lang="en-US">
              <a:cs typeface="Calibri" panose="020F0502020204030204"/>
            </a:endParaRPr>
          </a:p>
          <a:p>
            <a:pPr marL="285750" indent="-285750">
              <a:spcBef>
                <a:spcPts val="1000"/>
              </a:spcBef>
              <a:spcAft>
                <a:spcPts val="1000"/>
              </a:spcAft>
              <a:buFont typeface="Arial"/>
              <a:buChar char="•"/>
            </a:pPr>
            <a:r>
              <a:rPr lang="en-US"/>
              <a:t>Work-Study, Cooperative Education, Job Placement</a:t>
            </a:r>
            <a:endParaRPr lang="en-US">
              <a:cs typeface="Calibri" panose="020F0502020204030204"/>
            </a:endParaRPr>
          </a:p>
          <a:p>
            <a:pPr marL="285750" indent="-285750">
              <a:spcBef>
                <a:spcPts val="1000"/>
              </a:spcBef>
              <a:buFont typeface="Arial"/>
              <a:buChar char="•"/>
            </a:pPr>
            <a:r>
              <a:rPr lang="en-US"/>
              <a:t>Employment</a:t>
            </a:r>
            <a:endParaRPr lang="en-US">
              <a:cs typeface="Calibri" panose="020F0502020204030204"/>
            </a:endParaRPr>
          </a:p>
          <a:p>
            <a:pPr>
              <a:spcBef>
                <a:spcPts val="1000"/>
              </a:spcBef>
            </a:pPr>
            <a:endParaRPr lang="en-US"/>
          </a:p>
          <a:p>
            <a:pPr>
              <a:spcBef>
                <a:spcPts val="1000"/>
              </a:spcBef>
            </a:pPr>
            <a:r>
              <a:rPr lang="en-US"/>
              <a:t>It is highly suggested that the CRR Coordinator develop a CRR team to allow the delegation of parts of the review to those responsible. Suggested members may include, but are not limited to, those who hold the following responsibilities as coordinators and directors of;  student services, counseling, Title IX, 504, Title II, Human Resources, English learners, CTE, special education, and administrative staff familiar with policies and procedures for personnel and students.  </a:t>
            </a:r>
            <a:endParaRPr lang="en-US">
              <a:cs typeface="Calibri"/>
            </a:endParaRPr>
          </a:p>
          <a:p>
            <a:endParaRPr lang="en-US">
              <a:ea typeface="Calibri" panose="020F0502020204030204"/>
              <a:cs typeface="Calibri"/>
            </a:endParaRPr>
          </a:p>
          <a:p>
            <a:pPr marL="171450" indent="-171450">
              <a:buFont typeface="Arial"/>
              <a:buChar char="•"/>
            </a:pPr>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21</a:t>
            </a:fld>
            <a:endParaRPr lang="en-US"/>
          </a:p>
        </p:txBody>
      </p:sp>
    </p:spTree>
    <p:extLst>
      <p:ext uri="{BB962C8B-B14F-4D97-AF65-F5344CB8AC3E}">
        <p14:creationId xmlns:p14="http://schemas.microsoft.com/office/powerpoint/2010/main" val="3014247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Slide Title: CRR Coordinator Responsibilities </a:t>
            </a:r>
            <a:endParaRPr lang="en-US"/>
          </a:p>
          <a:p>
            <a:endParaRPr lang="en-US"/>
          </a:p>
          <a:p>
            <a:r>
              <a:rPr lang="en-US"/>
              <a:t>In order to participate in the civil rights review &amp; avoid findings of noncompliance, assigned CRR coordinators are required to do the following:</a:t>
            </a:r>
            <a:endParaRPr lang="en-US">
              <a:ea typeface="Calibri"/>
              <a:cs typeface="Calibri"/>
            </a:endParaRPr>
          </a:p>
          <a:p>
            <a:pPr marL="171450" indent="-171450">
              <a:lnSpc>
                <a:spcPct val="90000"/>
              </a:lnSpc>
              <a:spcBef>
                <a:spcPts val="1000"/>
              </a:spcBef>
              <a:buFont typeface="Arial,Sans-Serif"/>
              <a:buChar char="•"/>
            </a:pPr>
            <a:r>
              <a:rPr lang="en-US"/>
              <a:t>Create a CDE Monitoring Tool (CMT) account. CMT is a web-based system that allows Agencies to upload evidence in response to state and federal requirements during the monitoring process.   </a:t>
            </a:r>
            <a:endParaRPr lang="en-US">
              <a:ea typeface="Calibri"/>
              <a:cs typeface="Calibri"/>
            </a:endParaRPr>
          </a:p>
          <a:p>
            <a:pPr marL="171450" indent="-171450">
              <a:lnSpc>
                <a:spcPct val="90000"/>
              </a:lnSpc>
              <a:spcBef>
                <a:spcPts val="1000"/>
              </a:spcBef>
              <a:buFont typeface="Arial,Sans-Serif"/>
              <a:buChar char="•"/>
            </a:pPr>
            <a:r>
              <a:rPr lang="en-US"/>
              <a:t>Review the Civil Rights Program Instrument – a guide that contains the legal requirements and provides detailed descriptions of acceptable evidence to be uploaded.</a:t>
            </a:r>
            <a:endParaRPr lang="en-US">
              <a:ea typeface="Calibri"/>
              <a:cs typeface="Calibri"/>
            </a:endParaRPr>
          </a:p>
          <a:p>
            <a:pPr marL="171450" indent="-171450">
              <a:lnSpc>
                <a:spcPct val="90000"/>
              </a:lnSpc>
              <a:spcBef>
                <a:spcPts val="1000"/>
              </a:spcBef>
              <a:buFont typeface="Arial"/>
              <a:buChar char="•"/>
            </a:pPr>
            <a:r>
              <a:rPr lang="en-US"/>
              <a:t>Attend CMT &amp; CRR training –  There is a YouTube recorded training and a user manual posted on the CMT Web Page.</a:t>
            </a:r>
            <a:endParaRPr lang="en-US">
              <a:cs typeface="Calibri"/>
            </a:endParaRPr>
          </a:p>
          <a:p>
            <a:pPr marL="171450" indent="-171450">
              <a:lnSpc>
                <a:spcPct val="90000"/>
              </a:lnSpc>
              <a:spcBef>
                <a:spcPts val="1000"/>
              </a:spcBef>
              <a:buFont typeface="Arial"/>
              <a:buChar char="•"/>
            </a:pPr>
            <a:r>
              <a:rPr lang="en-US"/>
              <a:t>Assist with the scheduling of staff interviews</a:t>
            </a:r>
            <a:endParaRPr lang="en-US">
              <a:ea typeface="Calibri"/>
              <a:cs typeface="Calibri"/>
            </a:endParaRPr>
          </a:p>
          <a:p>
            <a:pPr marL="171450" indent="-171450">
              <a:lnSpc>
                <a:spcPct val="90000"/>
              </a:lnSpc>
              <a:spcBef>
                <a:spcPts val="1000"/>
              </a:spcBef>
              <a:buFont typeface="Arial"/>
              <a:buChar char="•"/>
            </a:pPr>
            <a:r>
              <a:rPr lang="en-US"/>
              <a:t>Upload documents into CMT at least 90 days prior to start of the review  - Communication about the items uploaded, will take place via email; not in CMT.</a:t>
            </a:r>
            <a:endParaRPr lang="en-US">
              <a:ea typeface="Calibri" panose="020F0502020204030204"/>
              <a:cs typeface="Calibri" panose="020F0502020204030204"/>
            </a:endParaRPr>
          </a:p>
          <a:p>
            <a:pPr marL="171450" indent="-171450">
              <a:lnSpc>
                <a:spcPct val="90000"/>
              </a:lnSpc>
              <a:spcBef>
                <a:spcPts val="1000"/>
              </a:spcBef>
              <a:buFont typeface="Arial,Sans-Serif"/>
              <a:buChar char="•"/>
            </a:pPr>
            <a:r>
              <a:rPr lang="en-US"/>
              <a:t>Maintain communications with the program reviewer - If the LEA's CRR coordinator does not communicate with or is not responsive to the assigned reviewer, the reviewer will be unable to determine compliance. This would ultimately result in a finding of noncompliance. </a:t>
            </a:r>
            <a:endParaRPr lang="en-US">
              <a:cs typeface="Calibri"/>
            </a:endParaRPr>
          </a:p>
          <a:p>
            <a:pPr marL="171450" indent="-171450">
              <a:lnSpc>
                <a:spcPct val="90000"/>
              </a:lnSpc>
              <a:spcBef>
                <a:spcPts val="1000"/>
              </a:spcBef>
              <a:buFont typeface="Arial,Sans-Serif"/>
              <a:buChar char="•"/>
            </a:pPr>
            <a:endParaRPr lang="en-US">
              <a:ea typeface="Calibri"/>
              <a:cs typeface="Calibri"/>
            </a:endParaRPr>
          </a:p>
          <a:p>
            <a:pPr marL="171450" indent="-171450">
              <a:buFont typeface="Arial"/>
              <a:buChar char="•"/>
            </a:pPr>
            <a:endParaRPr lang="en-US">
              <a:ea typeface="Calibri"/>
              <a:cs typeface="Calibri"/>
            </a:endParaRPr>
          </a:p>
          <a:p>
            <a:pPr marL="285750" indent="-285750">
              <a:buFont typeface="Arial,Sans-Serif"/>
              <a:buChar char="•"/>
            </a:pPr>
            <a:endParaRPr lang="en-US">
              <a:ea typeface="Calibri"/>
              <a:cs typeface="Calibri"/>
            </a:endParaRPr>
          </a:p>
          <a:p>
            <a:pPr marL="171450" indent="-171450">
              <a:buFont typeface="Arial"/>
              <a:buChar char="•"/>
            </a:pPr>
            <a:endParaRPr lang="en-US">
              <a:ea typeface="Calibri"/>
              <a:cs typeface="Calibri"/>
            </a:endParaRPr>
          </a:p>
          <a:p>
            <a:pPr marL="171450" indent="-171450">
              <a:lnSpc>
                <a:spcPct val="90000"/>
              </a:lnSpc>
              <a:spcBef>
                <a:spcPts val="1000"/>
              </a:spcBef>
              <a:buFont typeface="Arial,Sans-Serif"/>
              <a:buChar char="•"/>
            </a:pPr>
            <a:endParaRPr lang="en-US">
              <a:ea typeface="Calibri"/>
              <a:cs typeface="Calibri"/>
            </a:endParaRPr>
          </a:p>
          <a:p>
            <a:pPr marL="171450" indent="-171450">
              <a:lnSpc>
                <a:spcPct val="90000"/>
              </a:lnSpc>
              <a:spcBef>
                <a:spcPts val="1000"/>
              </a:spcBef>
              <a:buFont typeface="Arial,Sans-Serif"/>
              <a:buChar char="•"/>
            </a:pPr>
            <a:endParaRPr lang="en-US">
              <a:ea typeface="Calibri"/>
              <a:cs typeface="Calibri"/>
            </a:endParaRPr>
          </a:p>
          <a:p>
            <a:pPr marL="285750" indent="-285750">
              <a:buFont typeface="Arial,Sans-Serif"/>
              <a:buChar char="•"/>
            </a:pPr>
            <a:endParaRPr lang="en-US">
              <a:ea typeface="Calibri"/>
              <a:cs typeface="Calibri"/>
            </a:endParaRPr>
          </a:p>
          <a:p>
            <a:pPr marL="285750" indent="-285750">
              <a:buFont typeface="Arial,Sans-Serif"/>
              <a:buChar char="•"/>
            </a:pPr>
            <a:endParaRPr lang="en-US">
              <a:ea typeface="Calibri"/>
              <a:cs typeface="Calibri"/>
            </a:endParaRPr>
          </a:p>
          <a:p>
            <a:pPr marL="171450" indent="-171450">
              <a:lnSpc>
                <a:spcPct val="90000"/>
              </a:lnSpc>
              <a:spcBef>
                <a:spcPts val="1000"/>
              </a:spcBef>
              <a:buFont typeface="Arial,Sans-Serif"/>
              <a:buChar char="•"/>
            </a:pPr>
            <a:endParaRPr lang="en-US">
              <a:ea typeface="Calibri"/>
              <a:cs typeface="Calibri"/>
            </a:endParaRPr>
          </a:p>
          <a:p>
            <a:pPr marL="171450" indent="-171450">
              <a:lnSpc>
                <a:spcPct val="90000"/>
              </a:lnSpc>
              <a:spcBef>
                <a:spcPts val="1000"/>
              </a:spcBef>
              <a:buFont typeface="Arial,Sans-Serif"/>
              <a:buChar char="•"/>
            </a:pPr>
            <a:endParaRPr lang="en-US">
              <a:ea typeface="Calibri"/>
              <a:cs typeface="Calibri"/>
            </a:endParaRPr>
          </a:p>
          <a:p>
            <a:pPr>
              <a:lnSpc>
                <a:spcPct val="90000"/>
              </a:lnSpc>
              <a:spcBef>
                <a:spcPts val="1000"/>
              </a:spcBef>
            </a:pPr>
            <a:endParaRPr lang="en-US">
              <a:ea typeface="Calibri"/>
              <a:cs typeface="Calibri"/>
            </a:endParaRPr>
          </a:p>
          <a:p>
            <a:pPr>
              <a:lnSpc>
                <a:spcPct val="90000"/>
              </a:lnSpc>
              <a:spcBef>
                <a:spcPts val="1000"/>
              </a:spcBef>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22</a:t>
            </a:fld>
            <a:endParaRPr lang="en-US"/>
          </a:p>
        </p:txBody>
      </p:sp>
    </p:spTree>
    <p:extLst>
      <p:ext uri="{BB962C8B-B14F-4D97-AF65-F5344CB8AC3E}">
        <p14:creationId xmlns:p14="http://schemas.microsoft.com/office/powerpoint/2010/main" val="1982799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Slide Title: Civil Rights Review Instrument</a:t>
            </a:r>
          </a:p>
          <a:p>
            <a:endParaRPr lang="en-US">
              <a:cs typeface="Calibri"/>
            </a:endParaRPr>
          </a:p>
          <a:p>
            <a:r>
              <a:rPr lang="en-US">
                <a:cs typeface="Calibri"/>
              </a:rPr>
              <a:t>One main resource available to you is the Civil Rights Review Instrument. The blue arrow directs you to the legal requirements. The orange arrow indicates the description of what the evidence must include, and the yellow arrow points to the Item Instructions, which are examples of the different types of acceptable evidence to upload into CMT. This useful instrument will be made available in the FPM Box.</a:t>
            </a:r>
            <a:endParaRPr lang="en-US">
              <a:ea typeface="Calibri"/>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23</a:t>
            </a:fld>
            <a:endParaRPr lang="en-US"/>
          </a:p>
        </p:txBody>
      </p:sp>
    </p:spTree>
    <p:extLst>
      <p:ext uri="{BB962C8B-B14F-4D97-AF65-F5344CB8AC3E}">
        <p14:creationId xmlns:p14="http://schemas.microsoft.com/office/powerpoint/2010/main" val="1336800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Slide Title: </a:t>
            </a:r>
            <a:r>
              <a:rPr lang="en-US"/>
              <a:t>Types of Evidence Requests</a:t>
            </a:r>
          </a:p>
          <a:p>
            <a:endParaRPr lang="en-US">
              <a:ea typeface="Calibri"/>
              <a:cs typeface="Calibri"/>
            </a:endParaRPr>
          </a:p>
          <a:p>
            <a:r>
              <a:rPr lang="en-US">
                <a:ea typeface="Calibri"/>
                <a:cs typeface="Calibri"/>
              </a:rPr>
              <a:t>One of the most common types of evidence requests is the Continuous Nondiscrimination Notice.</a:t>
            </a:r>
          </a:p>
          <a:p>
            <a:endParaRPr lang="en-US"/>
          </a:p>
          <a:p>
            <a:r>
              <a:rPr lang="en-US"/>
              <a:t>The Continuous Nondiscrimination Notice – must be placed in many places, including, but not limited to... The Student/Parent or legal guardian, and employee handbooks, Course Catalogs, job announcements and applications, flyers, brochures, websites, posters, announcements, applications for admissions, annual notifications, newsletters, school newspapers, local newspapers etc., </a:t>
            </a:r>
            <a:endParaRPr lang="en-US">
              <a:ea typeface="Calibri" panose="020F0502020204030204"/>
              <a:cs typeface="Calibri"/>
            </a:endParaRPr>
          </a:p>
          <a:p>
            <a:endParaRPr lang="en-US">
              <a:ea typeface="Calibri" panose="020F0502020204030204"/>
              <a:cs typeface="Calibri"/>
            </a:endParaRPr>
          </a:p>
          <a:p>
            <a:r>
              <a:rPr lang="en-US">
                <a:ea typeface="Calibri" panose="020F0502020204030204"/>
                <a:cs typeface="Calibri"/>
              </a:rPr>
              <a:t>Pictured here is a sample of the Continuous Nondiscrimination Notice. </a:t>
            </a:r>
          </a:p>
          <a:p>
            <a:endParaRPr lang="en-US">
              <a:cs typeface="Calibri"/>
            </a:endParaRPr>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24</a:t>
            </a:fld>
            <a:endParaRPr lang="en-US"/>
          </a:p>
        </p:txBody>
      </p:sp>
    </p:spTree>
    <p:extLst>
      <p:ext uri="{BB962C8B-B14F-4D97-AF65-F5344CB8AC3E}">
        <p14:creationId xmlns:p14="http://schemas.microsoft.com/office/powerpoint/2010/main" val="1605099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Slide Title: </a:t>
            </a:r>
            <a:r>
              <a:rPr lang="en-US" dirty="0"/>
              <a:t>Coordinators' Contact Information</a:t>
            </a:r>
          </a:p>
          <a:p>
            <a:endParaRPr lang="en-US" dirty="0"/>
          </a:p>
          <a:p>
            <a:r>
              <a:rPr lang="en-US" dirty="0"/>
              <a:t>The Agency's Title IX ,  504 , &amp; Title II Coordinators contact information must be advertised in the Agency's Continuous Nondiscrimination Notice. The language at minimum shall include:</a:t>
            </a:r>
            <a:endParaRPr lang="en-US" dirty="0">
              <a:cs typeface="Calibri"/>
            </a:endParaRPr>
          </a:p>
          <a:p>
            <a:endParaRPr lang="en-US" dirty="0"/>
          </a:p>
          <a:p>
            <a:r>
              <a:rPr lang="en-US" dirty="0"/>
              <a:t>Name(s), </a:t>
            </a:r>
            <a:endParaRPr lang="en-US" dirty="0">
              <a:cs typeface="Calibri"/>
            </a:endParaRPr>
          </a:p>
          <a:p>
            <a:r>
              <a:rPr lang="en-US" dirty="0"/>
              <a:t>Title(s),</a:t>
            </a:r>
            <a:endParaRPr lang="en-US" dirty="0">
              <a:cs typeface="Calibri"/>
            </a:endParaRPr>
          </a:p>
          <a:p>
            <a:r>
              <a:rPr lang="en-US" dirty="0"/>
              <a:t>Office Address(es), and</a:t>
            </a:r>
            <a:endParaRPr lang="en-US" dirty="0">
              <a:cs typeface="Calibri"/>
            </a:endParaRPr>
          </a:p>
          <a:p>
            <a:r>
              <a:rPr lang="en-US" dirty="0"/>
              <a:t>Telephone number(s).</a:t>
            </a:r>
            <a:endParaRPr lang="en-US" dirty="0">
              <a:cs typeface="Calibri"/>
            </a:endParaRPr>
          </a:p>
          <a:p>
            <a:endParaRPr lang="en-US" dirty="0"/>
          </a:p>
          <a:p>
            <a:r>
              <a:rPr lang="en-US" dirty="0"/>
              <a:t>In addition, Title IX requires that the email address for the Title IX Coordinator be included.  It is a best practice to include the email address of the 504 and Title II Coordinators to allow an additional method of communication and for consistency.</a:t>
            </a:r>
            <a:endParaRPr lang="en-US" dirty="0">
              <a:cs typeface="Calibri"/>
            </a:endParaRPr>
          </a:p>
          <a:p>
            <a:endParaRPr lang="en-US" dirty="0">
              <a:cs typeface="Calibri"/>
            </a:endParaRPr>
          </a:p>
          <a:p>
            <a:r>
              <a:rPr lang="en-US" dirty="0"/>
              <a:t>Agencies may have more than one Title IX Coordinator, 504 Coordinator and/or Title II Coordinator.</a:t>
            </a:r>
            <a:endParaRPr lang="en-US" dirty="0">
              <a:cs typeface="Calibri"/>
            </a:endParaRPr>
          </a:p>
          <a:p>
            <a:r>
              <a:rPr lang="en-US" dirty="0"/>
              <a:t>Be sure to review your Agency’s board policies and administrative regulations for your governing board’s compliance designees to ensure the correct administrators are being publicized to (a) employees, (b) parents &amp; guardians and (c) pupils. If the correct designation is not in the Agency’s policies and regulations, a finding of noncompliance will issued.</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25</a:t>
            </a:fld>
            <a:endParaRPr lang="en-US"/>
          </a:p>
        </p:txBody>
      </p:sp>
    </p:spTree>
    <p:extLst>
      <p:ext uri="{BB962C8B-B14F-4D97-AF65-F5344CB8AC3E}">
        <p14:creationId xmlns:p14="http://schemas.microsoft.com/office/powerpoint/2010/main" val="2816857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spcAft>
                <a:spcPct val="0"/>
              </a:spcAft>
            </a:pPr>
            <a:r>
              <a:rPr lang="en-US"/>
              <a:t>Slide Title: CTE Annual Notification Sample</a:t>
            </a:r>
          </a:p>
          <a:p>
            <a:pPr>
              <a:spcBef>
                <a:spcPct val="20000"/>
              </a:spcBef>
              <a:spcAft>
                <a:spcPct val="0"/>
              </a:spcAft>
            </a:pPr>
            <a:endParaRPr lang="en-US"/>
          </a:p>
          <a:p>
            <a:pPr>
              <a:spcBef>
                <a:spcPct val="20000"/>
              </a:spcBef>
              <a:spcAft>
                <a:spcPct val="0"/>
              </a:spcAft>
            </a:pPr>
            <a:r>
              <a:rPr lang="en-US"/>
              <a:t>The CTE Annual Notification</a:t>
            </a:r>
            <a:endParaRPr lang="en-US">
              <a:cs typeface="Calibri"/>
            </a:endParaRPr>
          </a:p>
          <a:p>
            <a:endParaRPr lang="en-US">
              <a:cs typeface="Calibri"/>
            </a:endParaRPr>
          </a:p>
          <a:p>
            <a:r>
              <a:rPr lang="en-US"/>
              <a:t>The CTE Annual Notification is similar to Nondiscrimination Notification as it contains the protected statuses and the contact information for all the coordinators; </a:t>
            </a:r>
            <a:r>
              <a:rPr lang="en-US">
                <a:cs typeface="Calibri"/>
              </a:rPr>
              <a:t> However, as you can see by the red lettering , the CTE annual notification must contain the CTE director contact information and a brief summary of the CTE programs offered.  It is required to be: </a:t>
            </a:r>
          </a:p>
          <a:p>
            <a:endParaRPr lang="en-US">
              <a:cs typeface="Calibri"/>
            </a:endParaRPr>
          </a:p>
          <a:p>
            <a:pPr marL="171450" indent="-171450">
              <a:buFont typeface="Arial"/>
              <a:buChar char="•"/>
            </a:pPr>
            <a:r>
              <a:rPr lang="en-US">
                <a:cs typeface="Calibri"/>
              </a:rPr>
              <a:t>Published prior to the beginning of each school year reaching</a:t>
            </a:r>
            <a:r>
              <a:rPr lang="en-US"/>
              <a:t> students, parents/legal guardians, employees, and the general public; and,   </a:t>
            </a:r>
            <a:endParaRPr lang="en-US">
              <a:cs typeface="Calibri"/>
            </a:endParaRPr>
          </a:p>
          <a:p>
            <a:pPr marL="171450" indent="-171450">
              <a:buFont typeface="Arial"/>
              <a:buChar char="•"/>
            </a:pPr>
            <a:r>
              <a:rPr lang="en-US"/>
              <a:t>If the service area contains a community of national origin minority persons with limited English language skills, the CTE Annual Notification must be disseminated to that community in its language and  state that recipients will take steps to assure that the lack of English language skills will not be a barrier to admission and participation in the recipient’s CTE programs. </a:t>
            </a:r>
            <a:endParaRPr lang="en-US">
              <a:ea typeface="Calibri" panose="020F0502020204030204"/>
              <a:cs typeface="Calibri"/>
            </a:endParaRPr>
          </a:p>
          <a:p>
            <a:pPr marL="285750" lvl="1">
              <a:spcBef>
                <a:spcPct val="20000"/>
              </a:spcBef>
              <a:spcAft>
                <a:spcPct val="0"/>
              </a:spcAft>
            </a:pPr>
            <a:endParaRPr lang="en-US">
              <a:cs typeface="Calibri"/>
            </a:endParaRPr>
          </a:p>
          <a:p>
            <a:pPr marL="571500" lvl="1">
              <a:spcBef>
                <a:spcPct val="20000"/>
              </a:spcBef>
              <a:spcAft>
                <a:spcPct val="0"/>
              </a:spcAft>
            </a:pPr>
            <a:endParaRPr lang="en-US">
              <a:ea typeface="Calibri" panose="020F0502020204030204"/>
              <a:cs typeface="Calibri"/>
            </a:endParaRPr>
          </a:p>
          <a:p>
            <a:endParaRPr lang="en-US">
              <a:cs typeface="Calibri" panose="020F0502020204030204"/>
            </a:endParaRPr>
          </a:p>
          <a:p>
            <a:pPr marL="1028700" lvl="1" indent="-171450">
              <a:spcBef>
                <a:spcPct val="20000"/>
              </a:spcBef>
              <a:spcAft>
                <a:spcPct val="0"/>
              </a:spcAft>
              <a:buFont typeface="Arial"/>
              <a:buChar char="•"/>
            </a:pPr>
            <a:endParaRPr lang="en-US">
              <a:cs typeface="Calibri" panose="020F0502020204030204"/>
            </a:endParaRPr>
          </a:p>
          <a:p>
            <a:pPr marL="1028700" lvl="1" indent="-285750">
              <a:spcBef>
                <a:spcPct val="20000"/>
              </a:spcBef>
              <a:spcAft>
                <a:spcPct val="0"/>
              </a:spcAft>
              <a:buFont typeface="Arial"/>
              <a:buChar char="•"/>
            </a:pPr>
            <a:endParaRPr lang="en-US">
              <a:cs typeface="Calibri" panose="020F0502020204030204"/>
            </a:endParaRPr>
          </a:p>
          <a:p>
            <a:pPr marL="1028700" lvl="1" indent="-285750">
              <a:spcBef>
                <a:spcPct val="20000"/>
              </a:spcBef>
              <a:spcAft>
                <a:spcPct val="0"/>
              </a:spcAft>
              <a:buFont typeface="Arial"/>
              <a:buChar char="•"/>
            </a:pPr>
            <a:endParaRPr lang="en-US">
              <a:cs typeface="Calibri" panose="020F0502020204030204"/>
            </a:endParaRPr>
          </a:p>
          <a:p>
            <a:pPr marL="571500" indent="-285750">
              <a:spcBef>
                <a:spcPct val="20000"/>
              </a:spcBef>
              <a:spcAft>
                <a:spcPct val="0"/>
              </a:spcAft>
              <a:buFont typeface="Arial"/>
              <a:buChar char="•"/>
            </a:pPr>
            <a:endParaRPr lang="en-US">
              <a:cs typeface="Calibri" panose="020F0502020204030204"/>
            </a:endParaRPr>
          </a:p>
          <a:p>
            <a:pPr marL="171450" indent="-171450">
              <a:spcBef>
                <a:spcPct val="20000"/>
              </a:spcBef>
              <a:spcAft>
                <a:spcPct val="0"/>
              </a:spcAft>
              <a:buFont typeface="Arial"/>
              <a:buChar char="•"/>
            </a:pPr>
            <a:endParaRPr lang="en-US"/>
          </a:p>
          <a:p>
            <a:pPr marL="171450" indent="-171450">
              <a:spcBef>
                <a:spcPct val="20000"/>
              </a:spcBef>
              <a:spcAft>
                <a:spcPct val="0"/>
              </a:spcAft>
              <a:buFont typeface="Arial"/>
              <a:buChar char="•"/>
            </a:pPr>
            <a:endParaRPr lang="en-US"/>
          </a:p>
          <a:p>
            <a:pPr marL="171450" indent="-171450">
              <a:spcBef>
                <a:spcPct val="20000"/>
              </a:spcBef>
              <a:spcAft>
                <a:spcPct val="0"/>
              </a:spcAft>
              <a:buFont typeface="Arial"/>
              <a:buChar char="•"/>
            </a:pPr>
            <a:endParaRPr lang="en-US"/>
          </a:p>
          <a:p>
            <a:pPr marL="171450" indent="-171450">
              <a:spcBef>
                <a:spcPct val="20000"/>
              </a:spcBef>
              <a:spcAft>
                <a:spcPct val="0"/>
              </a:spcAft>
              <a:buFont typeface="Arial"/>
              <a:buChar char="•"/>
            </a:pPr>
            <a:endParaRPr lang="en-US"/>
          </a:p>
          <a:p>
            <a:pPr marL="171450" indent="-171450">
              <a:spcBef>
                <a:spcPct val="20000"/>
              </a:spcBef>
              <a:spcAft>
                <a:spcPct val="0"/>
              </a:spcAft>
              <a:buFont typeface="Arial"/>
              <a:buChar char="•"/>
            </a:pPr>
            <a:endParaRPr lang="en-US"/>
          </a:p>
          <a:p>
            <a:pPr marL="171450" indent="-171450">
              <a:spcBef>
                <a:spcPct val="20000"/>
              </a:spcBef>
              <a:spcAft>
                <a:spcPct val="0"/>
              </a:spcAft>
              <a:buFont typeface="Arial"/>
              <a:buChar char="•"/>
            </a:pPr>
            <a:endParaRPr lang="en-US"/>
          </a:p>
          <a:p>
            <a:pPr marL="171450" indent="-171450">
              <a:spcBef>
                <a:spcPct val="20000"/>
              </a:spcBef>
              <a:spcAft>
                <a:spcPct val="0"/>
              </a:spcAft>
              <a:buFont typeface="Arial"/>
              <a:buChar char="•"/>
            </a:pPr>
            <a:endParaRPr lang="en-US">
              <a:ea typeface="Calibri" panose="020F0502020204030204"/>
              <a:cs typeface="Calibri"/>
            </a:endParaRPr>
          </a:p>
          <a:p>
            <a:pPr marL="171450" indent="-171450">
              <a:spcBef>
                <a:spcPct val="20000"/>
              </a:spcBef>
              <a:spcAft>
                <a:spcPct val="0"/>
              </a:spcAft>
              <a:buFont typeface="Arial"/>
              <a:buChar char="•"/>
            </a:pPr>
            <a:endParaRPr lang="en-US">
              <a:ea typeface="Calibri" panose="020F0502020204030204"/>
              <a:cs typeface="Calibri"/>
            </a:endParaRPr>
          </a:p>
          <a:p>
            <a:pPr marL="171450" indent="-171450">
              <a:spcBef>
                <a:spcPct val="20000"/>
              </a:spcBef>
              <a:spcAft>
                <a:spcPct val="0"/>
              </a:spcAft>
              <a:buFont typeface="Arial"/>
              <a:buChar char="•"/>
            </a:pPr>
            <a:endParaRPr lang="en-US">
              <a:cs typeface="Calibri"/>
            </a:endParaRPr>
          </a:p>
          <a:p>
            <a:pPr marL="171450" indent="-171450">
              <a:spcBef>
                <a:spcPct val="20000"/>
              </a:spcBef>
              <a:spcAft>
                <a:spcPct val="0"/>
              </a:spcAft>
              <a:buFont typeface="Arial"/>
              <a:buChar char="•"/>
            </a:pPr>
            <a:endParaRPr lang="en-US">
              <a:ea typeface="Calibri" panose="020F0502020204030204"/>
              <a:cs typeface="Calibri"/>
            </a:endParaRPr>
          </a:p>
          <a:p>
            <a:pPr marL="171450" indent="-171450">
              <a:spcBef>
                <a:spcPct val="20000"/>
              </a:spcBef>
              <a:spcAft>
                <a:spcPct val="0"/>
              </a:spcAft>
              <a:buFont typeface="Arial"/>
              <a:buChar char="•"/>
            </a:pPr>
            <a:endParaRPr lang="en-US">
              <a:ea typeface="Calibri" panose="020F0502020204030204"/>
              <a:cs typeface="Calibri"/>
            </a:endParaRPr>
          </a:p>
          <a:p>
            <a:pPr marL="171450" indent="-171450">
              <a:spcBef>
                <a:spcPct val="20000"/>
              </a:spcBef>
              <a:spcAft>
                <a:spcPct val="0"/>
              </a:spcAft>
              <a:buFont typeface="Arial"/>
              <a:buChar char="•"/>
            </a:pPr>
            <a:endParaRPr lang="en-US">
              <a:ea typeface="Calibri" panose="020F0502020204030204"/>
              <a:cs typeface="Calibri"/>
            </a:endParaRPr>
          </a:p>
          <a:p>
            <a:pPr marL="171450" indent="-171450">
              <a:lnSpc>
                <a:spcPct val="90000"/>
              </a:lnSpc>
              <a:spcBef>
                <a:spcPts val="1000"/>
              </a:spcBef>
              <a:buFont typeface="Arial"/>
              <a:buChar char="•"/>
            </a:pPr>
            <a:endParaRPr lang="en-US">
              <a:ea typeface="Calibri" panose="020F0502020204030204"/>
              <a:cs typeface="Calibri"/>
            </a:endParaRPr>
          </a:p>
          <a:p>
            <a:endParaRPr lang="en-US">
              <a:ea typeface="Calibri" panose="020F0502020204030204"/>
              <a:cs typeface="Calibri"/>
            </a:endParaRPr>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26</a:t>
            </a:fld>
            <a:endParaRPr lang="en-US"/>
          </a:p>
        </p:txBody>
      </p:sp>
    </p:spTree>
    <p:extLst>
      <p:ext uri="{BB962C8B-B14F-4D97-AF65-F5344CB8AC3E}">
        <p14:creationId xmlns:p14="http://schemas.microsoft.com/office/powerpoint/2010/main" val="1309623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Title: Types of Evidence Requests</a:t>
            </a:r>
          </a:p>
          <a:p>
            <a:endParaRPr lang="en-US"/>
          </a:p>
          <a:p>
            <a:r>
              <a:rPr lang="en-US"/>
              <a:t>Along with providing the Title IX coordinator contact information on the CTE Annual Notification, job descriptions for each coordinator must be uploaded:</a:t>
            </a:r>
            <a:endParaRPr lang="en-US">
              <a:cs typeface="Calibri" panose="020F0502020204030204"/>
            </a:endParaRPr>
          </a:p>
          <a:p>
            <a:endParaRPr lang="en-US"/>
          </a:p>
          <a:p>
            <a:r>
              <a:rPr lang="en-US"/>
              <a:t>Title IX Coordinator(s) job description shall include these responsibilities as outlined by Title IX:</a:t>
            </a:r>
            <a:endParaRPr lang="en-US">
              <a:cs typeface="Calibri"/>
            </a:endParaRPr>
          </a:p>
          <a:p>
            <a:pPr marL="628650" lvl="1" indent="-171450">
              <a:buFont typeface="Arial"/>
              <a:buChar char="•"/>
            </a:pPr>
            <a:r>
              <a:rPr lang="en-US"/>
              <a:t>Coordinates &amp; monitors the district's Title IX compliance, as well as state civil rights requirements regarding discrimination &amp; harassment based on sex; </a:t>
            </a:r>
            <a:endParaRPr lang="en-US">
              <a:cs typeface="Calibri"/>
            </a:endParaRPr>
          </a:p>
          <a:p>
            <a:pPr marL="628650" lvl="1" indent="-171450">
              <a:buFont typeface="Arial"/>
              <a:buChar char="•"/>
            </a:pPr>
            <a:r>
              <a:rPr lang="en-US"/>
              <a:t>Oversees prevention efforts of Title IX violations; </a:t>
            </a:r>
            <a:endParaRPr lang="en-US">
              <a:cs typeface="Calibri"/>
            </a:endParaRPr>
          </a:p>
          <a:p>
            <a:pPr marL="628650" lvl="1" indent="-171450">
              <a:buFont typeface="Arial"/>
              <a:buChar char="•"/>
            </a:pPr>
            <a:r>
              <a:rPr lang="en-US"/>
              <a:t>Implements the district's nondiscrimination complaint procedures; </a:t>
            </a:r>
            <a:endParaRPr lang="en-US">
              <a:cs typeface="Calibri"/>
            </a:endParaRPr>
          </a:p>
          <a:p>
            <a:pPr marL="628650" lvl="1" indent="-171450">
              <a:buFont typeface="Arial"/>
              <a:buChar char="•"/>
            </a:pPr>
            <a:r>
              <a:rPr lang="en-US"/>
              <a:t>Investigates complaints alleging discrimination based on sex, including sexual harassment.</a:t>
            </a:r>
            <a:endParaRPr lang="en-US">
              <a:cs typeface="Calibri" panose="020F0502020204030204"/>
            </a:endParaRPr>
          </a:p>
          <a:p>
            <a:endParaRPr lang="en-US"/>
          </a:p>
          <a:p>
            <a:r>
              <a:rPr lang="en-US"/>
              <a:t>Title IX requires personnel participating in the grievance process to receive training as specified in the regulations. LEAs must provide copies of the training materials for those acting as Title IX coordinator(s), investigators, decision-makers and other person(s) who facilitate the informal resolution process. Some examples of training materials are PowerPoints, documents, handouts, module outlines, screenshots of materials on 3rd party portals (weblinks are not accepted). </a:t>
            </a:r>
            <a:endParaRPr lang="en-US">
              <a:cs typeface="Calibri"/>
            </a:endParaRPr>
          </a:p>
          <a:p>
            <a:endParaRPr lang="en-US"/>
          </a:p>
          <a:p>
            <a:r>
              <a:rPr lang="en-US"/>
              <a:t>Under the Title IX final rule, LEAs are required to provide a written notice upon receipt of a Title IX complaint to parties who are known.  A Written Determination letter regarding responsibility is required upon the conclusion of the investigation. Even if no Title IX complaints have been received, LEAs must provide samples of their Written Notice &amp; Written Determination letters for complainants and respondents.</a:t>
            </a:r>
            <a:endParaRPr lang="en-US">
              <a:cs typeface="Calibri"/>
            </a:endParaRPr>
          </a:p>
          <a:p>
            <a:endParaRPr lang="en-US"/>
          </a:p>
          <a:p>
            <a:r>
              <a:rPr lang="en-US"/>
              <a:t>Uniform Complaint Procedures letters do not meet the requirement under Title IX Final Rule.</a:t>
            </a:r>
            <a:endParaRPr lang="en-US">
              <a:cs typeface="Calibri"/>
            </a:endParaRPr>
          </a:p>
          <a:p>
            <a:endParaRPr lang="en-US">
              <a:cs typeface="Calibri"/>
            </a:endParaRPr>
          </a:p>
          <a:p>
            <a:endParaRPr lang="en-US">
              <a:ea typeface="Calibri" panose="020F0502020204030204"/>
              <a:cs typeface="Calibri" panose="020F0502020204030204"/>
            </a:endParaRPr>
          </a:p>
          <a:p>
            <a:pPr marL="171450" indent="-171450">
              <a:buFont typeface="Arial,Sans-Serif"/>
              <a:buChar char="•"/>
            </a:pPr>
            <a:endParaRPr lang="en-US">
              <a:ea typeface="Calibri" panose="020F0502020204030204"/>
              <a:cs typeface="Calibri" panose="020F0502020204030204"/>
            </a:endParaRPr>
          </a:p>
          <a:p>
            <a:pPr marL="285750" indent="-171450">
              <a:spcBef>
                <a:spcPct val="20000"/>
              </a:spcBef>
              <a:spcAft>
                <a:spcPct val="0"/>
              </a:spcAft>
              <a:buFont typeface="Arial,Sans-Serif"/>
              <a:buChar char="•"/>
            </a:pP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27</a:t>
            </a:fld>
            <a:endParaRPr lang="en-US"/>
          </a:p>
        </p:txBody>
      </p:sp>
    </p:spTree>
    <p:extLst>
      <p:ext uri="{BB962C8B-B14F-4D97-AF65-F5344CB8AC3E}">
        <p14:creationId xmlns:p14="http://schemas.microsoft.com/office/powerpoint/2010/main" val="2049306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Title: Types of Evidence Requests</a:t>
            </a:r>
          </a:p>
          <a:p>
            <a:endParaRPr lang="en-US"/>
          </a:p>
          <a:p>
            <a:r>
              <a:rPr lang="en-US"/>
              <a:t>LEAs will be required to provide the following documents as specified by the evidence request:  </a:t>
            </a:r>
          </a:p>
          <a:p>
            <a:r>
              <a:rPr lang="en-US"/>
              <a:t>         </a:t>
            </a:r>
            <a:endParaRPr lang="en-US">
              <a:cs typeface="Calibri"/>
            </a:endParaRPr>
          </a:p>
          <a:p>
            <a:r>
              <a:rPr lang="en-US"/>
              <a:t>Demographic information for the current school year categorized by CTE program.  </a:t>
            </a:r>
            <a:endParaRPr lang="en-US">
              <a:cs typeface="Calibri"/>
            </a:endParaRPr>
          </a:p>
          <a:p>
            <a:r>
              <a:rPr lang="en-US"/>
              <a:t>•CTE Program staff and students  </a:t>
            </a:r>
            <a:endParaRPr lang="en-US">
              <a:cs typeface="Calibri"/>
            </a:endParaRPr>
          </a:p>
          <a:p>
            <a:r>
              <a:rPr lang="en-US"/>
              <a:t>•Limited English language students  </a:t>
            </a:r>
            <a:endParaRPr lang="en-US">
              <a:cs typeface="Calibri"/>
            </a:endParaRPr>
          </a:p>
          <a:p>
            <a:r>
              <a:rPr lang="en-US"/>
              <a:t>•Students with disabilities  </a:t>
            </a:r>
            <a:endParaRPr lang="en-US">
              <a:cs typeface="Calibri"/>
            </a:endParaRPr>
          </a:p>
          <a:p>
            <a:r>
              <a:rPr lang="en-US"/>
              <a:t>•Students by sex  </a:t>
            </a:r>
            <a:endParaRPr lang="en-US">
              <a:cs typeface="Calibri"/>
            </a:endParaRPr>
          </a:p>
          <a:p>
            <a:r>
              <a:rPr lang="en-US"/>
              <a:t>•Students enrolled in off campus CTE classes  </a:t>
            </a:r>
            <a:endParaRPr lang="en-US">
              <a:cs typeface="Calibri"/>
            </a:endParaRPr>
          </a:p>
          <a:p>
            <a:r>
              <a:rPr lang="en-US"/>
              <a:t>  </a:t>
            </a:r>
            <a:endParaRPr lang="en-US">
              <a:cs typeface="Calibri"/>
            </a:endParaRPr>
          </a:p>
          <a:p>
            <a:r>
              <a:rPr lang="en-US"/>
              <a:t>Demographic information needs to be provided on LEA letterhead and signed by the site's Principal or appropriate administrator.</a:t>
            </a:r>
            <a:endParaRPr lang="en-US">
              <a:cs typeface="Calibri"/>
            </a:endParaRPr>
          </a:p>
          <a:p>
            <a:r>
              <a:rPr lang="en-US"/>
              <a:t>        </a:t>
            </a:r>
            <a:endParaRPr lang="en-US">
              <a:cs typeface="Calibri"/>
            </a:endParaRPr>
          </a:p>
          <a:p>
            <a:r>
              <a:rPr lang="en-US"/>
              <a:t>To reduce redundancy, the demographic information categorized by CTE may be combined into a chart, table or spreadsheet. </a:t>
            </a:r>
            <a:endParaRPr lang="en-US">
              <a:cs typeface="Calibri"/>
            </a:endParaRPr>
          </a:p>
          <a:p>
            <a:r>
              <a:rPr lang="en-US"/>
              <a:t>Please do not to include any personally identifiable information in the uploads.</a:t>
            </a:r>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28</a:t>
            </a:fld>
            <a:endParaRPr lang="en-US"/>
          </a:p>
        </p:txBody>
      </p:sp>
    </p:spTree>
    <p:extLst>
      <p:ext uri="{BB962C8B-B14F-4D97-AF65-F5344CB8AC3E}">
        <p14:creationId xmlns:p14="http://schemas.microsoft.com/office/powerpoint/2010/main" val="3756215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Title: Types of Evidence Requests</a:t>
            </a:r>
          </a:p>
          <a:p>
            <a:endParaRPr lang="en-US"/>
          </a:p>
          <a:p>
            <a:r>
              <a:rPr lang="en-US"/>
              <a:t>More Evidence Requests</a:t>
            </a:r>
            <a:endParaRPr lang="en-US">
              <a:cs typeface="Calibri" panose="020F0502020204030204"/>
            </a:endParaRPr>
          </a:p>
          <a:p>
            <a:pPr marL="171450" indent="-171450">
              <a:spcBef>
                <a:spcPct val="20000"/>
              </a:spcBef>
              <a:spcAft>
                <a:spcPct val="0"/>
              </a:spcAft>
              <a:buFont typeface="Arial,Sans-Serif"/>
              <a:buChar char="•"/>
            </a:pPr>
            <a:endParaRPr lang="en-US">
              <a:cs typeface="Calibri" panose="020F0502020204030204"/>
            </a:endParaRPr>
          </a:p>
          <a:p>
            <a:pPr marL="171450" indent="-171450">
              <a:spcBef>
                <a:spcPct val="20000"/>
              </a:spcBef>
              <a:spcAft>
                <a:spcPct val="0"/>
              </a:spcAft>
              <a:buFont typeface="Arial"/>
              <a:buChar char="•"/>
            </a:pPr>
            <a:r>
              <a:rPr lang="en-US"/>
              <a:t>For Services to Students with Disabilities: Please list Auxiliary Aides/Adaptive Equipment; </a:t>
            </a:r>
            <a:endParaRPr lang="en-US">
              <a:cs typeface="Calibri"/>
            </a:endParaRPr>
          </a:p>
          <a:p>
            <a:pPr marL="171450" indent="-171450">
              <a:spcBef>
                <a:spcPct val="20000"/>
              </a:spcBef>
              <a:spcAft>
                <a:spcPct val="0"/>
              </a:spcAft>
              <a:buFont typeface="Arial,Sans-Serif"/>
              <a:buChar char="•"/>
            </a:pPr>
            <a:r>
              <a:rPr lang="en-US"/>
              <a:t>Consistent with updated guidance we are requiring an Individual Education Plan and 504 Plans with the personally identified information redacted. </a:t>
            </a:r>
            <a:endParaRPr lang="en-US">
              <a:cs typeface="Calibri"/>
            </a:endParaRPr>
          </a:p>
          <a:p>
            <a:pPr marL="171450" indent="-171450">
              <a:spcBef>
                <a:spcPct val="20000"/>
              </a:spcBef>
              <a:spcAft>
                <a:spcPct val="0"/>
              </a:spcAft>
              <a:buFont typeface="Arial,Sans-Serif"/>
              <a:buChar char="•"/>
            </a:pPr>
            <a:endParaRPr lang="en-US">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29</a:t>
            </a:fld>
            <a:endParaRPr lang="en-US"/>
          </a:p>
        </p:txBody>
      </p:sp>
    </p:spTree>
    <p:extLst>
      <p:ext uri="{BB962C8B-B14F-4D97-AF65-F5344CB8AC3E}">
        <p14:creationId xmlns:p14="http://schemas.microsoft.com/office/powerpoint/2010/main" val="332278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Title: Objectives</a:t>
            </a:r>
          </a:p>
          <a:p>
            <a:endParaRPr lang="en-US"/>
          </a:p>
          <a:p>
            <a:r>
              <a:rPr lang="en-US"/>
              <a:t>Our objective for this presentation is to review the following:</a:t>
            </a:r>
            <a:endParaRPr lang="en-US">
              <a:ea typeface="Calibri"/>
              <a:cs typeface="Calibri"/>
            </a:endParaRPr>
          </a:p>
          <a:p>
            <a:pPr marL="171450" indent="-171450">
              <a:spcBef>
                <a:spcPct val="20000"/>
              </a:spcBef>
              <a:spcAft>
                <a:spcPct val="0"/>
              </a:spcAft>
              <a:buFont typeface="Arial"/>
              <a:buChar char="•"/>
            </a:pPr>
            <a:r>
              <a:rPr lang="en-US"/>
              <a:t>the legislation</a:t>
            </a:r>
            <a:endParaRPr lang="en-US">
              <a:cs typeface="Calibri"/>
            </a:endParaRPr>
          </a:p>
          <a:p>
            <a:pPr marL="171450" indent="-171450">
              <a:spcBef>
                <a:spcPct val="20000"/>
              </a:spcBef>
              <a:spcAft>
                <a:spcPct val="0"/>
              </a:spcAft>
              <a:buFont typeface="Arial"/>
              <a:buChar char="•"/>
            </a:pPr>
            <a:r>
              <a:rPr lang="en-US"/>
              <a:t>the procedures for school site selection</a:t>
            </a:r>
            <a:endParaRPr lang="en-US">
              <a:cs typeface="Calibri"/>
            </a:endParaRPr>
          </a:p>
          <a:p>
            <a:pPr marL="171450" indent="-171450">
              <a:spcBef>
                <a:spcPct val="20000"/>
              </a:spcBef>
              <a:spcAft>
                <a:spcPct val="0"/>
              </a:spcAft>
              <a:buFont typeface="Arial"/>
              <a:buChar char="•"/>
            </a:pPr>
            <a:r>
              <a:rPr lang="en-US"/>
              <a:t>the processes of conducting a Civil Rights Review (CRR)</a:t>
            </a:r>
            <a:endParaRPr lang="en-US">
              <a:cs typeface="Calibri"/>
            </a:endParaRPr>
          </a:p>
          <a:p>
            <a:pPr marL="171450" indent="-171450">
              <a:spcBef>
                <a:spcPct val="20000"/>
              </a:spcBef>
              <a:spcAft>
                <a:spcPct val="0"/>
              </a:spcAft>
              <a:buFont typeface="Arial"/>
              <a:buChar char="•"/>
            </a:pPr>
            <a:r>
              <a:rPr lang="en-US"/>
              <a:t>the areas of observation and documentation provided as evidence</a:t>
            </a:r>
            <a:endParaRPr lang="en-US">
              <a:cs typeface="Calibri"/>
            </a:endParaRPr>
          </a:p>
          <a:p>
            <a:pPr marL="171450" indent="-171450">
              <a:spcBef>
                <a:spcPct val="20000"/>
              </a:spcBef>
              <a:spcAft>
                <a:spcPct val="0"/>
              </a:spcAft>
              <a:buFont typeface="Arial"/>
              <a:buChar char="•"/>
            </a:pPr>
            <a:endParaRPr lang="en-US">
              <a:ea typeface="Calibri" panose="020F0502020204030204"/>
              <a:cs typeface="Calibri" panose="020F0502020204030204"/>
            </a:endParaRPr>
          </a:p>
          <a:p>
            <a:pPr marL="171450" indent="-171450">
              <a:spcBef>
                <a:spcPct val="20000"/>
              </a:spcBef>
              <a:spcAft>
                <a:spcPct val="0"/>
              </a:spcAft>
              <a:buFont typeface="Arial"/>
              <a:buChar char="•"/>
            </a:pP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3</a:t>
            </a:fld>
            <a:endParaRPr lang="en-US"/>
          </a:p>
        </p:txBody>
      </p:sp>
    </p:spTree>
    <p:extLst>
      <p:ext uri="{BB962C8B-B14F-4D97-AF65-F5344CB8AC3E}">
        <p14:creationId xmlns:p14="http://schemas.microsoft.com/office/powerpoint/2010/main" val="897500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Slide Title: </a:t>
            </a:r>
            <a:r>
              <a:rPr lang="en-US" dirty="0"/>
              <a:t>Evidence Redaction Tip</a:t>
            </a:r>
          </a:p>
          <a:p>
            <a:endParaRPr lang="en-US" dirty="0"/>
          </a:p>
          <a:p>
            <a:r>
              <a:rPr lang="en-US" dirty="0"/>
              <a:t>In the instances where you will need to redact any personally identifiable information., for example when reporting complaint information or demographic information, be sure to follow our second example where the redaction was done using the redaction tool in Adobe/PDF. Sticky notes and white out are also good methods for redacting.  However, simply marking out the name with a Sharpie, as shown in the first picture, would not fully redact the personal information. You can still make out the name of the person. Which, in this case, appears to be Donald Duck. </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3959334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Section Title: In-Review</a:t>
            </a:r>
          </a:p>
          <a:p>
            <a:endParaRPr lang="en-US" dirty="0">
              <a:cs typeface="Calibri"/>
            </a:endParaRPr>
          </a:p>
          <a:p>
            <a:r>
              <a:rPr lang="en-US" dirty="0">
                <a:cs typeface="Calibri"/>
              </a:rPr>
              <a:t>Overview of the Civil Rights In-Review; entrance meeting, interviews, facility walkthrough and exit meeting.</a:t>
            </a:r>
            <a:endParaRPr lang="en-US" dirty="0"/>
          </a:p>
        </p:txBody>
      </p:sp>
      <p:sp>
        <p:nvSpPr>
          <p:cNvPr id="4" name="Slide Number Placeholder 3"/>
          <p:cNvSpPr>
            <a:spLocks noGrp="1"/>
          </p:cNvSpPr>
          <p:nvPr>
            <p:ph type="sldNum" sz="quarter" idx="5"/>
          </p:nvPr>
        </p:nvSpPr>
        <p:spPr/>
        <p:txBody>
          <a:bodyPr/>
          <a:lstStyle/>
          <a:p>
            <a:fld id="{DE051914-4F43-4E27-859E-60E927F98016}" type="slidenum">
              <a:rPr lang="en-US" smtClean="0"/>
              <a:t>31</a:t>
            </a:fld>
            <a:endParaRPr lang="en-US"/>
          </a:p>
        </p:txBody>
      </p:sp>
    </p:spTree>
    <p:extLst>
      <p:ext uri="{BB962C8B-B14F-4D97-AF65-F5344CB8AC3E}">
        <p14:creationId xmlns:p14="http://schemas.microsoft.com/office/powerpoint/2010/main" val="2803507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Slide Title: </a:t>
            </a:r>
            <a:r>
              <a:rPr lang="en-US"/>
              <a:t>In-Review</a:t>
            </a:r>
          </a:p>
          <a:p>
            <a:endParaRPr lang="en-US"/>
          </a:p>
          <a:p>
            <a:r>
              <a:rPr lang="en-US"/>
              <a:t>The program reviewer will provide the CRR coordinator with an interview schedule and a list of recommended attendees for the entrance meeting which will include at minimum: Superintendent, Assistant Superintendent, HR Director, Principal, CTE Director, Special Education/IEP Director, Student Services Director, Title IX/504 Coordinator(s), and District Grounds/Facility Director. </a:t>
            </a:r>
            <a:endParaRPr lang="en-US">
              <a:cs typeface="Calibri" panose="020F0502020204030204"/>
            </a:endParaRPr>
          </a:p>
          <a:p>
            <a:endParaRPr lang="en-US"/>
          </a:p>
          <a:p>
            <a:r>
              <a:rPr lang="en-US"/>
              <a:t>The purpose of the entrance meeting is for introductions and for the program reviewer to provide a brief overview of the civil rights review purpose and process. </a:t>
            </a:r>
            <a:endParaRPr lang="en-US">
              <a:cs typeface="Calibri" panose="020F0502020204030204"/>
            </a:endParaRPr>
          </a:p>
          <a:p>
            <a:endParaRPr lang="en-US"/>
          </a:p>
          <a:p>
            <a:r>
              <a:rPr lang="en-US"/>
              <a:t>The interviews are an opportunity to learn about the LEA's practices to see whether legal requirements are being implemented.  For on-site reviews, a program reviewer may include interviews with students to learn about their experiences and perceptions of the practices implemented at the school.  </a:t>
            </a:r>
            <a:endParaRPr lang="en-US">
              <a:cs typeface="Calibri" panose="020F0502020204030204"/>
            </a:endParaRPr>
          </a:p>
          <a:p>
            <a:endParaRPr lang="en-US">
              <a:cs typeface="Calibri" panose="020F0502020204030204"/>
            </a:endParaRPr>
          </a:p>
          <a:p>
            <a:r>
              <a:rPr lang="en-US"/>
              <a:t>The program reviewer continues a review of uploaded evidence on CMT, provides feedback, and requests any additional documentation to ensure areas of investigation are in compliance.</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32</a:t>
            </a:fld>
            <a:endParaRPr lang="en-US"/>
          </a:p>
        </p:txBody>
      </p:sp>
    </p:spTree>
    <p:extLst>
      <p:ext uri="{BB962C8B-B14F-4D97-AF65-F5344CB8AC3E}">
        <p14:creationId xmlns:p14="http://schemas.microsoft.com/office/powerpoint/2010/main" val="2131186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ct val="0"/>
              </a:spcAft>
            </a:pPr>
            <a:r>
              <a:rPr lang="en-US" dirty="0">
                <a:cs typeface="Calibri"/>
              </a:rPr>
              <a:t>Slide Title: </a:t>
            </a:r>
            <a:r>
              <a:rPr lang="en-US" dirty="0"/>
              <a:t>Determining Accessibility Review</a:t>
            </a:r>
            <a:endParaRPr lang="en-US" dirty="0">
              <a:cs typeface="Calibri"/>
            </a:endParaRPr>
          </a:p>
          <a:p>
            <a:pPr>
              <a:spcBef>
                <a:spcPct val="0"/>
              </a:spcBef>
              <a:spcAft>
                <a:spcPct val="0"/>
              </a:spcAft>
            </a:pPr>
            <a:endParaRPr lang="en-US" dirty="0"/>
          </a:p>
          <a:p>
            <a:pPr>
              <a:spcBef>
                <a:spcPct val="0"/>
              </a:spcBef>
              <a:spcAft>
                <a:spcPct val="0"/>
              </a:spcAft>
            </a:pPr>
            <a:r>
              <a:rPr lang="en-US" dirty="0"/>
              <a:t>All agencies are responsible for compliance with Section 504 and Title II. During the review, an inspection of the school site's physical facilities will be conducted. Please note that construction dates matter for determining which standards apply. Depending on the dates of construction and alteration, LEAs must use the applicable accessibility standards to comply with Section 504. </a:t>
            </a:r>
            <a:endParaRPr lang="en-US" dirty="0">
              <a:cs typeface="Calibri" panose="020F0502020204030204"/>
            </a:endParaRPr>
          </a:p>
          <a:p>
            <a:endParaRPr lang="en-US" dirty="0"/>
          </a:p>
          <a:p>
            <a:r>
              <a:rPr lang="en-US" dirty="0"/>
              <a:t>This arrow chart may be used to determine which accessibility standard(s) apply(</a:t>
            </a:r>
            <a:r>
              <a:rPr lang="en-US" dirty="0" err="1"/>
              <a:t>ies</a:t>
            </a:r>
            <a:r>
              <a:rPr lang="en-US" dirty="0"/>
              <a:t>) based on dates when facility(</a:t>
            </a:r>
            <a:r>
              <a:rPr lang="en-US" dirty="0" err="1"/>
              <a:t>ies</a:t>
            </a:r>
            <a:r>
              <a:rPr lang="en-US" dirty="0"/>
              <a:t>) were first constructed or altered. The standards include ANSI, UFAS, the 1991 ADA and the 2010 ADA Standards. </a:t>
            </a:r>
            <a:endParaRPr lang="en-US" dirty="0">
              <a:cs typeface="Calibri"/>
            </a:endParaRPr>
          </a:p>
          <a:p>
            <a:endParaRPr lang="en-US" dirty="0">
              <a:cs typeface="Calibri"/>
            </a:endParaRPr>
          </a:p>
          <a:p>
            <a:pPr marL="171450" indent="-171450">
              <a:buFont typeface="Arial,Sans-Serif"/>
              <a:buChar char="•"/>
            </a:pPr>
            <a:r>
              <a:rPr lang="en-US" dirty="0"/>
              <a:t>Program Access – dates through June 3, 1977 </a:t>
            </a:r>
            <a:endParaRPr lang="en-US" dirty="0">
              <a:cs typeface="Calibri"/>
            </a:endParaRPr>
          </a:p>
          <a:p>
            <a:pPr marL="171450" indent="-171450">
              <a:buFont typeface="Arial,Sans-Serif"/>
              <a:buChar char="•"/>
            </a:pPr>
            <a:r>
              <a:rPr lang="en-US" dirty="0"/>
              <a:t>ANSI Dates from June 4, 1977 – January 17, 1991</a:t>
            </a:r>
            <a:endParaRPr lang="en-US" dirty="0">
              <a:cs typeface="Calibri"/>
            </a:endParaRPr>
          </a:p>
          <a:p>
            <a:pPr marL="171450" indent="-171450">
              <a:buFont typeface="Arial,Sans-Serif"/>
              <a:buChar char="•"/>
            </a:pPr>
            <a:r>
              <a:rPr lang="en-US" dirty="0"/>
              <a:t>UFAS January 18, 1991 – January 26, 1992</a:t>
            </a:r>
            <a:endParaRPr lang="en-US" dirty="0">
              <a:cs typeface="Calibri"/>
            </a:endParaRPr>
          </a:p>
          <a:p>
            <a:pPr marL="171450" indent="-171450">
              <a:buFont typeface="Arial,Sans-Serif"/>
              <a:buChar char="•"/>
            </a:pPr>
            <a:r>
              <a:rPr lang="en-US" dirty="0"/>
              <a:t>1991 Standards or UFAS January 27, 1992 – September 14, 2010</a:t>
            </a:r>
            <a:endParaRPr lang="en-US" dirty="0">
              <a:cs typeface="Calibri"/>
            </a:endParaRPr>
          </a:p>
          <a:p>
            <a:pPr marL="171450" indent="-171450">
              <a:buFont typeface="Arial,Sans-Serif"/>
              <a:buChar char="•"/>
            </a:pPr>
            <a:r>
              <a:rPr lang="en-US" dirty="0"/>
              <a:t>1991 Standards or UFAS or 2010 ADA Standards – September 15, 2010 – March 14, 2012</a:t>
            </a:r>
            <a:endParaRPr lang="en-US" dirty="0">
              <a:cs typeface="Calibri"/>
            </a:endParaRPr>
          </a:p>
          <a:p>
            <a:pPr marL="171450" indent="-171450">
              <a:buFont typeface="Arial,Sans-Serif"/>
              <a:buChar char="•"/>
            </a:pPr>
            <a:r>
              <a:rPr lang="en-US" dirty="0"/>
              <a:t>2010 ADA Standards: March 15, 2012 and forward</a:t>
            </a:r>
          </a:p>
          <a:p>
            <a:pPr marL="171450" indent="-171450">
              <a:buFont typeface="Arial,Sans-Serif"/>
              <a:buChar char="•"/>
            </a:pPr>
            <a:endParaRPr lang="en-US" dirty="0">
              <a:cs typeface="Calibri"/>
            </a:endParaRPr>
          </a:p>
          <a:p>
            <a:r>
              <a:rPr lang="en-US" dirty="0"/>
              <a:t>For example, the cafeteria was built in 1959, and completely remodeled in February of 1988. According to the arrow chart, the American National Standard Institute (ANSI) would apply.</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33</a:t>
            </a:fld>
            <a:endParaRPr lang="en-US"/>
          </a:p>
        </p:txBody>
      </p:sp>
    </p:spTree>
    <p:extLst>
      <p:ext uri="{BB962C8B-B14F-4D97-AF65-F5344CB8AC3E}">
        <p14:creationId xmlns:p14="http://schemas.microsoft.com/office/powerpoint/2010/main" val="3131281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Title: The Physical Facilities Accessibility Review or Walkthrough</a:t>
            </a:r>
          </a:p>
          <a:p>
            <a:endParaRPr lang="en-US"/>
          </a:p>
          <a:p>
            <a:r>
              <a:rPr lang="en-US"/>
              <a:t>This slide indicates the areas in which you can expect a facilities walkthrough. A review will be conducted of all facilities and locations accessed by CTE students . </a:t>
            </a:r>
            <a:endParaRPr lang="en-US">
              <a:cs typeface="Calibri"/>
            </a:endParaRPr>
          </a:p>
          <a:p>
            <a:endParaRPr lang="en-US"/>
          </a:p>
          <a:p>
            <a:endParaRPr lang="en-US">
              <a:cs typeface="Calibri" panose="020F0502020204030204"/>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34</a:t>
            </a:fld>
            <a:endParaRPr lang="en-US"/>
          </a:p>
        </p:txBody>
      </p:sp>
    </p:spTree>
    <p:extLst>
      <p:ext uri="{BB962C8B-B14F-4D97-AF65-F5344CB8AC3E}">
        <p14:creationId xmlns:p14="http://schemas.microsoft.com/office/powerpoint/2010/main" val="3103737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An ADA Inspection</a:t>
            </a:r>
            <a:endParaRPr lang="en-US" dirty="0">
              <a:cs typeface="Calibri"/>
            </a:endParaRPr>
          </a:p>
          <a:p>
            <a:endParaRPr lang="en-US" dirty="0"/>
          </a:p>
          <a:p>
            <a:r>
              <a:rPr lang="en-US" dirty="0"/>
              <a:t>This video includes some measuring tips for LEAs undergoing an online review. Please note that all lengths (i.e., height, width, depth) are measured in inches. This gives a general overview of what to expect during the facilities walk through. Keep in mind, this video does not cover all areas assessed for ADA and there are a few mentioned in the video, that we do not include in our assessment. </a:t>
            </a:r>
            <a:endParaRPr lang="en-US" dirty="0">
              <a:ea typeface="Calibri"/>
              <a:cs typeface="Calibri"/>
            </a:endParaRPr>
          </a:p>
          <a:p>
            <a:endParaRPr lang="en-US" dirty="0">
              <a:ea typeface="Calibri"/>
              <a:cs typeface="Calibri"/>
            </a:endParaRPr>
          </a:p>
          <a:p>
            <a:r>
              <a:rPr lang="en-US" dirty="0">
                <a:ea typeface="Calibri"/>
                <a:cs typeface="Calibri"/>
              </a:rPr>
              <a:t>Video Link: </a:t>
            </a:r>
            <a:r>
              <a:rPr lang="en-US" dirty="0">
                <a:hlinkClick r:id="rId3"/>
              </a:rPr>
              <a:t>https://www.youtube.com/watch?v=z_ajvgyZhQI</a:t>
            </a:r>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35</a:t>
            </a:fld>
            <a:endParaRPr lang="en-US"/>
          </a:p>
        </p:txBody>
      </p:sp>
    </p:spTree>
    <p:extLst>
      <p:ext uri="{BB962C8B-B14F-4D97-AF65-F5344CB8AC3E}">
        <p14:creationId xmlns:p14="http://schemas.microsoft.com/office/powerpoint/2010/main" val="965462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Title: Common Areas of Non-Compliance</a:t>
            </a:r>
          </a:p>
          <a:p>
            <a:endParaRPr lang="en-US"/>
          </a:p>
          <a:p>
            <a:r>
              <a:rPr lang="en-US"/>
              <a:t>Common compliance findings from past reviews.  </a:t>
            </a:r>
            <a:endParaRPr lang="en-US">
              <a:cs typeface="Calibri"/>
            </a:endParaRPr>
          </a:p>
          <a:p>
            <a:endParaRPr lang="en-US"/>
          </a:p>
          <a:p>
            <a:pPr marL="171450" indent="-171450">
              <a:buFont typeface="Arial"/>
              <a:buChar char="•"/>
            </a:pPr>
            <a:r>
              <a:rPr lang="en-US"/>
              <a:t>When measuring the push force of doors, this should be gauged at 5 pounds or less, unless it is a fire door, or an exterior hinged door in which case the max is 15 pounds.</a:t>
            </a:r>
            <a:endParaRPr lang="en-US">
              <a:cs typeface="Calibri"/>
            </a:endParaRPr>
          </a:p>
          <a:p>
            <a:pPr marL="171450" indent="-171450">
              <a:buFont typeface="Arial"/>
              <a:buChar char="•"/>
            </a:pPr>
            <a:r>
              <a:rPr lang="en-US"/>
              <a:t>For Signage, be sure to measure the height of the International Symbol of Accessibility (ISA) signage, measure from the ground floor to the center line.</a:t>
            </a:r>
            <a:endParaRPr lang="en-US">
              <a:cs typeface="Calibri"/>
            </a:endParaRPr>
          </a:p>
          <a:p>
            <a:pPr marL="171450" indent="-171450">
              <a:buFont typeface="Arial"/>
              <a:buChar char="•"/>
            </a:pPr>
            <a:r>
              <a:rPr lang="en-US"/>
              <a:t>For ISA parking signs, measure from the ground to the base of the sign. </a:t>
            </a:r>
          </a:p>
          <a:p>
            <a:pPr marL="171450" indent="-171450">
              <a:buFont typeface="Arial"/>
              <a:buChar char="•"/>
            </a:pPr>
            <a:r>
              <a:rPr lang="en-US"/>
              <a:t>For toilets and restrooms measure the following: </a:t>
            </a:r>
            <a:endParaRPr lang="en-US">
              <a:cs typeface="Calibri"/>
            </a:endParaRPr>
          </a:p>
          <a:p>
            <a:pPr lvl="1" indent="-171450">
              <a:buFont typeface="Arial"/>
              <a:buChar char="•"/>
            </a:pPr>
            <a:r>
              <a:rPr lang="en-US"/>
              <a:t>Height of mirror from floor to reflecting bottom edge</a:t>
            </a:r>
            <a:endParaRPr lang="en-US">
              <a:cs typeface="Calibri" panose="020F0502020204030204"/>
            </a:endParaRPr>
          </a:p>
          <a:p>
            <a:pPr lvl="1" indent="-171450">
              <a:spcBef>
                <a:spcPct val="20000"/>
              </a:spcBef>
              <a:spcAft>
                <a:spcPct val="0"/>
              </a:spcAft>
              <a:buFont typeface="Arial"/>
              <a:buChar char="•"/>
            </a:pPr>
            <a:r>
              <a:rPr lang="en-US"/>
              <a:t>Height of soap dispenser: from floor to operable part of dispenser(s) </a:t>
            </a:r>
            <a:endParaRPr lang="en-US">
              <a:cs typeface="Calibri"/>
            </a:endParaRPr>
          </a:p>
          <a:p>
            <a:pPr lvl="1" indent="-171450">
              <a:spcBef>
                <a:spcPct val="20000"/>
              </a:spcBef>
              <a:spcAft>
                <a:spcPct val="0"/>
              </a:spcAft>
              <a:buFont typeface="Arial"/>
              <a:buChar char="•"/>
            </a:pPr>
            <a:r>
              <a:rPr lang="en-US"/>
              <a:t>Height of paper towel dispenser: from floor to operable part of dispenser(s)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36</a:t>
            </a:fld>
            <a:endParaRPr lang="en-US"/>
          </a:p>
        </p:txBody>
      </p:sp>
    </p:spTree>
    <p:extLst>
      <p:ext uri="{BB962C8B-B14F-4D97-AF65-F5344CB8AC3E}">
        <p14:creationId xmlns:p14="http://schemas.microsoft.com/office/powerpoint/2010/main" val="2172131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Slide Title: Accessibility Checklist &amp; Facilities Packet</a:t>
            </a:r>
            <a:endParaRPr lang="en-US"/>
          </a:p>
          <a:p>
            <a:endParaRPr lang="en-US"/>
          </a:p>
          <a:p>
            <a:r>
              <a:rPr lang="en-US"/>
              <a:t>All measurements are to be recorded in the Facilities Review Packet.</a:t>
            </a:r>
            <a:endParaRPr lang="en-US">
              <a:cs typeface="Calibri"/>
            </a:endParaRPr>
          </a:p>
          <a:p>
            <a:endParaRPr lang="en-US"/>
          </a:p>
          <a:p>
            <a:r>
              <a:rPr lang="en-US"/>
              <a:t>The image to the left is a screenshot of the Accessible Facilities Checklist. </a:t>
            </a:r>
            <a:endParaRPr lang="en-US">
              <a:cs typeface="Calibri" panose="020F0502020204030204"/>
            </a:endParaRPr>
          </a:p>
          <a:p>
            <a:pPr marL="171450" indent="-171450">
              <a:buFont typeface="Arial"/>
              <a:buChar char="•"/>
            </a:pPr>
            <a:r>
              <a:rPr lang="en-US"/>
              <a:t>LEAs are required to complete and submit an Accessible Facilities Checklist prior to the review. LEAs will need to fill in the original build dates and dates of any and all alterations to buildings accessed by students. </a:t>
            </a:r>
            <a:endParaRPr lang="en-US">
              <a:cs typeface="Calibri"/>
            </a:endParaRPr>
          </a:p>
          <a:p>
            <a:r>
              <a:rPr lang="en-US"/>
              <a:t>The image to the right is a screenshot of the Facilities Packet:</a:t>
            </a:r>
            <a:endParaRPr lang="en-US">
              <a:cs typeface="Calibri" panose="020F0502020204030204"/>
            </a:endParaRPr>
          </a:p>
          <a:p>
            <a:pPr marL="171450" indent="-171450">
              <a:buFont typeface="Arial"/>
              <a:buChar char="•"/>
            </a:pPr>
            <a:r>
              <a:rPr lang="en-US"/>
              <a:t>For an on-site review, the program reviewer with the assistance of an LEA staff person as identified by the site CRR coordinator, will conduct the facilities review.  For on-line reviews, the LEA will be required to complete and submit the Facilities Review Package according to the timeline provided by the program reviewer. The person conducting the inspection is responsible for completing a self-assessment for each school which is a part of this civil rights review.</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37</a:t>
            </a:fld>
            <a:endParaRPr lang="en-US"/>
          </a:p>
        </p:txBody>
      </p:sp>
    </p:spTree>
    <p:extLst>
      <p:ext uri="{BB962C8B-B14F-4D97-AF65-F5344CB8AC3E}">
        <p14:creationId xmlns:p14="http://schemas.microsoft.com/office/powerpoint/2010/main" val="835869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Slide Title: Exit Meeting</a:t>
            </a:r>
            <a:endParaRPr lang="en-US"/>
          </a:p>
          <a:p>
            <a:endParaRPr lang="en-US"/>
          </a:p>
          <a:p>
            <a:r>
              <a:rPr lang="en-US"/>
              <a:t>Once your Program Reviewer has conducted the facilities walk through and reviewed all documents provided into evidence, an exit meeting will be conducted on the last day of the review to discuss potential findings, observations, and the resolution period. </a:t>
            </a:r>
            <a:endParaRPr lang="en-US">
              <a:cs typeface="Calibri"/>
            </a:endParaRPr>
          </a:p>
          <a:p>
            <a:endParaRPr lang="en-US"/>
          </a:p>
          <a:p>
            <a:r>
              <a:rPr lang="en-US"/>
              <a:t>It is strongly suggested to include the following attendees:</a:t>
            </a:r>
            <a:endParaRPr lang="en-US">
              <a:cs typeface="Calibri"/>
            </a:endParaRPr>
          </a:p>
          <a:p>
            <a:r>
              <a:rPr lang="en-US"/>
              <a:t>LEA's superintendent, site principal, CRR coordinator, HR Director, Student Services Director, and District Grounds/Facility Director.</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38</a:t>
            </a:fld>
            <a:endParaRPr lang="en-US"/>
          </a:p>
        </p:txBody>
      </p:sp>
    </p:spTree>
    <p:extLst>
      <p:ext uri="{BB962C8B-B14F-4D97-AF65-F5344CB8AC3E}">
        <p14:creationId xmlns:p14="http://schemas.microsoft.com/office/powerpoint/2010/main" val="36866724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Title: Resolution</a:t>
            </a:r>
          </a:p>
          <a:p>
            <a:endParaRPr lang="en-US" dirty="0"/>
          </a:p>
          <a:p>
            <a:r>
              <a:rPr lang="en-US" dirty="0"/>
              <a:t>This section provides an overview of the Civil Rights resolution period which includes the Letter of Findings, the Voluntary Compliance Plan and how your reviewer will assist you in meeting federal compliance. </a:t>
            </a:r>
            <a:endParaRPr lang="en-US" dirty="0">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39</a:t>
            </a:fld>
            <a:endParaRPr lang="en-US"/>
          </a:p>
        </p:txBody>
      </p:sp>
    </p:spTree>
    <p:extLst>
      <p:ext uri="{BB962C8B-B14F-4D97-AF65-F5344CB8AC3E}">
        <p14:creationId xmlns:p14="http://schemas.microsoft.com/office/powerpoint/2010/main" val="4275546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spcAft>
                <a:spcPct val="0"/>
              </a:spcAft>
            </a:pPr>
            <a:r>
              <a:rPr lang="en-US">
                <a:ea typeface="Calibri"/>
                <a:cs typeface="Calibri"/>
              </a:rPr>
              <a:t>Slide Title: Table of Contents</a:t>
            </a:r>
            <a:endParaRPr lang="en-US">
              <a:cs typeface="Calibri"/>
            </a:endParaRPr>
          </a:p>
          <a:p>
            <a:pPr>
              <a:spcBef>
                <a:spcPct val="20000"/>
              </a:spcBef>
              <a:spcAft>
                <a:spcPct val="0"/>
              </a:spcAft>
            </a:pPr>
            <a:endParaRPr lang="en-US">
              <a:ea typeface="Calibri"/>
              <a:cs typeface="Calibri"/>
            </a:endParaRPr>
          </a:p>
          <a:p>
            <a:pPr>
              <a:spcBef>
                <a:spcPct val="20000"/>
              </a:spcBef>
              <a:spcAft>
                <a:spcPct val="0"/>
              </a:spcAft>
            </a:pPr>
            <a:r>
              <a:rPr lang="en-US">
                <a:ea typeface="Calibri"/>
                <a:cs typeface="Calibri"/>
              </a:rPr>
              <a:t>The table of contents outline the areas covered in this training. Each item underlined offers you a link to that section. You can also navigate back to the table of contents from the title slide. </a:t>
            </a:r>
            <a:endParaRPr lang="en-US">
              <a:cs typeface="Calibri"/>
            </a:endParaRPr>
          </a:p>
          <a:p>
            <a:pPr>
              <a:spcBef>
                <a:spcPct val="20000"/>
              </a:spcBef>
              <a:spcAft>
                <a:spcPct val="0"/>
              </a:spcAft>
            </a:pPr>
            <a:endParaRPr lang="en-US">
              <a:ea typeface="Calibri"/>
              <a:cs typeface="Calibri"/>
            </a:endParaRPr>
          </a:p>
          <a:p>
            <a:pPr>
              <a:spcBef>
                <a:spcPct val="20000"/>
              </a:spcBef>
              <a:spcAft>
                <a:spcPct val="0"/>
              </a:spcAft>
            </a:pPr>
            <a:r>
              <a:rPr lang="en-US">
                <a:ea typeface="Calibri"/>
                <a:cs typeface="Calibri"/>
              </a:rPr>
              <a:t>Table of Contents</a:t>
            </a:r>
            <a:endParaRPr lang="en-US"/>
          </a:p>
          <a:p>
            <a:pPr>
              <a:spcBef>
                <a:spcPct val="20000"/>
              </a:spcBef>
              <a:spcAft>
                <a:spcPct val="0"/>
              </a:spcAft>
            </a:pPr>
            <a:endParaRPr lang="en-US"/>
          </a:p>
          <a:p>
            <a:pPr marL="171450" indent="-171450">
              <a:spcBef>
                <a:spcPct val="20000"/>
              </a:spcBef>
              <a:spcAft>
                <a:spcPct val="0"/>
              </a:spcAft>
              <a:buFont typeface="Arial"/>
              <a:buChar char="•"/>
            </a:pPr>
            <a:r>
              <a:rPr lang="en-US"/>
              <a:t>Civil Rights Laws, Regulations &amp; Guidelines</a:t>
            </a:r>
            <a:endParaRPr lang="en-US">
              <a:ea typeface="Calibri"/>
              <a:cs typeface="Calibri"/>
            </a:endParaRPr>
          </a:p>
          <a:p>
            <a:pPr marL="171450" indent="-171450">
              <a:spcBef>
                <a:spcPct val="20000"/>
              </a:spcBef>
              <a:spcAft>
                <a:spcPct val="0"/>
              </a:spcAft>
              <a:buFont typeface="Arial"/>
              <a:buChar char="•"/>
            </a:pPr>
            <a:r>
              <a:rPr lang="en-US">
                <a:ea typeface="Calibri"/>
                <a:cs typeface="Calibri"/>
              </a:rPr>
              <a:t>MOA &amp; Civil Rights Compliance</a:t>
            </a:r>
          </a:p>
          <a:p>
            <a:pPr marL="171450" indent="-171450">
              <a:spcBef>
                <a:spcPct val="20000"/>
              </a:spcBef>
              <a:spcAft>
                <a:spcPct val="0"/>
              </a:spcAft>
              <a:buFont typeface="Arial"/>
              <a:buChar char="•"/>
            </a:pPr>
            <a:r>
              <a:rPr lang="en-US"/>
              <a:t>Selection Process </a:t>
            </a:r>
            <a:endParaRPr lang="en-US">
              <a:ea typeface="Calibri" panose="020F0502020204030204"/>
              <a:cs typeface="Calibri" panose="020F0502020204030204"/>
            </a:endParaRPr>
          </a:p>
          <a:p>
            <a:pPr marL="171450" indent="-171450">
              <a:spcBef>
                <a:spcPct val="20000"/>
              </a:spcBef>
              <a:spcAft>
                <a:spcPct val="0"/>
              </a:spcAft>
              <a:buFont typeface="Arial"/>
              <a:buChar char="•"/>
            </a:pPr>
            <a:r>
              <a:rPr lang="en-US"/>
              <a:t>Pre-Review</a:t>
            </a:r>
            <a:endParaRPr lang="en-US">
              <a:ea typeface="Calibri" panose="020F0502020204030204"/>
              <a:cs typeface="Calibri" panose="020F0502020204030204"/>
            </a:endParaRPr>
          </a:p>
          <a:p>
            <a:pPr marL="171450" indent="-171450">
              <a:spcBef>
                <a:spcPct val="20000"/>
              </a:spcBef>
              <a:spcAft>
                <a:spcPct val="0"/>
              </a:spcAft>
              <a:buFont typeface="Arial"/>
              <a:buChar char="•"/>
            </a:pPr>
            <a:r>
              <a:rPr lang="en-US"/>
              <a:t>In-Review</a:t>
            </a:r>
            <a:endParaRPr lang="en-US">
              <a:ea typeface="Calibri" panose="020F0502020204030204"/>
              <a:cs typeface="Calibri" panose="020F0502020204030204"/>
            </a:endParaRPr>
          </a:p>
          <a:p>
            <a:pPr marL="171450" indent="-171450">
              <a:spcBef>
                <a:spcPct val="20000"/>
              </a:spcBef>
              <a:spcAft>
                <a:spcPct val="0"/>
              </a:spcAft>
              <a:buFont typeface="Arial"/>
              <a:buChar char="•"/>
            </a:pPr>
            <a:r>
              <a:rPr lang="en-US"/>
              <a:t>Resolution</a:t>
            </a:r>
            <a:endParaRPr lang="en-US">
              <a:ea typeface="Calibri" panose="020F0502020204030204"/>
              <a:cs typeface="Calibri" panose="020F0502020204030204"/>
            </a:endParaRPr>
          </a:p>
          <a:p>
            <a:pPr marL="171450" lvl="1" indent="-171450">
              <a:spcBef>
                <a:spcPct val="20000"/>
              </a:spcBef>
              <a:spcAft>
                <a:spcPct val="0"/>
              </a:spcAft>
              <a:buFont typeface="Arial"/>
              <a:buChar char="•"/>
            </a:pPr>
            <a:r>
              <a:rPr lang="en-US"/>
              <a:t>FAQs</a:t>
            </a:r>
            <a:endParaRPr lang="en-US">
              <a:ea typeface="Calibri" panose="020F0502020204030204"/>
              <a:cs typeface="Calibri" panose="020F0502020204030204"/>
            </a:endParaRPr>
          </a:p>
          <a:p>
            <a:pPr marL="171450" lvl="1" indent="-171450">
              <a:spcBef>
                <a:spcPct val="20000"/>
              </a:spcBef>
              <a:spcAft>
                <a:spcPct val="0"/>
              </a:spcAft>
              <a:buFont typeface="Arial"/>
              <a:buChar char="•"/>
            </a:pPr>
            <a:r>
              <a:rPr lang="en-US">
                <a:cs typeface="Calibri"/>
              </a:rPr>
              <a:t>Facilities Measuring Tips</a:t>
            </a:r>
            <a:endParaRPr lang="en-US"/>
          </a:p>
          <a:p>
            <a:pPr marL="171450" indent="-171450">
              <a:spcBef>
                <a:spcPct val="20000"/>
              </a:spcBef>
              <a:spcAft>
                <a:spcPct val="0"/>
              </a:spcAft>
              <a:buFont typeface="Arial"/>
              <a:buChar char="•"/>
            </a:pPr>
            <a:r>
              <a:rPr lang="en-US"/>
              <a:t>Resources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4</a:t>
            </a:fld>
            <a:endParaRPr lang="en-US"/>
          </a:p>
        </p:txBody>
      </p:sp>
    </p:spTree>
    <p:extLst>
      <p:ext uri="{BB962C8B-B14F-4D97-AF65-F5344CB8AC3E}">
        <p14:creationId xmlns:p14="http://schemas.microsoft.com/office/powerpoint/2010/main" val="486489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Slide Title: Letter of Findings</a:t>
            </a:r>
            <a:endParaRPr lang="en-US"/>
          </a:p>
          <a:p>
            <a:endParaRPr lang="en-US"/>
          </a:p>
          <a:p>
            <a:r>
              <a:rPr lang="en-US"/>
              <a:t>The Letter of Findings or LOF is a summary review of the LEA's policies and practices issued to the school's principal and superintendent. The LOF documents the following: citation(s) and a narrative explanation of applicable regulations and guidelines; areas reviewed that are in compliance;  findings of noncompliance; and needed corrective actions, if applicable. LOFs are sent 30-60 days after the exit meeting.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40</a:t>
            </a:fld>
            <a:endParaRPr lang="en-US"/>
          </a:p>
        </p:txBody>
      </p:sp>
    </p:spTree>
    <p:extLst>
      <p:ext uri="{BB962C8B-B14F-4D97-AF65-F5344CB8AC3E}">
        <p14:creationId xmlns:p14="http://schemas.microsoft.com/office/powerpoint/2010/main" val="28730837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Slide Title: Voluntary Compliance Plan</a:t>
            </a:r>
          </a:p>
          <a:p>
            <a:endParaRPr lang="en-US" dirty="0"/>
          </a:p>
          <a:p>
            <a:r>
              <a:rPr lang="en-US" dirty="0"/>
              <a:t>Voluntary Compliance Plan (VCP) is an outline of the findings as written in the LOF with a specific description(s) of corrective actions. </a:t>
            </a:r>
            <a:endParaRPr lang="en-US" dirty="0">
              <a:cs typeface="Calibri"/>
            </a:endParaRPr>
          </a:p>
          <a:p>
            <a:endParaRPr lang="en-US" dirty="0"/>
          </a:p>
          <a:p>
            <a:r>
              <a:rPr lang="en-US" dirty="0"/>
              <a:t>The VCP is a voluntary agreement between the CDE and the LEA. The purpose is to convey the steps needed to resolve violations of noncompliance found during the review. </a:t>
            </a:r>
            <a:endParaRPr lang="en-US" dirty="0">
              <a:cs typeface="Calibri"/>
            </a:endParaRPr>
          </a:p>
          <a:p>
            <a:endParaRPr lang="en-US" dirty="0"/>
          </a:p>
          <a:p>
            <a:r>
              <a:rPr lang="en-US" dirty="0"/>
              <a:t>The LOF will include a VCP form that shall be completed and submitted to the CDE within 60 days from the date of the LOF via email.  The VCP shall include the LEA's plan for the corrections, the person(s) tasked with the responsibility to complete the action, the timeframe for completion, and signatures of person(s) within the district with the authority to make the plan binding, usually the site principal and Superintendent. </a:t>
            </a:r>
            <a:endParaRPr lang="en-US" dirty="0">
              <a:cs typeface="Calibri"/>
            </a:endParaRPr>
          </a:p>
          <a:p>
            <a:endParaRPr lang="en-US" dirty="0"/>
          </a:p>
          <a:p>
            <a:r>
              <a:rPr lang="en-US" dirty="0"/>
              <a:t>The submitted VCP is evaluated by the program reviewer to be approved or rejected. The corrective actions must be approved by the CDE and be consistent with the guidelines, applicable regulations, and accessibility standards, and should include a month and year of anticipated completion.</a:t>
            </a:r>
            <a:endParaRPr lang="en-US" dirty="0">
              <a:cs typeface="Calibri"/>
            </a:endParaRPr>
          </a:p>
          <a:p>
            <a:endParaRPr lang="en-US" dirty="0"/>
          </a:p>
          <a:p>
            <a:r>
              <a:rPr lang="en-US" dirty="0"/>
              <a:t>If the VCP is approved, the CDE will issue a Notice of Acceptance letter. This letter informs the LEA, their VCP submission for that district/school site review has been accepted.</a:t>
            </a:r>
            <a:endParaRPr lang="en-US" dirty="0">
              <a:cs typeface="Calibri"/>
            </a:endParaRPr>
          </a:p>
          <a:p>
            <a:endParaRPr lang="en-US" dirty="0"/>
          </a:p>
          <a:p>
            <a:r>
              <a:rPr lang="en-US" dirty="0"/>
              <a:t>If the VCP is rejected, the CDE will issue a Notice of Rejection letter with mention of reason(s) for not being accepted and a due date for resubmission. </a:t>
            </a:r>
            <a:endParaRPr lang="en-US" dirty="0">
              <a:cs typeface="Calibri"/>
            </a:endParaRPr>
          </a:p>
          <a:p>
            <a:endParaRPr lang="en-US" dirty="0"/>
          </a:p>
          <a:p>
            <a:r>
              <a:rPr lang="en-US" dirty="0"/>
              <a:t>Once the VCP is resubmitted and approved with all completed corrective action(s), a Notice of Resolution will be issued to indicate all areas of noncompliance have been resolved and the review is closed.</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DE051914-4F43-4E27-859E-60E927F98016}" type="slidenum">
              <a:rPr lang="en-US" smtClean="0"/>
              <a:t>41</a:t>
            </a:fld>
            <a:endParaRPr lang="en-US"/>
          </a:p>
        </p:txBody>
      </p:sp>
    </p:spTree>
    <p:extLst>
      <p:ext uri="{BB962C8B-B14F-4D97-AF65-F5344CB8AC3E}">
        <p14:creationId xmlns:p14="http://schemas.microsoft.com/office/powerpoint/2010/main" val="1591587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Title: Frequently</a:t>
            </a:r>
            <a:r>
              <a:rPr lang="en-US" dirty="0">
                <a:cs typeface="Calibri"/>
              </a:rPr>
              <a:t> Asked Questions</a:t>
            </a:r>
            <a:endParaRPr lang="en-US" dirty="0"/>
          </a:p>
          <a:p>
            <a:endParaRPr lang="en-US" dirty="0"/>
          </a:p>
        </p:txBody>
      </p:sp>
      <p:sp>
        <p:nvSpPr>
          <p:cNvPr id="4" name="Slide Number Placeholder 3"/>
          <p:cNvSpPr>
            <a:spLocks noGrp="1"/>
          </p:cNvSpPr>
          <p:nvPr>
            <p:ph type="sldNum" sz="quarter" idx="5"/>
          </p:nvPr>
        </p:nvSpPr>
        <p:spPr/>
        <p:txBody>
          <a:bodyPr/>
          <a:lstStyle/>
          <a:p>
            <a:fld id="{DE051914-4F43-4E27-859E-60E927F98016}" type="slidenum">
              <a:rPr lang="en-US" smtClean="0"/>
              <a:t>42</a:t>
            </a:fld>
            <a:endParaRPr lang="en-US"/>
          </a:p>
        </p:txBody>
      </p:sp>
    </p:spTree>
    <p:extLst>
      <p:ext uri="{BB962C8B-B14F-4D97-AF65-F5344CB8AC3E}">
        <p14:creationId xmlns:p14="http://schemas.microsoft.com/office/powerpoint/2010/main" val="32537030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Title: FAQ</a:t>
            </a:r>
          </a:p>
          <a:p>
            <a:endParaRPr lang="en-US"/>
          </a:p>
          <a:p>
            <a:r>
              <a:rPr lang="en-US" b="1"/>
              <a:t>1.) What is the LEA List for secondary education?</a:t>
            </a:r>
            <a:endParaRPr lang="en-US"/>
          </a:p>
          <a:p>
            <a:r>
              <a:rPr lang="en-US"/>
              <a:t>The LEA list for secondary education includes (1) alternative schools and programs of choice; (2) adult education programs; (3) charter middle and high schools; (4) community day schools; (5) continuation high schools; (6) county community schools; (7) diploma plus schools; (8) magnet middle and high schools; and (9) traditional middle and high schools.</a:t>
            </a:r>
            <a:endParaRPr lang="en-US">
              <a:cs typeface="Calibri"/>
            </a:endParaRPr>
          </a:p>
          <a:p>
            <a:endParaRPr lang="en-US" b="1">
              <a:cs typeface="Calibri"/>
            </a:endParaRPr>
          </a:p>
          <a:p>
            <a:r>
              <a:rPr lang="en-US" b="1"/>
              <a:t>2.) How often are schools selected for a CRR review? </a:t>
            </a:r>
            <a:endParaRPr lang="en-US" b="1">
              <a:cs typeface="Calibri"/>
            </a:endParaRPr>
          </a:p>
          <a:p>
            <a:r>
              <a:rPr lang="en-US"/>
              <a:t>CDE's targeting plan, approved by the federal Office for Civil Rights 1) identifies the information &amp; procedures used to select LEAs for review and 2) lists the LEAs within the state of California that offers one or more CTE programs. This list of secondary education schools is then divided into a </a:t>
            </a:r>
            <a:r>
              <a:rPr lang="en-US" u="sng"/>
              <a:t>five (5) year rotation</a:t>
            </a:r>
            <a:r>
              <a:rPr lang="en-US"/>
              <a:t> &amp; categorized alphabetically. </a:t>
            </a:r>
            <a:endParaRPr lang="en-US">
              <a:cs typeface="Calibri"/>
            </a:endParaRPr>
          </a:p>
          <a:p>
            <a:endParaRPr lang="en-US"/>
          </a:p>
          <a:p>
            <a:r>
              <a:rPr lang="en-US" b="1"/>
              <a:t>3.) The LEA is a charter high school utilizing different high schools in the county to offer their CTE programs. Should the LEA be removed from the review?</a:t>
            </a:r>
            <a:endParaRPr lang="en-US" b="1">
              <a:cs typeface="Calibri"/>
            </a:endParaRPr>
          </a:p>
          <a:p>
            <a:r>
              <a:rPr lang="en-US"/>
              <a:t>No. If the LEA</a:t>
            </a:r>
            <a:r>
              <a:rPr lang="en-US" b="1"/>
              <a:t> </a:t>
            </a:r>
            <a:r>
              <a:rPr lang="en-US"/>
              <a:t>is home to several career &amp; technical education programs, &amp; utilizes various facilities, the LEA still qualifies for a review. If it isn’t feasible to conduct the review in one week, due to the size of the program, the review may be extended</a:t>
            </a:r>
            <a:endParaRPr lang="en-US">
              <a:cs typeface="Calibri"/>
            </a:endParaRPr>
          </a:p>
          <a:p>
            <a:endParaRPr lang="en-US" b="1">
              <a:cs typeface="Calibri"/>
            </a:endParaRPr>
          </a:p>
          <a:p>
            <a:r>
              <a:rPr lang="en-US" b="1"/>
              <a:t>4.) Should English Learners be removed as one of the selection criteria for middle schools?</a:t>
            </a:r>
            <a:endParaRPr lang="en-US" b="1">
              <a:cs typeface="Calibri"/>
            </a:endParaRPr>
          </a:p>
          <a:p>
            <a:r>
              <a:rPr lang="en-US"/>
              <a:t>No. The MOA Plan submitted to OCR in July 2020 includes English Learner enrollment data as a criteria for review. Unless updated, EL will remain a criteria for review.</a:t>
            </a:r>
            <a:endParaRPr lang="en-US">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43</a:t>
            </a:fld>
            <a:endParaRPr lang="en-US"/>
          </a:p>
        </p:txBody>
      </p:sp>
    </p:spTree>
    <p:extLst>
      <p:ext uri="{BB962C8B-B14F-4D97-AF65-F5344CB8AC3E}">
        <p14:creationId xmlns:p14="http://schemas.microsoft.com/office/powerpoint/2010/main" val="2453689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Title: FAQ</a:t>
            </a:r>
          </a:p>
          <a:p>
            <a:endParaRPr lang="en-US" dirty="0"/>
          </a:p>
          <a:p>
            <a:r>
              <a:rPr lang="en-US" b="1" dirty="0"/>
              <a:t>5. A middle school site was selected due to disproportions in English Learners (EL) CTE enrollment. The LEA has indicated that the middle school's EL students have federally mandated elective classes &amp; are unable to take CTE classes as a result. Does this disqualify them from a CRR review, or are they required to undergo the review?</a:t>
            </a:r>
            <a:endParaRPr lang="en-US" b="1" dirty="0">
              <a:ea typeface="Calibri"/>
              <a:cs typeface="Calibri"/>
            </a:endParaRPr>
          </a:p>
          <a:p>
            <a:r>
              <a:rPr lang="en-US" dirty="0"/>
              <a:t>No. This does not disqualify the LEA from a CRR as we are federally required to review schools based on EL enrollment. The program reviewer may ask further questions &amp; investigate the structure of the program. The review may result in no findings; however, the LEA is responsible for explaining the disproportion in enrollment. If the school has a CTE program, the review will need to be conducted.</a:t>
            </a:r>
            <a:endParaRPr lang="en-US" dirty="0">
              <a:cs typeface="Calibri"/>
            </a:endParaRPr>
          </a:p>
          <a:p>
            <a:endParaRPr lang="en-US" dirty="0">
              <a:ea typeface="Calibri"/>
              <a:cs typeface="Calibri"/>
            </a:endParaRPr>
          </a:p>
          <a:p>
            <a:r>
              <a:rPr lang="en-US" b="1" dirty="0"/>
              <a:t>6.) Should the LEA be held accountable their self-reported data in CALPADS?</a:t>
            </a:r>
            <a:endParaRPr lang="en-US" b="1" dirty="0">
              <a:cs typeface="Calibri"/>
            </a:endParaRPr>
          </a:p>
          <a:p>
            <a:r>
              <a:rPr lang="en-US" dirty="0"/>
              <a:t>Yes. The LEA must be held accountable for the self-reported data. If they have structured themselves outside of what their CDS code allotted, then they are responsible for the outcome - i.e. additional reviews, incorrect selections, etc. If they are reporting CTE classes that are not being offered at their site, the LEA must provide a reasonable explanation. </a:t>
            </a:r>
            <a:endParaRPr lang="en-US" dirty="0">
              <a:cs typeface="Calibri"/>
            </a:endParaRPr>
          </a:p>
          <a:p>
            <a:pPr algn="just">
              <a:spcBef>
                <a:spcPct val="20000"/>
              </a:spcBef>
              <a:spcAft>
                <a:spcPct val="0"/>
              </a:spcAft>
            </a:pPr>
            <a:r>
              <a:rPr lang="en-US" dirty="0"/>
              <a:t>LEAs that are not in agreement with the data used and would like to be re-evaluated may re-submit their data. Submissions should represent the most up-to-date enrollment information. The data must include 1) </a:t>
            </a:r>
            <a:r>
              <a:rPr lang="en" dirty="0"/>
              <a:t>total CTE student enrollment, and total school enrollment 2) Total CTE reported courses, and 3) CTE program student enrollment for the selected </a:t>
            </a:r>
            <a:r>
              <a:rPr lang="en-US" dirty="0"/>
              <a:t>protected class group.</a:t>
            </a:r>
            <a:endParaRPr lang="en-US" dirty="0">
              <a:cs typeface="Calibri"/>
            </a:endParaRPr>
          </a:p>
          <a:p>
            <a:pPr algn="just">
              <a:spcBef>
                <a:spcPct val="20000"/>
              </a:spcBef>
              <a:spcAft>
                <a:spcPct val="0"/>
              </a:spcAft>
            </a:pPr>
            <a:endParaRPr lang="en-US" b="1" dirty="0">
              <a:cs typeface="Calibri"/>
            </a:endParaRPr>
          </a:p>
          <a:p>
            <a:r>
              <a:rPr lang="en-US" b="1" dirty="0"/>
              <a:t>7.) What if the LEA states they do not have a CTE program? </a:t>
            </a:r>
            <a:r>
              <a:rPr lang="en-US" dirty="0"/>
              <a:t> </a:t>
            </a:r>
            <a:endParaRPr lang="en-US" dirty="0">
              <a:cs typeface="Calibri"/>
            </a:endParaRPr>
          </a:p>
          <a:p>
            <a:pPr>
              <a:spcBef>
                <a:spcPct val="20000"/>
              </a:spcBef>
              <a:spcAft>
                <a:spcPct val="0"/>
              </a:spcAft>
            </a:pPr>
            <a:r>
              <a:rPr lang="en" dirty="0"/>
              <a:t>If the LEA does not have a CTE program, they may request to be removed from the CRR schedule. The LEA is to email the following documents to our office inbox with a cc to their Program Reviewer along with their request to be removed:</a:t>
            </a:r>
            <a:endParaRPr lang="en-US" dirty="0"/>
          </a:p>
          <a:p>
            <a:pPr marL="285750" indent="-285750">
              <a:spcBef>
                <a:spcPct val="20000"/>
              </a:spcBef>
              <a:spcAft>
                <a:spcPct val="0"/>
              </a:spcAft>
              <a:buFont typeface="Arial,Sans-Serif"/>
              <a:buChar char="•"/>
            </a:pPr>
            <a:r>
              <a:rPr lang="en-US" dirty="0"/>
              <a:t>School's academic planner/course catalog listing all courses offered for the school year under review.</a:t>
            </a:r>
            <a:endParaRPr lang="en-US" dirty="0">
              <a:cs typeface="Calibri"/>
            </a:endParaRPr>
          </a:p>
          <a:p>
            <a:pPr marL="285750" indent="-285750">
              <a:spcBef>
                <a:spcPct val="20000"/>
              </a:spcBef>
              <a:spcAft>
                <a:spcPct val="0"/>
              </a:spcAft>
              <a:buFont typeface="Arial,Sans-Serif"/>
              <a:buChar char="•"/>
            </a:pPr>
            <a:r>
              <a:rPr lang="en-US" dirty="0"/>
              <a:t>An official letter signed by the school principal indicating the reason for the request along with an explanation for the course coding and self-reported data</a:t>
            </a:r>
            <a:r>
              <a:rPr lang="en" dirty="0"/>
              <a:t>.</a:t>
            </a:r>
            <a:endParaRPr lang="en-US" dirty="0"/>
          </a:p>
        </p:txBody>
      </p:sp>
      <p:sp>
        <p:nvSpPr>
          <p:cNvPr id="4" name="Slide Number Placeholder 3"/>
          <p:cNvSpPr>
            <a:spLocks noGrp="1"/>
          </p:cNvSpPr>
          <p:nvPr>
            <p:ph type="sldNum" sz="quarter" idx="5"/>
          </p:nvPr>
        </p:nvSpPr>
        <p:spPr/>
        <p:txBody>
          <a:bodyPr/>
          <a:lstStyle/>
          <a:p>
            <a:fld id="{DE051914-4F43-4E27-859E-60E927F98016}" type="slidenum">
              <a:rPr lang="en-US" smtClean="0"/>
              <a:t>44</a:t>
            </a:fld>
            <a:endParaRPr lang="en-US"/>
          </a:p>
        </p:txBody>
      </p:sp>
    </p:spTree>
    <p:extLst>
      <p:ext uri="{BB962C8B-B14F-4D97-AF65-F5344CB8AC3E}">
        <p14:creationId xmlns:p14="http://schemas.microsoft.com/office/powerpoint/2010/main" val="39034815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Section</a:t>
            </a:r>
            <a:r>
              <a:rPr lang="en-US" dirty="0"/>
              <a:t> Title: </a:t>
            </a:r>
            <a:r>
              <a:rPr lang="en-US" dirty="0">
                <a:cs typeface="Calibri"/>
              </a:rPr>
              <a:t>Resources</a:t>
            </a:r>
          </a:p>
          <a:p>
            <a:endParaRPr lang="en-US" dirty="0"/>
          </a:p>
        </p:txBody>
      </p:sp>
      <p:sp>
        <p:nvSpPr>
          <p:cNvPr id="4" name="Slide Number Placeholder 3"/>
          <p:cNvSpPr>
            <a:spLocks noGrp="1"/>
          </p:cNvSpPr>
          <p:nvPr>
            <p:ph type="sldNum" sz="quarter" idx="5"/>
          </p:nvPr>
        </p:nvSpPr>
        <p:spPr/>
        <p:txBody>
          <a:bodyPr/>
          <a:lstStyle/>
          <a:p>
            <a:fld id="{DE051914-4F43-4E27-859E-60E927F98016}" type="slidenum">
              <a:rPr lang="en-US" smtClean="0"/>
              <a:t>45</a:t>
            </a:fld>
            <a:endParaRPr lang="en-US"/>
          </a:p>
        </p:txBody>
      </p:sp>
    </p:spTree>
    <p:extLst>
      <p:ext uri="{BB962C8B-B14F-4D97-AF65-F5344CB8AC3E}">
        <p14:creationId xmlns:p14="http://schemas.microsoft.com/office/powerpoint/2010/main" val="2006531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Slide Title: Resources</a:t>
            </a:r>
            <a:endParaRPr lang="en-US"/>
          </a:p>
          <a:p>
            <a:endParaRPr lang="en-US">
              <a:cs typeface="Calibri"/>
            </a:endParaRPr>
          </a:p>
          <a:p>
            <a:r>
              <a:rPr lang="en-US">
                <a:cs typeface="Calibri"/>
              </a:rPr>
              <a:t>Resources links for your reference. </a:t>
            </a:r>
            <a:endParaRPr lang="en-US"/>
          </a:p>
        </p:txBody>
      </p:sp>
      <p:sp>
        <p:nvSpPr>
          <p:cNvPr id="4" name="Slide Number Placeholder 3"/>
          <p:cNvSpPr>
            <a:spLocks noGrp="1"/>
          </p:cNvSpPr>
          <p:nvPr>
            <p:ph type="sldNum" sz="quarter" idx="5"/>
          </p:nvPr>
        </p:nvSpPr>
        <p:spPr/>
        <p:txBody>
          <a:bodyPr/>
          <a:lstStyle/>
          <a:p>
            <a:fld id="{DE051914-4F43-4E27-859E-60E927F98016}" type="slidenum">
              <a:rPr lang="en-US" smtClean="0"/>
              <a:t>46</a:t>
            </a:fld>
            <a:endParaRPr lang="en-US"/>
          </a:p>
        </p:txBody>
      </p:sp>
    </p:spTree>
    <p:extLst>
      <p:ext uri="{BB962C8B-B14F-4D97-AF65-F5344CB8AC3E}">
        <p14:creationId xmlns:p14="http://schemas.microsoft.com/office/powerpoint/2010/main" val="629980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0"/>
            <a:ext cx="4114800" cy="2314575"/>
          </a:xfrm>
        </p:spPr>
      </p:sp>
      <p:sp>
        <p:nvSpPr>
          <p:cNvPr id="3" name="Notes Placeholder 2"/>
          <p:cNvSpPr>
            <a:spLocks noGrp="1"/>
          </p:cNvSpPr>
          <p:nvPr>
            <p:ph type="body" idx="1"/>
          </p:nvPr>
        </p:nvSpPr>
        <p:spPr>
          <a:xfrm>
            <a:off x="-2116" y="2673394"/>
            <a:ext cx="9144000" cy="4184605"/>
          </a:xfrm>
        </p:spPr>
        <p:txBody>
          <a:bodyPr/>
          <a:lstStyle/>
          <a:p>
            <a:r>
              <a:rPr lang="en-US"/>
              <a:t>Slide Title: CMT Link to FPM Box</a:t>
            </a:r>
          </a:p>
          <a:p>
            <a:endParaRPr lang="en-US"/>
          </a:p>
          <a:p>
            <a:r>
              <a:rPr lang="en-US"/>
              <a:t>Once logged into the CDE Monitoring Tool, please note the FPM Box feature. Below is the link for your convenience.</a:t>
            </a:r>
            <a:endParaRPr lang="en-US">
              <a:cs typeface="Calibri" panose="020F0502020204030204"/>
            </a:endParaRPr>
          </a:p>
          <a:p>
            <a:r>
              <a:rPr lang="en-US"/>
              <a:t>  </a:t>
            </a:r>
            <a:endParaRPr lang="en-US">
              <a:cs typeface="Calibri"/>
            </a:endParaRPr>
          </a:p>
          <a:p>
            <a:r>
              <a:rPr lang="en-US">
                <a:hlinkClick r:id="rId3"/>
              </a:rPr>
              <a:t>https://cde.app.box.com/v/fpmtraining2223</a:t>
            </a:r>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0B627C8-A787-43AE-A9CA-24F4CC104275}" type="slidenum">
              <a:rPr lang="en-US" smtClean="0"/>
              <a:t>47</a:t>
            </a:fld>
            <a:endParaRPr lang="en-US"/>
          </a:p>
        </p:txBody>
      </p:sp>
    </p:spTree>
    <p:extLst>
      <p:ext uri="{BB962C8B-B14F-4D97-AF65-F5344CB8AC3E}">
        <p14:creationId xmlns:p14="http://schemas.microsoft.com/office/powerpoint/2010/main" val="6181043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0"/>
            <a:ext cx="4114800" cy="2314575"/>
          </a:xfrm>
        </p:spPr>
      </p:sp>
      <p:sp>
        <p:nvSpPr>
          <p:cNvPr id="3" name="Notes Placeholder 2"/>
          <p:cNvSpPr>
            <a:spLocks noGrp="1"/>
          </p:cNvSpPr>
          <p:nvPr>
            <p:ph type="body" idx="1"/>
          </p:nvPr>
        </p:nvSpPr>
        <p:spPr>
          <a:xfrm>
            <a:off x="-2116" y="2673394"/>
            <a:ext cx="9144000" cy="4184605"/>
          </a:xfrm>
        </p:spPr>
        <p:txBody>
          <a:bodyPr/>
          <a:lstStyle/>
          <a:p>
            <a:r>
              <a:rPr lang="en-US"/>
              <a:t>Slide Title: Helpful Tips: FPM Box</a:t>
            </a:r>
          </a:p>
          <a:p>
            <a:endParaRPr lang="en-US">
              <a:cs typeface="Calibri"/>
            </a:endParaRPr>
          </a:p>
          <a:p>
            <a:r>
              <a:rPr lang="en-US">
                <a:cs typeface="Calibri"/>
              </a:rPr>
              <a:t>Once inside the FPM Box you will find the Civil Rights Review (CRR) folder. This folder contains </a:t>
            </a:r>
            <a:r>
              <a:rPr lang="en-US"/>
              <a:t>several documents and samples which will assist you with your Civil Rights Review. Please use the samples that have been posted as they will assist you in receiving fewer findings of noncompliance or perhaps no findings at all.  </a:t>
            </a:r>
          </a:p>
          <a:p>
            <a:endParaRPr lang="en-US"/>
          </a:p>
          <a:p>
            <a:r>
              <a:rPr lang="en-US"/>
              <a:t>This PowerPoint presentation, as well as an in depth version titled 2022-23 Civil Rights Review Training for MOA, FAQs, the 2022-23 Civil Rights Review Program Instrument and several other resources will be placed in the FPM Box.</a:t>
            </a:r>
            <a:endParaRPr lang="en-US">
              <a:cs typeface="Calibri" panose="020F0502020204030204"/>
            </a:endParaRPr>
          </a:p>
          <a:p>
            <a:r>
              <a:rPr lang="en-US"/>
              <a:t> </a:t>
            </a:r>
            <a:endParaRPr lang="en-US">
              <a:cs typeface="Calibri"/>
            </a:endParaRPr>
          </a:p>
        </p:txBody>
      </p:sp>
      <p:sp>
        <p:nvSpPr>
          <p:cNvPr id="4" name="Slide Number Placeholder 3"/>
          <p:cNvSpPr>
            <a:spLocks noGrp="1"/>
          </p:cNvSpPr>
          <p:nvPr>
            <p:ph type="sldNum" sz="quarter" idx="5"/>
          </p:nvPr>
        </p:nvSpPr>
        <p:spPr/>
        <p:txBody>
          <a:bodyPr/>
          <a:lstStyle/>
          <a:p>
            <a:fld id="{C0B627C8-A787-43AE-A9CA-24F4CC104275}" type="slidenum">
              <a:rPr lang="en-US" smtClean="0"/>
              <a:t>48</a:t>
            </a:fld>
            <a:endParaRPr lang="en-US"/>
          </a:p>
        </p:txBody>
      </p:sp>
    </p:spTree>
    <p:extLst>
      <p:ext uri="{BB962C8B-B14F-4D97-AF65-F5344CB8AC3E}">
        <p14:creationId xmlns:p14="http://schemas.microsoft.com/office/powerpoint/2010/main" val="18059127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Title: Contact Information</a:t>
            </a:r>
          </a:p>
          <a:p>
            <a:endParaRPr lang="en-US"/>
          </a:p>
          <a:p>
            <a:r>
              <a:rPr lang="en-US"/>
              <a:t>This is the office’s main contact information, with our office's email address.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49</a:t>
            </a:fld>
            <a:endParaRPr lang="en-US"/>
          </a:p>
        </p:txBody>
      </p:sp>
    </p:spTree>
    <p:extLst>
      <p:ext uri="{BB962C8B-B14F-4D97-AF65-F5344CB8AC3E}">
        <p14:creationId xmlns:p14="http://schemas.microsoft.com/office/powerpoint/2010/main" val="1241650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Title: Civil Rights Laws, Regulations, &amp; Guidelines</a:t>
            </a:r>
          </a:p>
          <a:p>
            <a:endParaRPr lang="en-US" dirty="0"/>
          </a:p>
          <a:p>
            <a:r>
              <a:rPr lang="en-US" dirty="0"/>
              <a:t>The next slide is a brief overview of the of the Civil Rights laws, regulations, and guidelines. </a:t>
            </a:r>
            <a:endParaRPr lang="en-US" dirty="0">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5</a:t>
            </a:fld>
            <a:endParaRPr lang="en-US"/>
          </a:p>
        </p:txBody>
      </p:sp>
    </p:spTree>
    <p:extLst>
      <p:ext uri="{BB962C8B-B14F-4D97-AF65-F5344CB8AC3E}">
        <p14:creationId xmlns:p14="http://schemas.microsoft.com/office/powerpoint/2010/main" val="25141760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Slide Title: Thank you</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50</a:t>
            </a:fld>
            <a:endParaRPr lang="en-US"/>
          </a:p>
        </p:txBody>
      </p:sp>
    </p:spTree>
    <p:extLst>
      <p:ext uri="{BB962C8B-B14F-4D97-AF65-F5344CB8AC3E}">
        <p14:creationId xmlns:p14="http://schemas.microsoft.com/office/powerpoint/2010/main" val="1389884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pPr>
            <a:r>
              <a:rPr lang="en-US" dirty="0">
                <a:cs typeface="Calibri"/>
              </a:rPr>
              <a:t>Slide Title: Federal Laws and Regulations</a:t>
            </a:r>
            <a:endParaRPr lang="en-US" dirty="0"/>
          </a:p>
          <a:p>
            <a:pPr marL="228600" indent="-228600">
              <a:lnSpc>
                <a:spcPct val="90000"/>
              </a:lnSpc>
              <a:spcBef>
                <a:spcPts val="1000"/>
              </a:spcBef>
            </a:pPr>
            <a:endParaRPr lang="en-US" dirty="0">
              <a:cs typeface="Calibri"/>
            </a:endParaRPr>
          </a:p>
          <a:p>
            <a:pPr marL="228600" indent="-228600">
              <a:lnSpc>
                <a:spcPct val="90000"/>
              </a:lnSpc>
              <a:spcBef>
                <a:spcPts val="1000"/>
              </a:spcBef>
            </a:pPr>
            <a:r>
              <a:rPr lang="en-US" dirty="0"/>
              <a:t>U.S. Department of Education implemented regulations which provides the authority to conduct the Civil Rights Reviews, </a:t>
            </a:r>
            <a:endParaRPr lang="en-US" dirty="0">
              <a:cs typeface="Calibri"/>
            </a:endParaRPr>
          </a:p>
          <a:p>
            <a:pPr marL="228600" indent="-228600">
              <a:lnSpc>
                <a:spcPct val="90000"/>
              </a:lnSpc>
              <a:spcBef>
                <a:spcPts val="1000"/>
              </a:spcBef>
            </a:pPr>
            <a:endParaRPr lang="en-US" dirty="0"/>
          </a:p>
          <a:p>
            <a:pPr marL="228600" indent="-228600">
              <a:lnSpc>
                <a:spcPct val="90000"/>
              </a:lnSpc>
              <a:spcBef>
                <a:spcPts val="1000"/>
              </a:spcBef>
            </a:pPr>
            <a:r>
              <a:rPr lang="en-US" dirty="0"/>
              <a:t>Please watch this video on Title VI of the Civil Rights Act of 1964...</a:t>
            </a:r>
            <a:endParaRPr lang="en-US" dirty="0">
              <a:cs typeface="Calibri" panose="020F0502020204030204"/>
            </a:endParaRPr>
          </a:p>
          <a:p>
            <a:pPr marL="228600" indent="-228600">
              <a:lnSpc>
                <a:spcPct val="90000"/>
              </a:lnSpc>
              <a:spcBef>
                <a:spcPts val="1000"/>
              </a:spcBef>
            </a:pPr>
            <a:endParaRPr lang="en-US" dirty="0"/>
          </a:p>
          <a:p>
            <a:pPr marL="228600" indent="-228600">
              <a:lnSpc>
                <a:spcPct val="90000"/>
              </a:lnSpc>
              <a:spcBef>
                <a:spcPts val="1000"/>
              </a:spcBef>
            </a:pPr>
            <a:r>
              <a:rPr lang="en-US" dirty="0"/>
              <a:t> Video Link: https://www.youtube.com/watch?v=NIGQe15IZlo  </a:t>
            </a:r>
            <a:endParaRPr lang="en-US" dirty="0">
              <a:ea typeface="Calibri" panose="020F0502020204030204"/>
              <a:cs typeface="Calibri"/>
            </a:endParaRPr>
          </a:p>
          <a:p>
            <a:pPr marL="228600" indent="-228600">
              <a:lnSpc>
                <a:spcPct val="90000"/>
              </a:lnSpc>
              <a:spcBef>
                <a:spcPts val="1000"/>
              </a:spcBef>
            </a:pPr>
            <a:endParaRPr lang="en-US" dirty="0">
              <a:cs typeface="Calibri"/>
            </a:endParaRPr>
          </a:p>
          <a:p>
            <a:pPr marL="228600" indent="-228600">
              <a:lnSpc>
                <a:spcPct val="90000"/>
              </a:lnSpc>
              <a:spcBef>
                <a:spcPts val="1000"/>
              </a:spcBef>
            </a:pPr>
            <a:r>
              <a:rPr lang="en-US" dirty="0"/>
              <a:t>•</a:t>
            </a:r>
            <a:r>
              <a:rPr lang="en-US" b="1" dirty="0"/>
              <a:t>Title VI of the Civil Rights Act of 1964 </a:t>
            </a:r>
            <a:endParaRPr lang="en-US" dirty="0">
              <a:cs typeface="Calibri"/>
            </a:endParaRPr>
          </a:p>
          <a:p>
            <a:pPr marL="228600" indent="-228600">
              <a:lnSpc>
                <a:spcPct val="90000"/>
              </a:lnSpc>
              <a:spcBef>
                <a:spcPts val="1000"/>
              </a:spcBef>
            </a:pPr>
            <a:r>
              <a:rPr lang="en-US" dirty="0"/>
              <a:t>Prohibits discrimination, exclusion from participation, and the denial of benefits based on race, color, and national origin in all programs or activities receiving federal financial assistance.</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DE051914-4F43-4E27-859E-60E927F98016}" type="slidenum">
              <a:rPr lang="en-US" smtClean="0"/>
              <a:t>6</a:t>
            </a:fld>
            <a:endParaRPr lang="en-US"/>
          </a:p>
        </p:txBody>
      </p:sp>
    </p:spTree>
    <p:extLst>
      <p:ext uri="{BB962C8B-B14F-4D97-AF65-F5344CB8AC3E}">
        <p14:creationId xmlns:p14="http://schemas.microsoft.com/office/powerpoint/2010/main" val="4017120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Title: Title IX of the Educational Amendments of 1972 (Title IX)</a:t>
            </a:r>
          </a:p>
          <a:p>
            <a:endParaRPr lang="en-US">
              <a:ea typeface="Calibri"/>
              <a:cs typeface="Calibri"/>
            </a:endParaRPr>
          </a:p>
          <a:p>
            <a:pPr>
              <a:lnSpc>
                <a:spcPct val="90000"/>
              </a:lnSpc>
              <a:spcBef>
                <a:spcPts val="1000"/>
              </a:spcBef>
            </a:pPr>
            <a:r>
              <a:rPr lang="en-US"/>
              <a:t>Title IX remains a critical federal civil rights law which prohibits discrimination on the basis of sex (including sexual harassment) in all schools that receive federal financial assistance. Some key issue areas in which agencies have Title IX obligations include: recruitment, admissions, and counseling; financial assistance; athletics; sex-based harassment, which encompasses sexual assault and other forms of sexual violence; treatment of pregnant and parenting students; treatment of LGBTQ+ students; discipline; single-sex education; and employment. Also, a recipient may not retaliate against any person for opposing an unlawful educational practice or policy, or made charges, testified or participated in any complaint action under Title IX.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7</a:t>
            </a:fld>
            <a:endParaRPr lang="en-US"/>
          </a:p>
        </p:txBody>
      </p:sp>
    </p:spTree>
    <p:extLst>
      <p:ext uri="{BB962C8B-B14F-4D97-AF65-F5344CB8AC3E}">
        <p14:creationId xmlns:p14="http://schemas.microsoft.com/office/powerpoint/2010/main" val="308013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pPr>
            <a:r>
              <a:rPr lang="en-US"/>
              <a:t>Slide Title: </a:t>
            </a:r>
            <a:r>
              <a:rPr lang="en-US" b="1"/>
              <a:t>Section 504 of the Rehabilitation Act of 1974 </a:t>
            </a:r>
            <a:r>
              <a:rPr lang="en-US"/>
              <a:t>(Section 504), 29 USC section 794, 34 CFR Part 104</a:t>
            </a:r>
          </a:p>
          <a:p>
            <a:pPr marL="228600" indent="-228600">
              <a:lnSpc>
                <a:spcPct val="90000"/>
              </a:lnSpc>
              <a:spcBef>
                <a:spcPts val="1000"/>
              </a:spcBef>
            </a:pPr>
            <a:endParaRPr lang="en-US"/>
          </a:p>
          <a:p>
            <a:pPr marL="228600" indent="-228600">
              <a:lnSpc>
                <a:spcPct val="90000"/>
              </a:lnSpc>
              <a:spcBef>
                <a:spcPts val="1000"/>
              </a:spcBef>
            </a:pPr>
            <a:r>
              <a:rPr lang="en-US"/>
              <a:t>Here is a short video on the impact of Section 504 of the Rehabilitation Act of 1974</a:t>
            </a:r>
            <a:endParaRPr lang="en-US">
              <a:cs typeface="Calibri" panose="020F0502020204030204"/>
            </a:endParaRPr>
          </a:p>
          <a:p>
            <a:pPr marL="228600" indent="-228600">
              <a:lnSpc>
                <a:spcPct val="90000"/>
              </a:lnSpc>
              <a:spcBef>
                <a:spcPts val="1000"/>
              </a:spcBef>
            </a:pPr>
            <a:endParaRPr lang="en-US">
              <a:ea typeface="Calibri" panose="020F0502020204030204"/>
              <a:cs typeface="Calibri" panose="020F0502020204030204"/>
            </a:endParaRPr>
          </a:p>
          <a:p>
            <a:pPr marL="228600" indent="-228600">
              <a:lnSpc>
                <a:spcPct val="90000"/>
              </a:lnSpc>
              <a:spcBef>
                <a:spcPts val="1000"/>
              </a:spcBef>
            </a:pPr>
            <a:r>
              <a:rPr lang="en-US">
                <a:ea typeface="Calibri" panose="020F0502020204030204"/>
                <a:cs typeface="Calibri" panose="020F0502020204030204"/>
              </a:rPr>
              <a:t>Video Link: </a:t>
            </a:r>
            <a:r>
              <a:rPr lang="en-US">
                <a:hlinkClick r:id="rId3"/>
              </a:rPr>
              <a:t>https://www.youtube.com/watch?v=XM3VKnGbAPE</a:t>
            </a:r>
            <a:r>
              <a:rPr lang="en-US"/>
              <a:t>   </a:t>
            </a:r>
            <a:endParaRPr lang="en-US">
              <a:ea typeface="Calibri"/>
              <a:cs typeface="Calibri"/>
            </a:endParaRPr>
          </a:p>
          <a:p>
            <a:pPr marL="228600" indent="-228600">
              <a:lnSpc>
                <a:spcPct val="90000"/>
              </a:lnSpc>
              <a:spcBef>
                <a:spcPts val="1000"/>
              </a:spcBef>
            </a:pPr>
            <a:endParaRPr lang="en-US">
              <a:cs typeface="Calibri"/>
            </a:endParaRPr>
          </a:p>
          <a:p>
            <a:pPr marL="228600" indent="-228600">
              <a:lnSpc>
                <a:spcPct val="90000"/>
              </a:lnSpc>
              <a:spcBef>
                <a:spcPts val="1000"/>
              </a:spcBef>
            </a:pPr>
            <a:r>
              <a:rPr lang="en-US"/>
              <a:t>As this student in the video illustrates, </a:t>
            </a:r>
            <a:endParaRPr lang="en-US">
              <a:cs typeface="Calibri"/>
            </a:endParaRPr>
          </a:p>
          <a:p>
            <a:pPr marL="228600" indent="-228600">
              <a:lnSpc>
                <a:spcPct val="90000"/>
              </a:lnSpc>
              <a:spcBef>
                <a:spcPts val="1000"/>
              </a:spcBef>
            </a:pPr>
            <a:r>
              <a:rPr lang="en-US"/>
              <a:t>•</a:t>
            </a:r>
            <a:r>
              <a:rPr lang="en-US" b="1"/>
              <a:t>Section 504 of the Rehabilitation Act of 1974 </a:t>
            </a:r>
            <a:endParaRPr lang="en-US"/>
          </a:p>
          <a:p>
            <a:pPr>
              <a:lnSpc>
                <a:spcPct val="90000"/>
              </a:lnSpc>
              <a:spcBef>
                <a:spcPts val="1000"/>
              </a:spcBef>
            </a:pPr>
            <a:r>
              <a:rPr lang="en-US"/>
              <a:t>Prohibits discrimination based on disability in programs, services and activities receiving federal financial assistance.  All students with disabilities are covered by Section 504 regardless of their eligibility for special education and related services under the Individuals with Disabilities Education Act (IDEA).</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8</a:t>
            </a:fld>
            <a:endParaRPr lang="en-US"/>
          </a:p>
        </p:txBody>
      </p:sp>
    </p:spTree>
    <p:extLst>
      <p:ext uri="{BB962C8B-B14F-4D97-AF65-F5344CB8AC3E}">
        <p14:creationId xmlns:p14="http://schemas.microsoft.com/office/powerpoint/2010/main" val="3824871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a:rPr>
              <a:t>Slide Title: Federal Laws and Regulations</a:t>
            </a:r>
            <a:endParaRPr lang="en-US"/>
          </a:p>
          <a:p>
            <a:pPr>
              <a:lnSpc>
                <a:spcPct val="90000"/>
              </a:lnSpc>
              <a:spcBef>
                <a:spcPts val="1000"/>
              </a:spcBef>
            </a:pPr>
            <a:endParaRPr lang="en-US"/>
          </a:p>
          <a:p>
            <a:pPr>
              <a:lnSpc>
                <a:spcPct val="90000"/>
              </a:lnSpc>
              <a:spcBef>
                <a:spcPts val="1000"/>
              </a:spcBef>
            </a:pPr>
            <a:r>
              <a:rPr lang="en-US"/>
              <a:t>U.S. Department of Education implemented regulations (continued):</a:t>
            </a:r>
            <a:endParaRPr lang="en-US">
              <a:ea typeface="Calibri"/>
              <a:cs typeface="Calibri"/>
            </a:endParaRPr>
          </a:p>
          <a:p>
            <a:pPr>
              <a:lnSpc>
                <a:spcPct val="90000"/>
              </a:lnSpc>
              <a:spcBef>
                <a:spcPts val="1000"/>
              </a:spcBef>
            </a:pPr>
            <a:endParaRPr lang="en-US"/>
          </a:p>
          <a:p>
            <a:pPr>
              <a:lnSpc>
                <a:spcPct val="90000"/>
              </a:lnSpc>
              <a:spcBef>
                <a:spcPts val="1000"/>
              </a:spcBef>
            </a:pPr>
            <a:r>
              <a:rPr lang="en-US"/>
              <a:t>•</a:t>
            </a:r>
            <a:r>
              <a:rPr lang="en-US" b="1"/>
              <a:t>Guidelines for Eliminating Discrimination and Denial of Services on the Basis of Race, Color, &amp; National Origin, Sex &amp; Handicap in Vocational Education Programs </a:t>
            </a:r>
            <a:r>
              <a:rPr lang="en-US"/>
              <a:t>detail the responsibilities of recipients of federal funds and that offer or administer vocational education programs (career and technical education programs and programs of study). </a:t>
            </a:r>
            <a:endParaRPr lang="en-US">
              <a:ea typeface="Calibri"/>
              <a:cs typeface="Calibri"/>
            </a:endParaRPr>
          </a:p>
          <a:p>
            <a:pPr>
              <a:lnSpc>
                <a:spcPct val="90000"/>
              </a:lnSpc>
              <a:spcBef>
                <a:spcPts val="1000"/>
              </a:spcBef>
            </a:pPr>
            <a:endParaRPr lang="en-US"/>
          </a:p>
          <a:p>
            <a:pPr>
              <a:lnSpc>
                <a:spcPct val="90000"/>
              </a:lnSpc>
              <a:spcBef>
                <a:spcPts val="1000"/>
              </a:spcBef>
            </a:pPr>
            <a:r>
              <a:rPr lang="en-US"/>
              <a:t>U.S. Department of Justice implemented regulation:</a:t>
            </a:r>
            <a:endParaRPr lang="en-US">
              <a:cs typeface="Calibri"/>
            </a:endParaRPr>
          </a:p>
          <a:p>
            <a:pPr>
              <a:lnSpc>
                <a:spcPct val="90000"/>
              </a:lnSpc>
              <a:spcBef>
                <a:spcPts val="1000"/>
              </a:spcBef>
            </a:pPr>
            <a:r>
              <a:rPr lang="en-US"/>
              <a:t>•</a:t>
            </a:r>
            <a:r>
              <a:rPr lang="en-US" b="1"/>
              <a:t>Title II of the Americans with Disabilities Act of 1990</a:t>
            </a:r>
            <a:r>
              <a:rPr lang="en-US"/>
              <a:t>  </a:t>
            </a:r>
            <a:endParaRPr lang="en-US">
              <a:cs typeface="Calibri"/>
            </a:endParaRPr>
          </a:p>
          <a:p>
            <a:pPr>
              <a:lnSpc>
                <a:spcPct val="90000"/>
              </a:lnSpc>
              <a:spcBef>
                <a:spcPts val="1000"/>
              </a:spcBef>
            </a:pPr>
            <a:r>
              <a:rPr lang="en-US"/>
              <a:t>Prohibits discrimination in state &amp; local government service, regardless of whether or not programs receive federal financial assistance. Public school students are covered by the Title II regardless of their eligibility for special education &amp; related services under the IDEA. </a:t>
            </a:r>
            <a:endParaRPr lang="en-US">
              <a:ea typeface="Calibri"/>
              <a:cs typeface="Calibri"/>
            </a:endParaRPr>
          </a:p>
          <a:p>
            <a:pPr marL="228600" lvl="1"/>
            <a:endParaRPr lang="en-US">
              <a:cs typeface="Calibri"/>
            </a:endParaRPr>
          </a:p>
        </p:txBody>
      </p:sp>
      <p:sp>
        <p:nvSpPr>
          <p:cNvPr id="4" name="Slide Number Placeholder 3"/>
          <p:cNvSpPr>
            <a:spLocks noGrp="1"/>
          </p:cNvSpPr>
          <p:nvPr>
            <p:ph type="sldNum" sz="quarter" idx="5"/>
          </p:nvPr>
        </p:nvSpPr>
        <p:spPr/>
        <p:txBody>
          <a:bodyPr/>
          <a:lstStyle/>
          <a:p>
            <a:fld id="{DE051914-4F43-4E27-859E-60E927F98016}" type="slidenum">
              <a:rPr lang="en-US" smtClean="0"/>
              <a:t>9</a:t>
            </a:fld>
            <a:endParaRPr lang="en-US"/>
          </a:p>
        </p:txBody>
      </p:sp>
    </p:spTree>
    <p:extLst>
      <p:ext uri="{BB962C8B-B14F-4D97-AF65-F5344CB8AC3E}">
        <p14:creationId xmlns:p14="http://schemas.microsoft.com/office/powerpoint/2010/main" val="2878620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sp>
          <p:nvSpPr>
            <p:cNvPr id="6" name="Rectangle 15"/>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a:solidFill>
                  <a:srgbClr val="070C51"/>
                </a:solidFill>
                <a:latin typeface="Arial" panose="020B0604020202020204" pitchFamily="34" charset="0"/>
              </a:rPr>
              <a:t>CALIFORNIA DEPARTMENT OF EDUCATION</a:t>
            </a:r>
            <a:br>
              <a:rPr lang="en-US" altLang="en-US" sz="1100" b="1">
                <a:solidFill>
                  <a:srgbClr val="070C51"/>
                </a:solidFill>
                <a:latin typeface="Arial" panose="020B0604020202020204" pitchFamily="34" charset="0"/>
              </a:rPr>
            </a:br>
            <a:r>
              <a:rPr lang="en-US" altLang="en-US" sz="1100">
                <a:solidFill>
                  <a:srgbClr val="070C51"/>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8150"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spTree>
    <p:extLst>
      <p:ext uri="{BB962C8B-B14F-4D97-AF65-F5344CB8AC3E}">
        <p14:creationId xmlns:p14="http://schemas.microsoft.com/office/powerpoint/2010/main" val="396695900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99346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115194038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127785656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318001887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a:p>
        </p:txBody>
      </p:sp>
    </p:spTree>
    <p:extLst>
      <p:ext uri="{BB962C8B-B14F-4D97-AF65-F5344CB8AC3E}">
        <p14:creationId xmlns:p14="http://schemas.microsoft.com/office/powerpoint/2010/main" val="349560932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p>
          </p:txBody>
        </p:sp>
        <p:sp>
          <p:nvSpPr>
            <p:cNvPr id="1034" name="Rectangle 9"/>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a:p>
        </p:txBody>
      </p:sp>
      <p:pic>
        <p:nvPicPr>
          <p:cNvPr id="1032" name="Picture 11" descr="Official Seal of the California Department of Educatio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41325" y="527050"/>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317500" y="2066925"/>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4" r:id="rId5"/>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 id="2147483686" r:id="rId5"/>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268_75088FB3.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microsoft.com/office/2018/10/relationships/comments" Target="../comments/modernComment_269_9F1A730A.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microsoft.com/office/2018/10/relationships/comments" Target="../comments/modernComment_246_E579EECB.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26C_E4EE4B5C.xml"/><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microsoft.com/office/2018/10/relationships/comments" Target="../comments/modernComment_255_802FCD7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microsoft.com/office/2018/10/relationships/comments" Target="../comments/modernComment_280_C5D27FF7.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271_150C975E.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5.xml"/><Relationship Id="rId7" Type="http://schemas.openxmlformats.org/officeDocument/2006/relationships/slide" Target="slide3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slide" Target="slide19.xml"/><Relationship Id="rId11" Type="http://schemas.openxmlformats.org/officeDocument/2006/relationships/slide" Target="slide45.xml"/><Relationship Id="rId5" Type="http://schemas.openxmlformats.org/officeDocument/2006/relationships/slide" Target="slide13.xml"/><Relationship Id="rId10" Type="http://schemas.openxmlformats.org/officeDocument/2006/relationships/slide" Target="slide35.xml"/><Relationship Id="rId4" Type="http://schemas.openxmlformats.org/officeDocument/2006/relationships/slide" Target="slide10.xml"/><Relationship Id="rId9" Type="http://schemas.openxmlformats.org/officeDocument/2006/relationships/slide" Target="slide42.xml"/></Relationships>
</file>

<file path=ppt/slides/_rels/slide40.xml.rels><?xml version="1.0" encoding="UTF-8" standalone="yes"?>
<Relationships xmlns="http://schemas.openxmlformats.org/package/2006/relationships"><Relationship Id="rId3" Type="http://schemas.microsoft.com/office/2018/10/relationships/comments" Target="../comments/modernComment_21F_443331C1.xml"/><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46.xml.rels><?xml version="1.0" encoding="UTF-8" standalone="yes"?>
<Relationships xmlns="http://schemas.openxmlformats.org/package/2006/relationships"><Relationship Id="rId8" Type="http://schemas.openxmlformats.org/officeDocument/2006/relationships/hyperlink" Target="https://www2.ed.gov/about/offices/list/ocr/frontpage/pro-students/sex-pr.html" TargetMode="External"/><Relationship Id="rId3" Type="http://schemas.openxmlformats.org/officeDocument/2006/relationships/hyperlink" Target="https://www.cde.ca.gov/re/di/eo/cterights.asp" TargetMode="External"/><Relationship Id="rId7" Type="http://schemas.openxmlformats.org/officeDocument/2006/relationships/hyperlink" Target="https://www2.ed.gov/about/offices/list/oela/english-learner-toolkit/index.html" TargetMode="External"/><Relationship Id="rId12" Type="http://schemas.openxmlformats.org/officeDocument/2006/relationships/hyperlink" Target="https://www.ada.gov/2010ADAstandards_index.htm" TargetMode="External"/><Relationship Id="rId2" Type="http://schemas.openxmlformats.org/officeDocument/2006/relationships/notesSlide" Target="../notesSlides/notesSlide46.xml"/><Relationship Id="rId1" Type="http://schemas.openxmlformats.org/officeDocument/2006/relationships/slideLayout" Target="../slideLayouts/slideLayout11.xml"/><Relationship Id="rId6" Type="http://schemas.openxmlformats.org/officeDocument/2006/relationships/hyperlink" Target="https://www2.ed.gov/about/offices/list/ocr/504faq.html#safeguards" TargetMode="External"/><Relationship Id="rId11" Type="http://schemas.openxmlformats.org/officeDocument/2006/relationships/hyperlink" Target="https://www.ada.gov/1991ADAstandards_index.htm" TargetMode="External"/><Relationship Id="rId5" Type="http://schemas.openxmlformats.org/officeDocument/2006/relationships/hyperlink" Target="https://www2.ed.gov/policy/rights/guid/ocr/title-ix-coordinators.html" TargetMode="External"/><Relationship Id="rId10" Type="http://schemas.openxmlformats.org/officeDocument/2006/relationships/hyperlink" Target="https://www.access-board.gov/aba/ufas.html" TargetMode="External"/><Relationship Id="rId4" Type="http://schemas.openxmlformats.org/officeDocument/2006/relationships/hyperlink" Target="https://www2.ed.gov/about/offices/list/ocr/frontpage/faq/readingroom.html" TargetMode="External"/><Relationship Id="rId9" Type="http://schemas.openxmlformats.org/officeDocument/2006/relationships/hyperlink" Target="https://www.ansi.or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hyperlink" Target="mailto:OEOinfo@cde.ca.gov" TargetMode="External"/><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08C66-6E45-412D-8D6F-2383C4BAA0DB}"/>
              </a:ext>
            </a:extLst>
          </p:cNvPr>
          <p:cNvSpPr>
            <a:spLocks noGrp="1"/>
          </p:cNvSpPr>
          <p:nvPr>
            <p:ph type="ctrTitle"/>
          </p:nvPr>
        </p:nvSpPr>
        <p:spPr>
          <a:xfrm>
            <a:off x="396658" y="2258171"/>
            <a:ext cx="11325614" cy="2085229"/>
          </a:xfrm>
        </p:spPr>
        <p:txBody>
          <a:bodyPr>
            <a:normAutofit/>
          </a:bodyPr>
          <a:lstStyle/>
          <a:p>
            <a:r>
              <a:rPr lang="en-US" sz="4400" b="1" dirty="0">
                <a:ea typeface="+mj-lt"/>
                <a:cs typeface="+mj-lt"/>
              </a:rPr>
              <a:t>2022-2023 Civil Rights Review Training </a:t>
            </a:r>
            <a:endParaRPr lang="en-US" sz="4400" dirty="0">
              <a:ea typeface="+mj-lt"/>
              <a:cs typeface="+mj-lt"/>
            </a:endParaRPr>
          </a:p>
          <a:p>
            <a:r>
              <a:rPr lang="en-US" sz="3200" b="1" dirty="0">
                <a:ea typeface="+mj-lt"/>
                <a:cs typeface="+mj-lt"/>
              </a:rPr>
              <a:t>for Methods of Administration</a:t>
            </a:r>
            <a:endParaRPr lang="en-US" sz="3200" dirty="0">
              <a:ea typeface="+mj-lt"/>
              <a:cs typeface="+mj-lt"/>
            </a:endParaRPr>
          </a:p>
          <a:p>
            <a:r>
              <a:rPr lang="en-US" sz="2400" dirty="0">
                <a:ea typeface="+mj-lt"/>
                <a:cs typeface="+mj-lt"/>
              </a:rPr>
              <a:t>Presented by the Civil Rights Review Program</a:t>
            </a:r>
            <a:endParaRPr lang="en-US" sz="2400" dirty="0"/>
          </a:p>
        </p:txBody>
      </p:sp>
    </p:spTree>
    <p:extLst>
      <p:ext uri="{BB962C8B-B14F-4D97-AF65-F5344CB8AC3E}">
        <p14:creationId xmlns:p14="http://schemas.microsoft.com/office/powerpoint/2010/main" val="40642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a:xfrm>
            <a:off x="152399" y="822469"/>
            <a:ext cx="11887200" cy="1325563"/>
          </a:xfrm>
        </p:spPr>
        <p:txBody>
          <a:bodyPr/>
          <a:lstStyle/>
          <a:p>
            <a:r>
              <a:rPr lang="en-US" dirty="0">
                <a:ea typeface="+mj-lt"/>
                <a:cs typeface="+mj-lt"/>
              </a:rPr>
              <a:t>MOA &amp; Civil Rights Compliance</a:t>
            </a:r>
          </a:p>
        </p:txBody>
      </p:sp>
      <p:pic>
        <p:nvPicPr>
          <p:cNvPr id="7" name="Content Placeholder 6" descr="California Department of Education Seal">
            <a:extLst>
              <a:ext uri="{FF2B5EF4-FFF2-40B4-BE49-F238E27FC236}">
                <a16:creationId xmlns:a16="http://schemas.microsoft.com/office/drawing/2014/main" id="{52B033C4-3826-491B-AA55-5C25E1A0EF8B}"/>
              </a:ext>
              <a:ext uri="{C183D7F6-B498-43B3-948B-1728B52AA6E4}">
                <adec:decorative xmlns:adec="http://schemas.microsoft.com/office/drawing/2017/decorative" val="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116" r="27808"/>
          <a:stretch/>
        </p:blipFill>
        <p:spPr>
          <a:xfrm>
            <a:off x="5000846" y="2148032"/>
            <a:ext cx="2190307" cy="3008758"/>
          </a:xfrm>
        </p:spPr>
      </p:pic>
      <p:sp>
        <p:nvSpPr>
          <p:cNvPr id="4" name="Content Placeholder 3">
            <a:extLst>
              <a:ext uri="{FF2B5EF4-FFF2-40B4-BE49-F238E27FC236}">
                <a16:creationId xmlns:a16="http://schemas.microsoft.com/office/drawing/2014/main" id="{CF33AC65-E447-4121-8173-D56BC6750D2C}"/>
              </a:ext>
            </a:extLst>
          </p:cNvPr>
          <p:cNvSpPr>
            <a:spLocks noGrp="1"/>
          </p:cNvSpPr>
          <p:nvPr>
            <p:ph sz="half" idx="1"/>
          </p:nvPr>
        </p:nvSpPr>
        <p:spPr>
          <a:xfrm>
            <a:off x="152400" y="6049926"/>
            <a:ext cx="8789581" cy="604275"/>
          </a:xfrm>
        </p:spPr>
        <p:txBody>
          <a:bodyPr/>
          <a:lstStyle/>
          <a:p>
            <a:pPr marL="0" indent="0">
              <a:buNone/>
            </a:pPr>
            <a:r>
              <a:rPr lang="en-US" sz="2400" dirty="0">
                <a:hlinkClick r:id="rId4" action="ppaction://hlinksldjump" tooltip="Table of Contents"/>
              </a:rPr>
              <a:t>Click here to return to the Table of Contents</a:t>
            </a:r>
            <a:endParaRPr lang="en-US" sz="2400" dirty="0"/>
          </a:p>
          <a:p>
            <a:pPr marL="0" indent="0">
              <a:buNone/>
            </a:pPr>
            <a:endParaRPr lang="en-US" dirty="0"/>
          </a:p>
        </p:txBody>
      </p:sp>
    </p:spTree>
    <p:extLst>
      <p:ext uri="{BB962C8B-B14F-4D97-AF65-F5344CB8AC3E}">
        <p14:creationId xmlns:p14="http://schemas.microsoft.com/office/powerpoint/2010/main" val="4002833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4358-8257-D2CE-E114-A10B19E6173C}"/>
              </a:ext>
            </a:extLst>
          </p:cNvPr>
          <p:cNvSpPr>
            <a:spLocks noGrp="1"/>
          </p:cNvSpPr>
          <p:nvPr>
            <p:ph type="title"/>
          </p:nvPr>
        </p:nvSpPr>
        <p:spPr/>
        <p:txBody>
          <a:bodyPr/>
          <a:lstStyle/>
          <a:p>
            <a:r>
              <a:rPr lang="en-US">
                <a:cs typeface="Arial"/>
              </a:rPr>
              <a:t>MOA &amp; Civil Rights Compliance</a:t>
            </a:r>
          </a:p>
        </p:txBody>
      </p:sp>
      <p:graphicFrame>
        <p:nvGraphicFramePr>
          <p:cNvPr id="6" name="Table 6">
            <a:extLst>
              <a:ext uri="{FF2B5EF4-FFF2-40B4-BE49-F238E27FC236}">
                <a16:creationId xmlns:a16="http://schemas.microsoft.com/office/drawing/2014/main" id="{20D41081-0A1A-28BD-9D31-9EEE22505806}"/>
              </a:ext>
            </a:extLst>
          </p:cNvPr>
          <p:cNvGraphicFramePr>
            <a:graphicFrameLocks noGrp="1"/>
          </p:cNvGraphicFramePr>
          <p:nvPr>
            <p:ph sz="half" idx="1"/>
            <p:extLst>
              <p:ext uri="{D42A27DB-BD31-4B8C-83A1-F6EECF244321}">
                <p14:modId xmlns:p14="http://schemas.microsoft.com/office/powerpoint/2010/main" val="98122839"/>
              </p:ext>
            </p:extLst>
          </p:nvPr>
        </p:nvGraphicFramePr>
        <p:xfrm>
          <a:off x="231913" y="1634434"/>
          <a:ext cx="5768697" cy="3714749"/>
        </p:xfrm>
        <a:graphic>
          <a:graphicData uri="http://schemas.openxmlformats.org/drawingml/2006/table">
            <a:tbl>
              <a:tblPr firstRow="1" bandRow="1">
                <a:tableStyleId>{5C22544A-7EE6-4342-B048-85BDC9FD1C3A}</a:tableStyleId>
              </a:tblPr>
              <a:tblGrid>
                <a:gridCol w="5768697">
                  <a:extLst>
                    <a:ext uri="{9D8B030D-6E8A-4147-A177-3AD203B41FA5}">
                      <a16:colId xmlns:a16="http://schemas.microsoft.com/office/drawing/2014/main" val="4225225399"/>
                    </a:ext>
                  </a:extLst>
                </a:gridCol>
              </a:tblGrid>
              <a:tr h="668004">
                <a:tc>
                  <a:txBody>
                    <a:bodyPr/>
                    <a:lstStyle/>
                    <a:p>
                      <a:pPr algn="ctr"/>
                      <a:r>
                        <a:rPr lang="en-US" sz="3200"/>
                        <a:t>What is MOA?</a:t>
                      </a:r>
                    </a:p>
                  </a:txBody>
                  <a:tcPr/>
                </a:tc>
                <a:extLst>
                  <a:ext uri="{0D108BD9-81ED-4DB2-BD59-A6C34878D82A}">
                    <a16:rowId xmlns:a16="http://schemas.microsoft.com/office/drawing/2014/main" val="3593634182"/>
                  </a:ext>
                </a:extLst>
              </a:tr>
              <a:tr h="3046745">
                <a:tc>
                  <a:txBody>
                    <a:bodyPr/>
                    <a:lstStyle/>
                    <a:p>
                      <a:pPr lvl="0" algn="l">
                        <a:buNone/>
                      </a:pPr>
                      <a:r>
                        <a:rPr lang="en-US" sz="2400" b="0" i="0" u="none" strike="noStrike" noProof="0" dirty="0">
                          <a:latin typeface="Arial"/>
                        </a:rPr>
                        <a:t>The Methods of Administration (MOA) is a national level compliance review </a:t>
                      </a:r>
                      <a:endParaRPr lang="en-US" sz="2400" dirty="0"/>
                    </a:p>
                    <a:p>
                      <a:pPr lvl="0" algn="l">
                        <a:buNone/>
                      </a:pPr>
                      <a:r>
                        <a:rPr lang="en-US" sz="2400" b="0" i="0" u="none" strike="noStrike" noProof="0" dirty="0">
                          <a:latin typeface="Arial"/>
                        </a:rPr>
                        <a:t>program. OCR oversees 68 State </a:t>
                      </a:r>
                      <a:endParaRPr lang="en-US" sz="2400" dirty="0"/>
                    </a:p>
                    <a:p>
                      <a:pPr lvl="0" algn="l">
                        <a:buNone/>
                      </a:pPr>
                      <a:r>
                        <a:rPr lang="en-US" sz="2400" b="0" i="0" u="none" strike="noStrike" noProof="0" dirty="0">
                          <a:latin typeface="Arial"/>
                        </a:rPr>
                        <a:t>Agencies within the United States </a:t>
                      </a:r>
                      <a:endParaRPr lang="en-US" sz="2400" dirty="0"/>
                    </a:p>
                    <a:p>
                      <a:pPr lvl="0" algn="l">
                        <a:buNone/>
                      </a:pPr>
                      <a:r>
                        <a:rPr lang="en-US" sz="2400" b="0" i="0" u="none" strike="noStrike" noProof="0" dirty="0">
                          <a:latin typeface="Arial"/>
                        </a:rPr>
                        <a:t>required to conduct annual compliance reviews at the secondary and postsecondary levels.</a:t>
                      </a:r>
                      <a:endParaRPr lang="en-US" sz="2400" dirty="0"/>
                    </a:p>
                  </a:txBody>
                  <a:tcPr/>
                </a:tc>
                <a:extLst>
                  <a:ext uri="{0D108BD9-81ED-4DB2-BD59-A6C34878D82A}">
                    <a16:rowId xmlns:a16="http://schemas.microsoft.com/office/drawing/2014/main" val="2670256113"/>
                  </a:ext>
                </a:extLst>
              </a:tr>
            </a:tbl>
          </a:graphicData>
        </a:graphic>
      </p:graphicFrame>
      <p:graphicFrame>
        <p:nvGraphicFramePr>
          <p:cNvPr id="7" name="Table 7">
            <a:extLst>
              <a:ext uri="{FF2B5EF4-FFF2-40B4-BE49-F238E27FC236}">
                <a16:creationId xmlns:a16="http://schemas.microsoft.com/office/drawing/2014/main" id="{6E103B16-0EDD-33E4-8550-DB1058712096}"/>
              </a:ext>
            </a:extLst>
          </p:cNvPr>
          <p:cNvGraphicFramePr>
            <a:graphicFrameLocks noGrp="1"/>
          </p:cNvGraphicFramePr>
          <p:nvPr>
            <p:ph sz="half" idx="2"/>
            <p:extLst>
              <p:ext uri="{D42A27DB-BD31-4B8C-83A1-F6EECF244321}">
                <p14:modId xmlns:p14="http://schemas.microsoft.com/office/powerpoint/2010/main" val="1737436446"/>
              </p:ext>
            </p:extLst>
          </p:nvPr>
        </p:nvGraphicFramePr>
        <p:xfrm>
          <a:off x="6096000" y="1639018"/>
          <a:ext cx="5880195" cy="3705490"/>
        </p:xfrm>
        <a:graphic>
          <a:graphicData uri="http://schemas.openxmlformats.org/drawingml/2006/table">
            <a:tbl>
              <a:tblPr firstRow="1" bandRow="1">
                <a:tableStyleId>{5C22544A-7EE6-4342-B048-85BDC9FD1C3A}</a:tableStyleId>
              </a:tblPr>
              <a:tblGrid>
                <a:gridCol w="5880195">
                  <a:extLst>
                    <a:ext uri="{9D8B030D-6E8A-4147-A177-3AD203B41FA5}">
                      <a16:colId xmlns:a16="http://schemas.microsoft.com/office/drawing/2014/main" val="1678927476"/>
                    </a:ext>
                  </a:extLst>
                </a:gridCol>
              </a:tblGrid>
              <a:tr h="642107">
                <a:tc>
                  <a:txBody>
                    <a:bodyPr/>
                    <a:lstStyle/>
                    <a:p>
                      <a:pPr lvl="0" algn="ctr">
                        <a:buNone/>
                      </a:pPr>
                      <a:r>
                        <a:rPr lang="en-US" sz="3200" b="1" i="0" u="none" strike="noStrike" noProof="0">
                          <a:latin typeface="Arial"/>
                        </a:rPr>
                        <a:t>Civil Rights Compliance</a:t>
                      </a:r>
                    </a:p>
                  </a:txBody>
                  <a:tcPr/>
                </a:tc>
                <a:extLst>
                  <a:ext uri="{0D108BD9-81ED-4DB2-BD59-A6C34878D82A}">
                    <a16:rowId xmlns:a16="http://schemas.microsoft.com/office/drawing/2014/main" val="212173578"/>
                  </a:ext>
                </a:extLst>
              </a:tr>
              <a:tr h="3063383">
                <a:tc>
                  <a:txBody>
                    <a:bodyPr/>
                    <a:lstStyle/>
                    <a:p>
                      <a:pPr marL="342900" marR="0" lvl="0" indent="-342900" algn="l">
                        <a:lnSpc>
                          <a:spcPct val="100000"/>
                        </a:lnSpc>
                        <a:spcBef>
                          <a:spcPct val="0"/>
                        </a:spcBef>
                        <a:spcAft>
                          <a:spcPct val="0"/>
                        </a:spcAft>
                        <a:buClr>
                          <a:srgbClr val="000000"/>
                        </a:buClr>
                        <a:buFont typeface="Arial"/>
                        <a:buChar char="•"/>
                      </a:pPr>
                      <a:r>
                        <a:rPr lang="en-US" sz="2400" b="0" i="0" u="none" strike="noStrike" noProof="0" dirty="0">
                          <a:solidFill>
                            <a:schemeClr val="tx1"/>
                          </a:solidFill>
                          <a:latin typeface="Arial"/>
                        </a:rPr>
                        <a:t>Collect &amp; analyze civil rights information &amp; data; </a:t>
                      </a:r>
                      <a:endParaRPr lang="en-US" sz="2400" b="0" i="0" u="none" strike="noStrike" noProof="0" dirty="0">
                        <a:latin typeface="Arial"/>
                      </a:endParaRPr>
                    </a:p>
                    <a:p>
                      <a:pPr marL="342900" marR="0" lvl="0" indent="-342900" algn="l">
                        <a:lnSpc>
                          <a:spcPct val="100000"/>
                        </a:lnSpc>
                        <a:spcBef>
                          <a:spcPct val="0"/>
                        </a:spcBef>
                        <a:spcAft>
                          <a:spcPct val="0"/>
                        </a:spcAft>
                        <a:buClr>
                          <a:srgbClr val="000000"/>
                        </a:buClr>
                        <a:buFont typeface="Arial"/>
                        <a:buChar char="•"/>
                      </a:pPr>
                      <a:r>
                        <a:rPr lang="en-US" sz="2400" b="0" i="0" u="none" strike="noStrike" noProof="0" dirty="0">
                          <a:solidFill>
                            <a:schemeClr val="tx1"/>
                          </a:solidFill>
                          <a:latin typeface="Arial"/>
                        </a:rPr>
                        <a:t>Conduct annual compliance reviews;</a:t>
                      </a:r>
                      <a:endParaRPr lang="en-US" sz="2400" b="0" i="0" u="none" strike="noStrike" noProof="0" dirty="0">
                        <a:latin typeface="Arial"/>
                      </a:endParaRPr>
                    </a:p>
                    <a:p>
                      <a:pPr marL="342900" marR="0" lvl="0" indent="-342900" algn="l">
                        <a:lnSpc>
                          <a:spcPct val="100000"/>
                        </a:lnSpc>
                        <a:spcBef>
                          <a:spcPct val="0"/>
                        </a:spcBef>
                        <a:spcAft>
                          <a:spcPct val="0"/>
                        </a:spcAft>
                        <a:buClr>
                          <a:srgbClr val="000000"/>
                        </a:buClr>
                        <a:buFont typeface="Arial"/>
                        <a:buChar char="•"/>
                      </a:pPr>
                      <a:r>
                        <a:rPr lang="en-US" sz="2400" b="0" i="0" u="none" strike="noStrike" noProof="0" dirty="0">
                          <a:solidFill>
                            <a:schemeClr val="tx1"/>
                          </a:solidFill>
                          <a:latin typeface="Arial"/>
                        </a:rPr>
                        <a:t>Provide compliance assistance upon request; and</a:t>
                      </a:r>
                      <a:endParaRPr lang="en-US" sz="2400" b="0" i="0" u="none" strike="noStrike" noProof="0" dirty="0">
                        <a:latin typeface="Arial"/>
                      </a:endParaRPr>
                    </a:p>
                    <a:p>
                      <a:pPr marL="342900" marR="0" lvl="0" indent="-342900" algn="l">
                        <a:lnSpc>
                          <a:spcPct val="100000"/>
                        </a:lnSpc>
                        <a:spcBef>
                          <a:spcPct val="0"/>
                        </a:spcBef>
                        <a:spcAft>
                          <a:spcPct val="0"/>
                        </a:spcAft>
                        <a:buClr>
                          <a:srgbClr val="000000"/>
                        </a:buClr>
                        <a:buFont typeface="Arial"/>
                        <a:buChar char="•"/>
                      </a:pPr>
                      <a:r>
                        <a:rPr lang="en-US" sz="2400" b="0" i="0" u="none" strike="noStrike" noProof="0" dirty="0">
                          <a:solidFill>
                            <a:schemeClr val="tx1"/>
                          </a:solidFill>
                          <a:latin typeface="Arial"/>
                        </a:rPr>
                        <a:t>Periodically report activities &amp; findings to OCR</a:t>
                      </a:r>
                      <a:r>
                        <a:rPr lang="en-US" sz="2400" b="0" i="0" u="none" strike="noStrike" noProof="0" dirty="0">
                          <a:solidFill>
                            <a:srgbClr val="002060"/>
                          </a:solidFill>
                          <a:latin typeface="Arial"/>
                        </a:rPr>
                        <a:t>.</a:t>
                      </a:r>
                      <a:endParaRPr lang="en-US" sz="2400" b="0" i="0" u="none" strike="noStrike" noProof="0" dirty="0">
                        <a:latin typeface="Arial"/>
                      </a:endParaRPr>
                    </a:p>
                  </a:txBody>
                  <a:tcPr/>
                </a:tc>
                <a:extLst>
                  <a:ext uri="{0D108BD9-81ED-4DB2-BD59-A6C34878D82A}">
                    <a16:rowId xmlns:a16="http://schemas.microsoft.com/office/drawing/2014/main" val="1650923841"/>
                  </a:ext>
                </a:extLst>
              </a:tr>
            </a:tbl>
          </a:graphicData>
        </a:graphic>
      </p:graphicFrame>
    </p:spTree>
    <p:extLst>
      <p:ext uri="{BB962C8B-B14F-4D97-AF65-F5344CB8AC3E}">
        <p14:creationId xmlns:p14="http://schemas.microsoft.com/office/powerpoint/2010/main" val="2186569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a:cs typeface="Arial"/>
              </a:rPr>
              <a:t>Compliance Review Procedures</a:t>
            </a:r>
            <a:endParaRPr lang="en-US">
              <a:ea typeface="+mj-lt"/>
              <a:cs typeface="+mj-lt"/>
            </a:endParaRPr>
          </a:p>
          <a:p>
            <a:endParaRPr lang="en-US">
              <a:cs typeface="Arial"/>
            </a:endParaRPr>
          </a:p>
        </p:txBody>
      </p:sp>
      <p:graphicFrame>
        <p:nvGraphicFramePr>
          <p:cNvPr id="5" name="Diagram 4" descr="Compliance Review Procedures Diagram. The compliance review consists of Selection Criteria; Pre-review​; During Review; and Post-Review​&#10;">
            <a:extLst>
              <a:ext uri="{FF2B5EF4-FFF2-40B4-BE49-F238E27FC236}">
                <a16:creationId xmlns:a16="http://schemas.microsoft.com/office/drawing/2014/main" id="{4E84F015-8CDC-1024-E53C-C15D00ACAD7C}"/>
              </a:ext>
            </a:extLst>
          </p:cNvPr>
          <p:cNvGraphicFramePr/>
          <p:nvPr>
            <p:extLst>
              <p:ext uri="{D42A27DB-BD31-4B8C-83A1-F6EECF244321}">
                <p14:modId xmlns:p14="http://schemas.microsoft.com/office/powerpoint/2010/main" val="4099973235"/>
              </p:ext>
            </p:extLst>
          </p:nvPr>
        </p:nvGraphicFramePr>
        <p:xfrm>
          <a:off x="412598" y="1056635"/>
          <a:ext cx="11482505" cy="5171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067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a:xfrm>
            <a:off x="152399" y="822469"/>
            <a:ext cx="11887200" cy="1325563"/>
          </a:xfrm>
        </p:spPr>
        <p:txBody>
          <a:bodyPr/>
          <a:lstStyle/>
          <a:p>
            <a:r>
              <a:rPr lang="en-US" dirty="0">
                <a:ea typeface="+mj-lt"/>
                <a:cs typeface="+mj-lt"/>
              </a:rPr>
              <a:t>LEA Selections</a:t>
            </a:r>
          </a:p>
        </p:txBody>
      </p:sp>
      <p:pic>
        <p:nvPicPr>
          <p:cNvPr id="7" name="Content Placeholder 6" descr="California Department of Education Seal">
            <a:extLst>
              <a:ext uri="{FF2B5EF4-FFF2-40B4-BE49-F238E27FC236}">
                <a16:creationId xmlns:a16="http://schemas.microsoft.com/office/drawing/2014/main" id="{52B033C4-3826-491B-AA55-5C25E1A0EF8B}"/>
              </a:ext>
              <a:ext uri="{C183D7F6-B498-43B3-948B-1728B52AA6E4}">
                <adec:decorative xmlns:adec="http://schemas.microsoft.com/office/drawing/2017/decorative" val="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116" r="27808"/>
          <a:stretch/>
        </p:blipFill>
        <p:spPr>
          <a:xfrm>
            <a:off x="5000846" y="2148032"/>
            <a:ext cx="2190307" cy="3008758"/>
          </a:xfrm>
        </p:spPr>
      </p:pic>
      <p:sp>
        <p:nvSpPr>
          <p:cNvPr id="4" name="Content Placeholder 3">
            <a:extLst>
              <a:ext uri="{FF2B5EF4-FFF2-40B4-BE49-F238E27FC236}">
                <a16:creationId xmlns:a16="http://schemas.microsoft.com/office/drawing/2014/main" id="{CF33AC65-E447-4121-8173-D56BC6750D2C}"/>
              </a:ext>
            </a:extLst>
          </p:cNvPr>
          <p:cNvSpPr>
            <a:spLocks noGrp="1"/>
          </p:cNvSpPr>
          <p:nvPr>
            <p:ph sz="half" idx="1"/>
          </p:nvPr>
        </p:nvSpPr>
        <p:spPr>
          <a:xfrm>
            <a:off x="152400" y="6049926"/>
            <a:ext cx="8789581" cy="604275"/>
          </a:xfrm>
        </p:spPr>
        <p:txBody>
          <a:bodyPr/>
          <a:lstStyle/>
          <a:p>
            <a:pPr marL="0" indent="0">
              <a:buNone/>
            </a:pPr>
            <a:r>
              <a:rPr lang="en-US" sz="2400" dirty="0">
                <a:hlinkClick r:id="rId4" action="ppaction://hlinksldjump" tooltip="Table of Contents"/>
              </a:rPr>
              <a:t>Click here to return to the Table of Contents</a:t>
            </a:r>
            <a:endParaRPr lang="en-US" sz="2400" dirty="0"/>
          </a:p>
          <a:p>
            <a:pPr marL="0" indent="0">
              <a:buNone/>
            </a:pPr>
            <a:endParaRPr lang="en-US" dirty="0"/>
          </a:p>
        </p:txBody>
      </p:sp>
    </p:spTree>
    <p:extLst>
      <p:ext uri="{BB962C8B-B14F-4D97-AF65-F5344CB8AC3E}">
        <p14:creationId xmlns:p14="http://schemas.microsoft.com/office/powerpoint/2010/main" val="354659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7D0B2-C0F9-40D6-85B7-92168D9BA31E}"/>
              </a:ext>
            </a:extLst>
          </p:cNvPr>
          <p:cNvSpPr>
            <a:spLocks noGrp="1"/>
          </p:cNvSpPr>
          <p:nvPr>
            <p:ph type="title"/>
          </p:nvPr>
        </p:nvSpPr>
        <p:spPr/>
        <p:txBody>
          <a:bodyPr/>
          <a:lstStyle/>
          <a:p>
            <a:r>
              <a:rPr lang="en-US" dirty="0"/>
              <a:t>LEA Selection Criteria</a:t>
            </a:r>
          </a:p>
        </p:txBody>
      </p:sp>
      <p:pic>
        <p:nvPicPr>
          <p:cNvPr id="9" name="Content Placeholder 8" descr="Classroom of students raising their hands in front of a teacher">
            <a:extLst>
              <a:ext uri="{FF2B5EF4-FFF2-40B4-BE49-F238E27FC236}">
                <a16:creationId xmlns:a16="http://schemas.microsoft.com/office/drawing/2014/main" id="{E7D3A361-716F-4040-AB21-34CF23DCE71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5244" y="1638300"/>
            <a:ext cx="5718880" cy="3898900"/>
          </a:xfrm>
        </p:spPr>
      </p:pic>
      <p:graphicFrame>
        <p:nvGraphicFramePr>
          <p:cNvPr id="7" name="Table 5">
            <a:extLst>
              <a:ext uri="{FF2B5EF4-FFF2-40B4-BE49-F238E27FC236}">
                <a16:creationId xmlns:a16="http://schemas.microsoft.com/office/drawing/2014/main" id="{07357916-1431-4298-BFE3-B4FA38FD183A}"/>
              </a:ext>
            </a:extLst>
          </p:cNvPr>
          <p:cNvGraphicFramePr>
            <a:graphicFrameLocks/>
          </p:cNvGraphicFramePr>
          <p:nvPr>
            <p:extLst>
              <p:ext uri="{D42A27DB-BD31-4B8C-83A1-F6EECF244321}">
                <p14:modId xmlns:p14="http://schemas.microsoft.com/office/powerpoint/2010/main" val="1917235420"/>
              </p:ext>
            </p:extLst>
          </p:nvPr>
        </p:nvGraphicFramePr>
        <p:xfrm>
          <a:off x="6096000" y="1638300"/>
          <a:ext cx="5850756" cy="3635326"/>
        </p:xfrm>
        <a:graphic>
          <a:graphicData uri="http://schemas.openxmlformats.org/drawingml/2006/table">
            <a:tbl>
              <a:tblPr firstRow="1" bandRow="1">
                <a:tableStyleId>{22838BEF-8BB2-4498-84A7-C5851F593DF1}</a:tableStyleId>
              </a:tblPr>
              <a:tblGrid>
                <a:gridCol w="5850756">
                  <a:extLst>
                    <a:ext uri="{9D8B030D-6E8A-4147-A177-3AD203B41FA5}">
                      <a16:colId xmlns:a16="http://schemas.microsoft.com/office/drawing/2014/main" val="3208261296"/>
                    </a:ext>
                  </a:extLst>
                </a:gridCol>
              </a:tblGrid>
              <a:tr h="2080846">
                <a:tc>
                  <a:txBody>
                    <a:bodyPr/>
                    <a:lstStyle/>
                    <a:p>
                      <a:pPr marL="342900" lvl="0" indent="-342900" algn="l" rtl="0" eaLnBrk="1" latinLnBrk="0" hangingPunct="1">
                        <a:buFont typeface="Arial"/>
                        <a:buChar char="•"/>
                      </a:pPr>
                      <a:r>
                        <a:rPr lang="en-US" sz="2400" b="0" i="0" u="none" strike="noStrike" kern="1200" noProof="0" dirty="0">
                          <a:solidFill>
                            <a:schemeClr val="dk1"/>
                          </a:solidFill>
                          <a:latin typeface="Arial"/>
                          <a:ea typeface="+mn-ea"/>
                          <a:cs typeface="+mn-cs"/>
                        </a:rPr>
                        <a:t>LEAs which have approved CTE programs and receive federal financial assistance through the state are candidates for the Civil Rights Reviews. </a:t>
                      </a:r>
                      <a:endParaRPr lang="en-US" sz="2400" b="0" i="0" u="none" strike="noStrike" kern="1200" dirty="0">
                        <a:solidFill>
                          <a:schemeClr val="dk1"/>
                        </a:solidFill>
                        <a:latin typeface="Arial"/>
                        <a:ea typeface="+mn-ea"/>
                        <a:cs typeface="+mn-cs"/>
                      </a:endParaRPr>
                    </a:p>
                  </a:txBody>
                  <a:tcPr marL="92519" marR="92519" anchor="ctr"/>
                </a:tc>
                <a:extLst>
                  <a:ext uri="{0D108BD9-81ED-4DB2-BD59-A6C34878D82A}">
                    <a16:rowId xmlns:a16="http://schemas.microsoft.com/office/drawing/2014/main" val="1881786556"/>
                  </a:ext>
                </a:extLst>
              </a:tr>
              <a:tr h="370840">
                <a:tc>
                  <a:txBody>
                    <a:bodyPr/>
                    <a:lstStyle/>
                    <a:p>
                      <a:pPr marL="342900" lvl="0" indent="-342900">
                        <a:buFont typeface="Arial"/>
                        <a:buChar char="•"/>
                      </a:pPr>
                      <a:r>
                        <a:rPr lang="en-US" sz="2400" b="0" i="0" u="none" strike="noStrike" noProof="0" dirty="0">
                          <a:latin typeface="Arial"/>
                        </a:rPr>
                        <a:t>LEAs are selected for Civil Rights Reviews by a ranking criteria approved by the OCR.</a:t>
                      </a:r>
                    </a:p>
                  </a:txBody>
                  <a:tcPr marL="92519" marR="92519" anchor="ctr"/>
                </a:tc>
                <a:extLst>
                  <a:ext uri="{0D108BD9-81ED-4DB2-BD59-A6C34878D82A}">
                    <a16:rowId xmlns:a16="http://schemas.microsoft.com/office/drawing/2014/main" val="1849310373"/>
                  </a:ext>
                </a:extLst>
              </a:tr>
            </a:tbl>
          </a:graphicData>
        </a:graphic>
      </p:graphicFrame>
    </p:spTree>
    <p:extLst>
      <p:ext uri="{BB962C8B-B14F-4D97-AF65-F5344CB8AC3E}">
        <p14:creationId xmlns:p14="http://schemas.microsoft.com/office/powerpoint/2010/main" val="3803905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66AF-F9B2-B2FC-BCF0-C05CDF2C10FE}"/>
              </a:ext>
            </a:extLst>
          </p:cNvPr>
          <p:cNvSpPr>
            <a:spLocks noGrp="1"/>
          </p:cNvSpPr>
          <p:nvPr>
            <p:ph type="title"/>
          </p:nvPr>
        </p:nvSpPr>
        <p:spPr/>
        <p:txBody>
          <a:bodyPr/>
          <a:lstStyle/>
          <a:p>
            <a:r>
              <a:rPr lang="en-US">
                <a:cs typeface="Arial"/>
              </a:rPr>
              <a:t>LEA Site Selection</a:t>
            </a:r>
            <a:endParaRPr lang="en-US"/>
          </a:p>
        </p:txBody>
      </p:sp>
      <p:sp>
        <p:nvSpPr>
          <p:cNvPr id="4" name="Content Placeholder 3">
            <a:extLst>
              <a:ext uri="{FF2B5EF4-FFF2-40B4-BE49-F238E27FC236}">
                <a16:creationId xmlns:a16="http://schemas.microsoft.com/office/drawing/2014/main" id="{13ED488F-966B-114B-0F6B-9048EF97694F}"/>
              </a:ext>
            </a:extLst>
          </p:cNvPr>
          <p:cNvSpPr>
            <a:spLocks noGrp="1"/>
          </p:cNvSpPr>
          <p:nvPr>
            <p:ph idx="1"/>
          </p:nvPr>
        </p:nvSpPr>
        <p:spPr/>
        <p:txBody>
          <a:bodyPr vert="horz" lIns="91440" tIns="45720" rIns="91440" bIns="45720" rtlCol="0" anchor="t">
            <a:normAutofit/>
          </a:bodyPr>
          <a:lstStyle/>
          <a:p>
            <a:pPr marL="0" indent="0">
              <a:buNone/>
            </a:pPr>
            <a:r>
              <a:rPr lang="en-US" b="1">
                <a:solidFill>
                  <a:schemeClr val="tx1"/>
                </a:solidFill>
                <a:cs typeface="Arial"/>
              </a:rPr>
              <a:t>Multiple measures are used to address underrepresentation in CTE programs:</a:t>
            </a:r>
            <a:endParaRPr lang="en-US">
              <a:solidFill>
                <a:schemeClr val="tx1"/>
              </a:solidFill>
            </a:endParaRPr>
          </a:p>
          <a:p>
            <a:pPr marL="285750" indent="-285750">
              <a:buFont typeface="Arial,Sans-Serif"/>
              <a:buChar char="•"/>
            </a:pPr>
            <a:r>
              <a:rPr lang="en-US" sz="2800">
                <a:solidFill>
                  <a:schemeClr val="tx1"/>
                </a:solidFill>
                <a:cs typeface="Arial"/>
              </a:rPr>
              <a:t>Student Enrollment Data by sex, race, disability, English learners &amp; special education. </a:t>
            </a:r>
            <a:endParaRPr lang="en-US" sz="2800">
              <a:solidFill>
                <a:schemeClr val="tx1"/>
              </a:solidFill>
              <a:ea typeface="+mn-lt"/>
              <a:cs typeface="+mn-lt"/>
            </a:endParaRPr>
          </a:p>
          <a:p>
            <a:pPr marL="285750" indent="-285750">
              <a:buFont typeface="Arial,Sans-Serif"/>
              <a:buChar char="•"/>
            </a:pPr>
            <a:r>
              <a:rPr lang="en-US" sz="2800">
                <a:solidFill>
                  <a:schemeClr val="tx1"/>
                </a:solidFill>
                <a:cs typeface="Arial"/>
              </a:rPr>
              <a:t>Ranking point value assigned based on the measures.</a:t>
            </a:r>
            <a:endParaRPr lang="en-US" sz="2800">
              <a:solidFill>
                <a:schemeClr val="tx1"/>
              </a:solidFill>
              <a:ea typeface="+mn-lt"/>
              <a:cs typeface="+mn-lt"/>
            </a:endParaRPr>
          </a:p>
          <a:p>
            <a:pPr marL="285750" indent="-285750">
              <a:buFont typeface="Arial,Sans-Serif"/>
              <a:buChar char="•"/>
            </a:pPr>
            <a:r>
              <a:rPr lang="en-US" sz="2800">
                <a:solidFill>
                  <a:schemeClr val="tx1"/>
                </a:solidFill>
                <a:cs typeface="Arial"/>
              </a:rPr>
              <a:t>Ranking point values are scored &amp; compared.</a:t>
            </a:r>
            <a:endParaRPr lang="en-US" sz="2800">
              <a:solidFill>
                <a:schemeClr val="tx1"/>
              </a:solidFill>
              <a:ea typeface="+mn-lt"/>
              <a:cs typeface="+mn-lt"/>
            </a:endParaRPr>
          </a:p>
          <a:p>
            <a:pPr marL="285750" indent="-285750">
              <a:buFont typeface="Arial,Sans-Serif"/>
              <a:buChar char="•"/>
            </a:pPr>
            <a:r>
              <a:rPr lang="en-US" sz="2800">
                <a:solidFill>
                  <a:schemeClr val="tx1"/>
                </a:solidFill>
                <a:cs typeface="Arial"/>
              </a:rPr>
              <a:t>Schools with the highest overall score are </a:t>
            </a:r>
            <a:r>
              <a:rPr lang="en-US" sz="2800" u="sng">
                <a:solidFill>
                  <a:schemeClr val="tx1"/>
                </a:solidFill>
                <a:cs typeface="Arial"/>
              </a:rPr>
              <a:t>automatically identified for a review</a:t>
            </a:r>
            <a:r>
              <a:rPr lang="en-US" sz="2800">
                <a:solidFill>
                  <a:schemeClr val="tx1"/>
                </a:solidFill>
                <a:cs typeface="Arial"/>
              </a:rPr>
              <a:t>.</a:t>
            </a:r>
            <a:endParaRPr lang="en-US" sz="2800">
              <a:solidFill>
                <a:schemeClr val="tx1"/>
              </a:solidFill>
              <a:ea typeface="+mn-lt"/>
              <a:cs typeface="+mn-lt"/>
            </a:endParaRPr>
          </a:p>
          <a:p>
            <a:pPr marL="285750" indent="-285750">
              <a:buFont typeface="Arial,Sans-Serif"/>
              <a:buChar char="•"/>
            </a:pPr>
            <a:r>
              <a:rPr lang="en-US" sz="2800">
                <a:solidFill>
                  <a:schemeClr val="tx1"/>
                </a:solidFill>
                <a:cs typeface="Arial"/>
              </a:rPr>
              <a:t>Time since last CRRs or lack of review.</a:t>
            </a:r>
            <a:endParaRPr lang="en-US" sz="2800">
              <a:solidFill>
                <a:schemeClr val="tx1"/>
              </a:solidFill>
            </a:endParaRPr>
          </a:p>
        </p:txBody>
      </p:sp>
    </p:spTree>
    <p:extLst>
      <p:ext uri="{BB962C8B-B14F-4D97-AF65-F5344CB8AC3E}">
        <p14:creationId xmlns:p14="http://schemas.microsoft.com/office/powerpoint/2010/main" val="2225638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91137-3211-4BCA-99BE-F047736F4CFC}"/>
              </a:ext>
            </a:extLst>
          </p:cNvPr>
          <p:cNvSpPr>
            <a:spLocks noGrp="1"/>
          </p:cNvSpPr>
          <p:nvPr>
            <p:ph type="title"/>
          </p:nvPr>
        </p:nvSpPr>
        <p:spPr/>
        <p:txBody>
          <a:bodyPr/>
          <a:lstStyle/>
          <a:p>
            <a:r>
              <a:rPr lang="en-US" dirty="0">
                <a:cs typeface="Arial"/>
              </a:rPr>
              <a:t>Notice of Selections</a:t>
            </a:r>
            <a:endParaRPr lang="en-US" dirty="0"/>
          </a:p>
        </p:txBody>
      </p:sp>
      <p:pic>
        <p:nvPicPr>
          <p:cNvPr id="7" name="Content Placeholder 6" descr="Two colleagues planning on board with sticky notes">
            <a:extLst>
              <a:ext uri="{FF2B5EF4-FFF2-40B4-BE49-F238E27FC236}">
                <a16:creationId xmlns:a16="http://schemas.microsoft.com/office/drawing/2014/main" id="{6DBC3CD9-8830-4763-B189-7539994449D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7650" y="1638300"/>
            <a:ext cx="5848350" cy="3905250"/>
          </a:xfrm>
        </p:spPr>
      </p:pic>
      <p:graphicFrame>
        <p:nvGraphicFramePr>
          <p:cNvPr id="5" name="Table 6">
            <a:extLst>
              <a:ext uri="{FF2B5EF4-FFF2-40B4-BE49-F238E27FC236}">
                <a16:creationId xmlns:a16="http://schemas.microsoft.com/office/drawing/2014/main" id="{E02138D9-D422-4E11-AFAE-9E80E7CD42C9}"/>
              </a:ext>
            </a:extLst>
          </p:cNvPr>
          <p:cNvGraphicFramePr>
            <a:graphicFrameLocks noGrp="1"/>
          </p:cNvGraphicFramePr>
          <p:nvPr>
            <p:ph sz="half" idx="2"/>
            <p:extLst>
              <p:ext uri="{D42A27DB-BD31-4B8C-83A1-F6EECF244321}">
                <p14:modId xmlns:p14="http://schemas.microsoft.com/office/powerpoint/2010/main" val="1024592687"/>
              </p:ext>
            </p:extLst>
          </p:nvPr>
        </p:nvGraphicFramePr>
        <p:xfrm>
          <a:off x="6188075" y="1638300"/>
          <a:ext cx="5754894" cy="4450080"/>
        </p:xfrm>
        <a:graphic>
          <a:graphicData uri="http://schemas.openxmlformats.org/drawingml/2006/table">
            <a:tbl>
              <a:tblPr firstRow="1" bandRow="1">
                <a:tableStyleId>{7DF18680-E054-41AD-8BC1-D1AEF772440D}</a:tableStyleId>
              </a:tblPr>
              <a:tblGrid>
                <a:gridCol w="5754894">
                  <a:extLst>
                    <a:ext uri="{9D8B030D-6E8A-4147-A177-3AD203B41FA5}">
                      <a16:colId xmlns:a16="http://schemas.microsoft.com/office/drawing/2014/main" val="1118497740"/>
                    </a:ext>
                  </a:extLst>
                </a:gridCol>
              </a:tblGrid>
              <a:tr h="370840">
                <a:tc>
                  <a:txBody>
                    <a:bodyPr/>
                    <a:lstStyle/>
                    <a:p>
                      <a:pPr lvl="0" algn="ctr">
                        <a:buNone/>
                      </a:pPr>
                      <a:r>
                        <a:rPr lang="en-US" sz="2800" b="1" i="0" u="none" strike="noStrike" noProof="0" dirty="0">
                          <a:solidFill>
                            <a:schemeClr val="tx1"/>
                          </a:solidFill>
                          <a:latin typeface="Arial"/>
                        </a:rPr>
                        <a:t>Notification of Selection Letters are emailed to District &amp; School Site Administrators. </a:t>
                      </a:r>
                      <a:endParaRPr lang="en-US" sz="2800" b="1" dirty="0">
                        <a:solidFill>
                          <a:schemeClr val="tx1"/>
                        </a:solidFill>
                      </a:endParaRPr>
                    </a:p>
                  </a:txBody>
                  <a:tcPr/>
                </a:tc>
                <a:extLst>
                  <a:ext uri="{0D108BD9-81ED-4DB2-BD59-A6C34878D82A}">
                    <a16:rowId xmlns:a16="http://schemas.microsoft.com/office/drawing/2014/main" val="2825854087"/>
                  </a:ext>
                </a:extLst>
              </a:tr>
              <a:tr h="370840">
                <a:tc>
                  <a:txBody>
                    <a:bodyPr/>
                    <a:lstStyle/>
                    <a:p>
                      <a:pPr marL="0" marR="0" lvl="0" indent="0" algn="l">
                        <a:lnSpc>
                          <a:spcPct val="100000"/>
                        </a:lnSpc>
                        <a:spcBef>
                          <a:spcPct val="20000"/>
                        </a:spcBef>
                        <a:spcAft>
                          <a:spcPct val="0"/>
                        </a:spcAft>
                        <a:buNone/>
                      </a:pPr>
                      <a:r>
                        <a:rPr lang="en-US" sz="2400" b="0" i="0" u="none" strike="noStrike" noProof="0" dirty="0">
                          <a:latin typeface="Arial"/>
                        </a:rPr>
                        <a:t>Notice Letters require selected LEAs to: </a:t>
                      </a:r>
                    </a:p>
                    <a:p>
                      <a:pPr marL="800100" marR="0" lvl="1" indent="-342900" algn="l">
                        <a:lnSpc>
                          <a:spcPct val="100000"/>
                        </a:lnSpc>
                        <a:spcBef>
                          <a:spcPct val="20000"/>
                        </a:spcBef>
                        <a:spcAft>
                          <a:spcPct val="0"/>
                        </a:spcAft>
                        <a:buClr>
                          <a:srgbClr val="000000"/>
                        </a:buClr>
                        <a:buFont typeface="Arial,Sans-Serif"/>
                        <a:buChar char="•"/>
                      </a:pPr>
                      <a:r>
                        <a:rPr lang="en-US" sz="2000" b="0" i="0" u="none" strike="noStrike" noProof="0" dirty="0">
                          <a:latin typeface="Arial"/>
                        </a:rPr>
                        <a:t>Designate a minimum of one (1) CRR Coordinator, who will serve as the primary point of contact before, during, &amp; after the review. </a:t>
                      </a:r>
                    </a:p>
                    <a:p>
                      <a:pPr marL="800100" marR="0" lvl="1" indent="-342900" algn="l">
                        <a:lnSpc>
                          <a:spcPct val="100000"/>
                        </a:lnSpc>
                        <a:spcBef>
                          <a:spcPct val="20000"/>
                        </a:spcBef>
                        <a:spcAft>
                          <a:spcPct val="0"/>
                        </a:spcAft>
                        <a:buClr>
                          <a:srgbClr val="000000"/>
                        </a:buClr>
                        <a:buFont typeface="Arial,Sans-Serif"/>
                        <a:buChar char="•"/>
                      </a:pPr>
                      <a:r>
                        <a:rPr lang="en-US" sz="2000" b="0" i="0" u="none" strike="noStrike" noProof="0" dirty="0">
                          <a:latin typeface="Arial"/>
                        </a:rPr>
                        <a:t>Complete the CRR General Information Request form by the date specified. </a:t>
                      </a:r>
                    </a:p>
                    <a:p>
                      <a:pPr marL="800100" marR="0" lvl="1" indent="-342900" algn="l">
                        <a:lnSpc>
                          <a:spcPct val="100000"/>
                        </a:lnSpc>
                        <a:spcBef>
                          <a:spcPct val="20000"/>
                        </a:spcBef>
                        <a:spcAft>
                          <a:spcPct val="0"/>
                        </a:spcAft>
                        <a:buClr>
                          <a:srgbClr val="000000"/>
                        </a:buClr>
                        <a:buFont typeface="Arial,Sans-Serif"/>
                        <a:buChar char="•"/>
                      </a:pPr>
                      <a:r>
                        <a:rPr lang="en-US" sz="2000" b="0" i="0" u="none" strike="noStrike" noProof="0" dirty="0">
                          <a:latin typeface="Arial"/>
                        </a:rPr>
                        <a:t>Provide legible copies of floor/building plans for the entire school site.</a:t>
                      </a:r>
                      <a:endParaRPr lang="en-US" sz="2000" dirty="0"/>
                    </a:p>
                  </a:txBody>
                  <a:tcPr/>
                </a:tc>
                <a:extLst>
                  <a:ext uri="{0D108BD9-81ED-4DB2-BD59-A6C34878D82A}">
                    <a16:rowId xmlns:a16="http://schemas.microsoft.com/office/drawing/2014/main" val="4096475517"/>
                  </a:ext>
                </a:extLst>
              </a:tr>
            </a:tbl>
          </a:graphicData>
        </a:graphic>
      </p:graphicFrame>
    </p:spTree>
    <p:extLst>
      <p:ext uri="{BB962C8B-B14F-4D97-AF65-F5344CB8AC3E}">
        <p14:creationId xmlns:p14="http://schemas.microsoft.com/office/powerpoint/2010/main" val="2748665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393B1-B701-4695-9BB5-0EBF70941E2A}"/>
              </a:ext>
            </a:extLst>
          </p:cNvPr>
          <p:cNvSpPr>
            <a:spLocks noGrp="1"/>
          </p:cNvSpPr>
          <p:nvPr>
            <p:ph type="title"/>
          </p:nvPr>
        </p:nvSpPr>
        <p:spPr/>
        <p:txBody>
          <a:bodyPr/>
          <a:lstStyle/>
          <a:p>
            <a:r>
              <a:rPr lang="en-US" dirty="0">
                <a:cs typeface="Arial"/>
              </a:rPr>
              <a:t>Notification of Review Dates</a:t>
            </a:r>
            <a:endParaRPr lang="en-US" dirty="0"/>
          </a:p>
        </p:txBody>
      </p:sp>
      <p:pic>
        <p:nvPicPr>
          <p:cNvPr id="7" name="Content Placeholder 6" descr="Calendar">
            <a:extLst>
              <a:ext uri="{FF2B5EF4-FFF2-40B4-BE49-F238E27FC236}">
                <a16:creationId xmlns:a16="http://schemas.microsoft.com/office/drawing/2014/main" id="{E37345FC-AC32-4452-BF74-18CCC824BB2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4475" y="1774974"/>
            <a:ext cx="5592997" cy="3725628"/>
          </a:xfrm>
        </p:spPr>
      </p:pic>
      <p:graphicFrame>
        <p:nvGraphicFramePr>
          <p:cNvPr id="5" name="Table 5">
            <a:extLst>
              <a:ext uri="{FF2B5EF4-FFF2-40B4-BE49-F238E27FC236}">
                <a16:creationId xmlns:a16="http://schemas.microsoft.com/office/drawing/2014/main" id="{08E1E923-086B-40A4-BDED-BBC0D2C3AF1D}"/>
              </a:ext>
            </a:extLst>
          </p:cNvPr>
          <p:cNvGraphicFramePr>
            <a:graphicFrameLocks noGrp="1"/>
          </p:cNvGraphicFramePr>
          <p:nvPr>
            <p:ph sz="half" idx="2"/>
            <p:extLst>
              <p:ext uri="{D42A27DB-BD31-4B8C-83A1-F6EECF244321}">
                <p14:modId xmlns:p14="http://schemas.microsoft.com/office/powerpoint/2010/main" val="422359810"/>
              </p:ext>
            </p:extLst>
          </p:nvPr>
        </p:nvGraphicFramePr>
        <p:xfrm>
          <a:off x="6096000" y="1638300"/>
          <a:ext cx="5851525" cy="3998976"/>
        </p:xfrm>
        <a:graphic>
          <a:graphicData uri="http://schemas.openxmlformats.org/drawingml/2006/table">
            <a:tbl>
              <a:tblPr firstRow="1" bandRow="1">
                <a:tableStyleId>{7E9639D4-E3E2-4D34-9284-5A2195B3D0D7}</a:tableStyleId>
              </a:tblPr>
              <a:tblGrid>
                <a:gridCol w="5851525">
                  <a:extLst>
                    <a:ext uri="{9D8B030D-6E8A-4147-A177-3AD203B41FA5}">
                      <a16:colId xmlns:a16="http://schemas.microsoft.com/office/drawing/2014/main" val="3266082671"/>
                    </a:ext>
                  </a:extLst>
                </a:gridCol>
              </a:tblGrid>
              <a:tr h="370840">
                <a:tc>
                  <a:txBody>
                    <a:bodyPr/>
                    <a:lstStyle/>
                    <a:p>
                      <a:pPr lvl="0" algn="ctr">
                        <a:buNone/>
                      </a:pPr>
                      <a:r>
                        <a:rPr lang="en-US" sz="2800" b="0" i="0" u="none" strike="noStrike" noProof="0" dirty="0">
                          <a:latin typeface="Arial"/>
                        </a:rPr>
                        <a:t>The LEA is notified of their review dates &amp; assigned program</a:t>
                      </a:r>
                    </a:p>
                    <a:p>
                      <a:pPr lvl="0" algn="ctr">
                        <a:buNone/>
                      </a:pPr>
                      <a:r>
                        <a:rPr lang="en-US" sz="2800" b="0" i="0" u="none" strike="noStrike" noProof="0" dirty="0">
                          <a:latin typeface="Arial"/>
                        </a:rPr>
                        <a:t>reviewer via email.</a:t>
                      </a:r>
                      <a:endParaRPr lang="en-US" sz="2800" dirty="0"/>
                    </a:p>
                  </a:txBody>
                  <a:tcPr/>
                </a:tc>
                <a:extLst>
                  <a:ext uri="{0D108BD9-81ED-4DB2-BD59-A6C34878D82A}">
                    <a16:rowId xmlns:a16="http://schemas.microsoft.com/office/drawing/2014/main" val="3665883566"/>
                  </a:ext>
                </a:extLst>
              </a:tr>
              <a:tr h="370840">
                <a:tc>
                  <a:txBody>
                    <a:bodyPr/>
                    <a:lstStyle/>
                    <a:p>
                      <a:pPr marL="0" marR="0" lvl="0" indent="0" algn="l">
                        <a:lnSpc>
                          <a:spcPct val="100000"/>
                        </a:lnSpc>
                        <a:spcBef>
                          <a:spcPct val="20000"/>
                        </a:spcBef>
                        <a:spcAft>
                          <a:spcPct val="0"/>
                        </a:spcAft>
                        <a:buNone/>
                      </a:pPr>
                      <a:r>
                        <a:rPr lang="en-US" sz="2800" b="0" i="0" u="none" strike="noStrike" noProof="0" dirty="0">
                          <a:solidFill>
                            <a:schemeClr val="tx1"/>
                          </a:solidFill>
                          <a:latin typeface="Arial"/>
                        </a:rPr>
                        <a:t>Email attachments may include, but are not limited to:</a:t>
                      </a:r>
                    </a:p>
                    <a:p>
                      <a:pPr marL="1028700" marR="0" lvl="1" indent="-285750" algn="l">
                        <a:lnSpc>
                          <a:spcPct val="100000"/>
                        </a:lnSpc>
                        <a:spcBef>
                          <a:spcPct val="20000"/>
                        </a:spcBef>
                        <a:spcAft>
                          <a:spcPct val="0"/>
                        </a:spcAft>
                        <a:buClr>
                          <a:srgbClr val="000000"/>
                        </a:buClr>
                        <a:buFont typeface="Arial,Sans-Serif"/>
                        <a:buChar char="•"/>
                      </a:pPr>
                      <a:r>
                        <a:rPr lang="en-US" sz="2400" b="0" i="0" u="none" strike="noStrike" noProof="0" dirty="0">
                          <a:solidFill>
                            <a:schemeClr val="tx1"/>
                          </a:solidFill>
                          <a:latin typeface="Arial"/>
                        </a:rPr>
                        <a:t>Notification of Review Dates Letter</a:t>
                      </a:r>
                    </a:p>
                    <a:p>
                      <a:pPr marL="1028700" marR="0" lvl="1" indent="-285750" algn="l">
                        <a:lnSpc>
                          <a:spcPct val="100000"/>
                        </a:lnSpc>
                        <a:spcBef>
                          <a:spcPct val="20000"/>
                        </a:spcBef>
                        <a:spcAft>
                          <a:spcPct val="0"/>
                        </a:spcAft>
                        <a:buClr>
                          <a:srgbClr val="000000"/>
                        </a:buClr>
                        <a:buFont typeface="Arial,Sans-Serif"/>
                        <a:buChar char="•"/>
                      </a:pPr>
                      <a:r>
                        <a:rPr lang="en-US" sz="2400" b="0" i="0" u="none" strike="noStrike" noProof="0" dirty="0">
                          <a:solidFill>
                            <a:schemeClr val="tx1"/>
                          </a:solidFill>
                          <a:latin typeface="Arial"/>
                        </a:rPr>
                        <a:t>CRR Program Instrument</a:t>
                      </a:r>
                    </a:p>
                    <a:p>
                      <a:pPr marL="1028700" marR="0" lvl="1" indent="-285750" algn="l">
                        <a:lnSpc>
                          <a:spcPct val="100000"/>
                        </a:lnSpc>
                        <a:spcBef>
                          <a:spcPct val="20000"/>
                        </a:spcBef>
                        <a:spcAft>
                          <a:spcPct val="0"/>
                        </a:spcAft>
                        <a:buClr>
                          <a:srgbClr val="000000"/>
                        </a:buClr>
                        <a:buFont typeface="Arial,Sans-Serif"/>
                        <a:buChar char="•"/>
                      </a:pPr>
                      <a:r>
                        <a:rPr lang="en-US" sz="2400" b="0" i="0" u="none" strike="noStrike" noProof="0" dirty="0">
                          <a:solidFill>
                            <a:schemeClr val="tx1"/>
                          </a:solidFill>
                          <a:latin typeface="Arial"/>
                        </a:rPr>
                        <a:t>Review Guide</a:t>
                      </a:r>
                      <a:endParaRPr lang="en-US" sz="2400" dirty="0">
                        <a:solidFill>
                          <a:schemeClr val="tx1"/>
                        </a:solidFill>
                      </a:endParaRPr>
                    </a:p>
                  </a:txBody>
                  <a:tcPr/>
                </a:tc>
                <a:extLst>
                  <a:ext uri="{0D108BD9-81ED-4DB2-BD59-A6C34878D82A}">
                    <a16:rowId xmlns:a16="http://schemas.microsoft.com/office/drawing/2014/main" val="3019141114"/>
                  </a:ext>
                </a:extLst>
              </a:tr>
            </a:tbl>
          </a:graphicData>
        </a:graphic>
      </p:graphicFrame>
    </p:spTree>
    <p:extLst>
      <p:ext uri="{BB962C8B-B14F-4D97-AF65-F5344CB8AC3E}">
        <p14:creationId xmlns:p14="http://schemas.microsoft.com/office/powerpoint/2010/main" val="4273355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04B96-CABF-05B6-E745-949756D9061E}"/>
              </a:ext>
            </a:extLst>
          </p:cNvPr>
          <p:cNvSpPr>
            <a:spLocks noGrp="1"/>
          </p:cNvSpPr>
          <p:nvPr>
            <p:ph type="title"/>
          </p:nvPr>
        </p:nvSpPr>
        <p:spPr/>
        <p:txBody>
          <a:bodyPr/>
          <a:lstStyle/>
          <a:p>
            <a:r>
              <a:rPr lang="en-US">
                <a:cs typeface="Arial"/>
              </a:rPr>
              <a:t>Request for Schedule Changes</a:t>
            </a:r>
            <a:endParaRPr lang="en-US"/>
          </a:p>
        </p:txBody>
      </p:sp>
      <p:graphicFrame>
        <p:nvGraphicFramePr>
          <p:cNvPr id="5" name="Table 5">
            <a:extLst>
              <a:ext uri="{FF2B5EF4-FFF2-40B4-BE49-F238E27FC236}">
                <a16:creationId xmlns:a16="http://schemas.microsoft.com/office/drawing/2014/main" id="{9A11BB5F-95DC-DE3F-6650-28558BB85015}"/>
              </a:ext>
            </a:extLst>
          </p:cNvPr>
          <p:cNvGraphicFramePr>
            <a:graphicFrameLocks noGrp="1"/>
          </p:cNvGraphicFramePr>
          <p:nvPr>
            <p:ph idx="1"/>
            <p:extLst>
              <p:ext uri="{D42A27DB-BD31-4B8C-83A1-F6EECF244321}">
                <p14:modId xmlns:p14="http://schemas.microsoft.com/office/powerpoint/2010/main" val="3422316106"/>
              </p:ext>
            </p:extLst>
          </p:nvPr>
        </p:nvGraphicFramePr>
        <p:xfrm>
          <a:off x="287547" y="1639018"/>
          <a:ext cx="11638718" cy="4389444"/>
        </p:xfrm>
        <a:graphic>
          <a:graphicData uri="http://schemas.openxmlformats.org/drawingml/2006/table">
            <a:tbl>
              <a:tblPr firstRow="1" bandRow="1">
                <a:tableStyleId>{5C22544A-7EE6-4342-B048-85BDC9FD1C3A}</a:tableStyleId>
              </a:tblPr>
              <a:tblGrid>
                <a:gridCol w="11638718">
                  <a:extLst>
                    <a:ext uri="{9D8B030D-6E8A-4147-A177-3AD203B41FA5}">
                      <a16:colId xmlns:a16="http://schemas.microsoft.com/office/drawing/2014/main" val="1559503120"/>
                    </a:ext>
                  </a:extLst>
                </a:gridCol>
              </a:tblGrid>
              <a:tr h="1146990">
                <a:tc>
                  <a:txBody>
                    <a:bodyPr/>
                    <a:lstStyle/>
                    <a:p>
                      <a:pPr lvl="0" algn="ctr">
                        <a:buNone/>
                      </a:pPr>
                      <a:r>
                        <a:rPr lang="en-US" sz="3200" b="1" i="0" u="none" strike="noStrike" noProof="0">
                          <a:latin typeface="Arial"/>
                        </a:rPr>
                        <a:t>Rescheduling of reviews is only allowed when unforeseen</a:t>
                      </a:r>
                    </a:p>
                    <a:p>
                      <a:pPr lvl="0" algn="ctr">
                        <a:buNone/>
                      </a:pPr>
                      <a:r>
                        <a:rPr lang="en-US" sz="3200" b="1" i="0" u="none" strike="noStrike" noProof="0">
                          <a:latin typeface="Arial"/>
                        </a:rPr>
                        <a:t>circumstances or emergencies arise. </a:t>
                      </a:r>
                      <a:endParaRPr lang="en-US" sz="3200"/>
                    </a:p>
                  </a:txBody>
                  <a:tcPr/>
                </a:tc>
                <a:extLst>
                  <a:ext uri="{0D108BD9-81ED-4DB2-BD59-A6C34878D82A}">
                    <a16:rowId xmlns:a16="http://schemas.microsoft.com/office/drawing/2014/main" val="678701487"/>
                  </a:ext>
                </a:extLst>
              </a:tr>
              <a:tr h="3242454">
                <a:tc>
                  <a:txBody>
                    <a:bodyPr/>
                    <a:lstStyle/>
                    <a:p>
                      <a:pPr marL="0" marR="0" lvl="0" indent="0" algn="l">
                        <a:lnSpc>
                          <a:spcPct val="100000"/>
                        </a:lnSpc>
                        <a:spcBef>
                          <a:spcPct val="20000"/>
                        </a:spcBef>
                        <a:spcAft>
                          <a:spcPct val="0"/>
                        </a:spcAft>
                        <a:buNone/>
                      </a:pPr>
                      <a:r>
                        <a:rPr lang="en-US" sz="2800" b="0" i="0" u="none" strike="noStrike" noProof="0" dirty="0"/>
                        <a:t>To request a schedule change: </a:t>
                      </a:r>
                      <a:r>
                        <a:rPr lang="en-US" sz="2800" b="0" i="0" u="none" strike="noStrike" noProof="0" dirty="0">
                          <a:latin typeface="Arial"/>
                        </a:rPr>
                        <a:t>  </a:t>
                      </a:r>
                    </a:p>
                    <a:p>
                      <a:pPr marL="342900" marR="0" lvl="0" indent="-342900" algn="l">
                        <a:lnSpc>
                          <a:spcPct val="100000"/>
                        </a:lnSpc>
                        <a:spcBef>
                          <a:spcPct val="20000"/>
                        </a:spcBef>
                        <a:spcAft>
                          <a:spcPct val="0"/>
                        </a:spcAft>
                        <a:buClr>
                          <a:srgbClr val="000000"/>
                        </a:buClr>
                        <a:buFont typeface="Arial,Sans-Serif"/>
                        <a:buChar char="•"/>
                      </a:pPr>
                      <a:r>
                        <a:rPr lang="en-US" sz="2800" b="0" i="0" u="none" strike="noStrike" noProof="0" dirty="0">
                          <a:latin typeface="Arial"/>
                        </a:rPr>
                        <a:t>CRR Coordinator must provide written justification for the request.</a:t>
                      </a:r>
                    </a:p>
                    <a:p>
                      <a:pPr marL="342900" marR="0" lvl="0" indent="-342900" algn="l">
                        <a:lnSpc>
                          <a:spcPct val="100000"/>
                        </a:lnSpc>
                        <a:spcBef>
                          <a:spcPct val="20000"/>
                        </a:spcBef>
                        <a:spcAft>
                          <a:spcPct val="0"/>
                        </a:spcAft>
                        <a:buClr>
                          <a:srgbClr val="000000"/>
                        </a:buClr>
                        <a:buFont typeface="Arial,Sans-Serif"/>
                        <a:buChar char="•"/>
                      </a:pPr>
                      <a:r>
                        <a:rPr lang="en-US" sz="2800" b="0" i="0" u="none" strike="noStrike" noProof="0" dirty="0">
                          <a:latin typeface="Arial"/>
                        </a:rPr>
                        <a:t>The Program Reviewer will review </a:t>
                      </a:r>
                      <a:r>
                        <a:rPr lang="en-US" sz="2800" b="0" i="0" u="none" strike="noStrike" noProof="0" dirty="0">
                          <a:solidFill>
                            <a:schemeClr val="tx1"/>
                          </a:solidFill>
                          <a:latin typeface="Arial"/>
                        </a:rPr>
                        <a:t>the</a:t>
                      </a:r>
                      <a:r>
                        <a:rPr lang="en-US" sz="2800" b="0" i="0" u="none" strike="noStrike" noProof="0" dirty="0">
                          <a:solidFill>
                            <a:srgbClr val="FF0000"/>
                          </a:solidFill>
                          <a:latin typeface="Arial"/>
                        </a:rPr>
                        <a:t> </a:t>
                      </a:r>
                      <a:r>
                        <a:rPr lang="en-US" sz="2800" b="0" i="0" u="none" strike="noStrike" noProof="0" dirty="0">
                          <a:latin typeface="Arial"/>
                        </a:rPr>
                        <a:t>CRR schedule and propose new dates.</a:t>
                      </a:r>
                    </a:p>
                    <a:p>
                      <a:pPr marL="342900" marR="0" lvl="0" indent="-342900" algn="l">
                        <a:lnSpc>
                          <a:spcPct val="100000"/>
                        </a:lnSpc>
                        <a:spcBef>
                          <a:spcPct val="20000"/>
                        </a:spcBef>
                        <a:spcAft>
                          <a:spcPct val="0"/>
                        </a:spcAft>
                        <a:buClr>
                          <a:srgbClr val="000000"/>
                        </a:buClr>
                        <a:buFont typeface="Arial,Sans-Serif"/>
                        <a:buChar char="•"/>
                      </a:pPr>
                      <a:r>
                        <a:rPr lang="en-US" sz="2800" b="0" i="0" u="none" strike="noStrike" noProof="0" dirty="0">
                          <a:latin typeface="Arial"/>
                        </a:rPr>
                        <a:t>The LEA will be informed of the outcome</a:t>
                      </a:r>
                      <a:r>
                        <a:rPr lang="en-US" sz="2800" b="0" i="0" u="none" strike="noStrike" noProof="0" dirty="0">
                          <a:solidFill>
                            <a:schemeClr val="tx1"/>
                          </a:solidFill>
                          <a:latin typeface="Arial"/>
                        </a:rPr>
                        <a:t> in writing,</a:t>
                      </a:r>
                      <a:r>
                        <a:rPr lang="en-US" sz="2800" b="0" i="0" u="none" strike="noStrike" noProof="0" dirty="0">
                          <a:latin typeface="Arial"/>
                        </a:rPr>
                        <a:t> via e-mail.</a:t>
                      </a:r>
                      <a:endParaRPr lang="en-US" sz="2800" dirty="0"/>
                    </a:p>
                    <a:p>
                      <a:pPr marL="342900" marR="0" lvl="0" indent="-342900" algn="l">
                        <a:lnSpc>
                          <a:spcPct val="100000"/>
                        </a:lnSpc>
                        <a:spcBef>
                          <a:spcPct val="20000"/>
                        </a:spcBef>
                        <a:spcAft>
                          <a:spcPct val="0"/>
                        </a:spcAft>
                        <a:buClr>
                          <a:srgbClr val="000000"/>
                        </a:buClr>
                        <a:buFont typeface="Arial,Sans-Serif"/>
                        <a:buChar char="•"/>
                      </a:pPr>
                      <a:r>
                        <a:rPr lang="en-US" sz="2800" b="0" i="0" u="none" strike="noStrike" noProof="0" dirty="0"/>
                        <a:t>If approved, schedule changes will update on CMT.</a:t>
                      </a:r>
                      <a:endParaRPr lang="en-US" sz="2800" dirty="0"/>
                    </a:p>
                  </a:txBody>
                  <a:tcPr/>
                </a:tc>
                <a:extLst>
                  <a:ext uri="{0D108BD9-81ED-4DB2-BD59-A6C34878D82A}">
                    <a16:rowId xmlns:a16="http://schemas.microsoft.com/office/drawing/2014/main" val="2466549189"/>
                  </a:ext>
                </a:extLst>
              </a:tr>
            </a:tbl>
          </a:graphicData>
        </a:graphic>
      </p:graphicFrame>
    </p:spTree>
    <p:extLst>
      <p:ext uri="{BB962C8B-B14F-4D97-AF65-F5344CB8AC3E}">
        <p14:creationId xmlns:p14="http://schemas.microsoft.com/office/powerpoint/2010/main" val="1963495347"/>
      </p:ext>
    </p:extLst>
  </p:cSld>
  <p:clrMapOvr>
    <a:masterClrMapping/>
  </p:clrMapOvr>
  <p:extLst>
    <p:ext uri="{6950BFC3-D8DA-4A85-94F7-54DA5524770B}">
      <p188:commentRel xmlns:p188="http://schemas.microsoft.com/office/powerpoint/2018/8/main" xmlns=""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a:xfrm>
            <a:off x="152399" y="822469"/>
            <a:ext cx="11887200" cy="1325563"/>
          </a:xfrm>
        </p:spPr>
        <p:txBody>
          <a:bodyPr/>
          <a:lstStyle/>
          <a:p>
            <a:r>
              <a:rPr lang="en-US" dirty="0">
                <a:ea typeface="+mj-lt"/>
                <a:cs typeface="+mj-lt"/>
              </a:rPr>
              <a:t>Pre-Review</a:t>
            </a:r>
          </a:p>
        </p:txBody>
      </p:sp>
      <p:pic>
        <p:nvPicPr>
          <p:cNvPr id="7" name="Content Placeholder 6" descr="California Department of Education Seal">
            <a:extLst>
              <a:ext uri="{FF2B5EF4-FFF2-40B4-BE49-F238E27FC236}">
                <a16:creationId xmlns:a16="http://schemas.microsoft.com/office/drawing/2014/main" id="{52B033C4-3826-491B-AA55-5C25E1A0EF8B}"/>
              </a:ext>
              <a:ext uri="{C183D7F6-B498-43B3-948B-1728B52AA6E4}">
                <adec:decorative xmlns:adec="http://schemas.microsoft.com/office/drawing/2017/decorative" val="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116" r="27808"/>
          <a:stretch/>
        </p:blipFill>
        <p:spPr>
          <a:xfrm>
            <a:off x="5000846" y="2148032"/>
            <a:ext cx="2190307" cy="3008758"/>
          </a:xfrm>
        </p:spPr>
      </p:pic>
      <p:sp>
        <p:nvSpPr>
          <p:cNvPr id="4" name="Content Placeholder 3">
            <a:extLst>
              <a:ext uri="{FF2B5EF4-FFF2-40B4-BE49-F238E27FC236}">
                <a16:creationId xmlns:a16="http://schemas.microsoft.com/office/drawing/2014/main" id="{CF33AC65-E447-4121-8173-D56BC6750D2C}"/>
              </a:ext>
            </a:extLst>
          </p:cNvPr>
          <p:cNvSpPr>
            <a:spLocks noGrp="1"/>
          </p:cNvSpPr>
          <p:nvPr>
            <p:ph sz="half" idx="1"/>
          </p:nvPr>
        </p:nvSpPr>
        <p:spPr>
          <a:xfrm>
            <a:off x="152400" y="6049926"/>
            <a:ext cx="8789581" cy="604275"/>
          </a:xfrm>
        </p:spPr>
        <p:txBody>
          <a:bodyPr/>
          <a:lstStyle/>
          <a:p>
            <a:pPr marL="0" indent="0">
              <a:buNone/>
            </a:pPr>
            <a:r>
              <a:rPr lang="en-US" sz="2400" dirty="0">
                <a:hlinkClick r:id="rId4" action="ppaction://hlinksldjump" tooltip="Table of Contents"/>
              </a:rPr>
              <a:t>Click here to return to the Table of Contents</a:t>
            </a:r>
            <a:endParaRPr lang="en-US" sz="2400" dirty="0"/>
          </a:p>
          <a:p>
            <a:pPr marL="0" indent="0">
              <a:buNone/>
            </a:pPr>
            <a:endParaRPr lang="en-US" dirty="0"/>
          </a:p>
        </p:txBody>
      </p:sp>
    </p:spTree>
    <p:extLst>
      <p:ext uri="{BB962C8B-B14F-4D97-AF65-F5344CB8AC3E}">
        <p14:creationId xmlns:p14="http://schemas.microsoft.com/office/powerpoint/2010/main" val="422361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0FD7-5786-5E4B-97AD-AE0F4FF7A8E5}"/>
              </a:ext>
            </a:extLst>
          </p:cNvPr>
          <p:cNvSpPr>
            <a:spLocks noGrp="1"/>
          </p:cNvSpPr>
          <p:nvPr>
            <p:ph type="title"/>
          </p:nvPr>
        </p:nvSpPr>
        <p:spPr/>
        <p:txBody>
          <a:bodyPr/>
          <a:lstStyle/>
          <a:p>
            <a:r>
              <a:rPr lang="en-US" dirty="0">
                <a:cs typeface="Arial"/>
              </a:rPr>
              <a:t>Civil Rights Review</a:t>
            </a:r>
          </a:p>
        </p:txBody>
      </p:sp>
      <p:sp>
        <p:nvSpPr>
          <p:cNvPr id="3" name="Content Placeholder 2">
            <a:extLst>
              <a:ext uri="{FF2B5EF4-FFF2-40B4-BE49-F238E27FC236}">
                <a16:creationId xmlns:a16="http://schemas.microsoft.com/office/drawing/2014/main" id="{595164E5-208C-CD95-2D44-CA8808335725}"/>
              </a:ext>
            </a:extLst>
          </p:cNvPr>
          <p:cNvSpPr>
            <a:spLocks noGrp="1"/>
          </p:cNvSpPr>
          <p:nvPr>
            <p:ph idx="1"/>
          </p:nvPr>
        </p:nvSpPr>
        <p:spPr/>
        <p:txBody>
          <a:bodyPr vert="horz" lIns="91440" tIns="45720" rIns="91440" bIns="45720" rtlCol="0" anchor="t">
            <a:normAutofit/>
          </a:bodyPr>
          <a:lstStyle/>
          <a:p>
            <a:pPr marL="0" indent="0" algn="ctr">
              <a:buNone/>
            </a:pPr>
            <a:r>
              <a:rPr lang="en-US" sz="2800">
                <a:ea typeface="+mn-lt"/>
                <a:cs typeface="+mn-lt"/>
              </a:rPr>
              <a:t>The U.S. Department of Education, Office of Civil Rights (OCR) requires all state agencies to conduct compliance reviews to ensure students’ equal access to Career and Technical Education (CTE) programs and activities, regardless of race, color, national origin, sex, or disability.</a:t>
            </a:r>
            <a:endParaRPr lang="en-US" sz="2800">
              <a:cs typeface="Arial" panose="020B0604020202020204"/>
            </a:endParaRPr>
          </a:p>
          <a:p>
            <a:pPr algn="ctr"/>
            <a:endParaRPr lang="en-US">
              <a:cs typeface="Arial" panose="020B0604020202020204"/>
            </a:endParaRPr>
          </a:p>
          <a:p>
            <a:pPr marL="0" indent="0" algn="ctr">
              <a:buNone/>
            </a:pPr>
            <a:r>
              <a:rPr lang="en-US" b="1">
                <a:ea typeface="+mn-lt"/>
                <a:cs typeface="+mn-lt"/>
              </a:rPr>
              <a:t>Our Mission</a:t>
            </a:r>
            <a:endParaRPr lang="en-US" sz="2800" b="1">
              <a:ea typeface="+mn-lt"/>
              <a:cs typeface="+mn-lt"/>
            </a:endParaRPr>
          </a:p>
          <a:p>
            <a:pPr marL="0" indent="0" algn="ctr">
              <a:buNone/>
            </a:pPr>
            <a:r>
              <a:rPr lang="en-US" sz="2800">
                <a:ea typeface="+mn-lt"/>
                <a:cs typeface="+mn-lt"/>
              </a:rPr>
              <a:t>The California Department of Education (CDE) has the regulatory responsibility to ensure that all students have equal access to CTE programs in California public secondary schools.  </a:t>
            </a:r>
            <a:endParaRPr lang="en-US" sz="2800" b="1">
              <a:cs typeface="Arial" panose="020B0604020202020204"/>
            </a:endParaRPr>
          </a:p>
        </p:txBody>
      </p:sp>
    </p:spTree>
    <p:extLst>
      <p:ext uri="{BB962C8B-B14F-4D97-AF65-F5344CB8AC3E}">
        <p14:creationId xmlns:p14="http://schemas.microsoft.com/office/powerpoint/2010/main" val="2795137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4AF939F-2C48-4E87-A67B-0A74314E988F}"/>
              </a:ext>
            </a:extLst>
          </p:cNvPr>
          <p:cNvSpPr>
            <a:spLocks noGrp="1"/>
          </p:cNvSpPr>
          <p:nvPr>
            <p:ph type="title"/>
          </p:nvPr>
        </p:nvSpPr>
        <p:spPr/>
        <p:txBody>
          <a:bodyPr/>
          <a:lstStyle/>
          <a:p>
            <a:r>
              <a:rPr lang="en-US" dirty="0">
                <a:cs typeface="Arial"/>
              </a:rPr>
              <a:t>CRR Monitoring Dimensions</a:t>
            </a:r>
            <a:endParaRPr lang="en-US" dirty="0"/>
          </a:p>
        </p:txBody>
      </p:sp>
      <p:sp>
        <p:nvSpPr>
          <p:cNvPr id="8" name="Content Placeholder 7">
            <a:extLst>
              <a:ext uri="{FF2B5EF4-FFF2-40B4-BE49-F238E27FC236}">
                <a16:creationId xmlns:a16="http://schemas.microsoft.com/office/drawing/2014/main" id="{B9AA56E8-3D1A-4570-8CAE-A7390FE54481}"/>
              </a:ext>
            </a:extLst>
          </p:cNvPr>
          <p:cNvSpPr>
            <a:spLocks noGrp="1"/>
          </p:cNvSpPr>
          <p:nvPr>
            <p:ph sz="half" idx="1"/>
          </p:nvPr>
        </p:nvSpPr>
        <p:spPr>
          <a:xfrm>
            <a:off x="152400" y="1309585"/>
            <a:ext cx="11887200" cy="1068314"/>
          </a:xfrm>
        </p:spPr>
        <p:txBody>
          <a:bodyPr>
            <a:normAutofit/>
          </a:bodyPr>
          <a:lstStyle/>
          <a:p>
            <a:pPr marL="0" indent="0">
              <a:buNone/>
            </a:pPr>
            <a:r>
              <a:rPr lang="en-US" sz="2800" dirty="0">
                <a:ea typeface="+mn-lt"/>
                <a:cs typeface="+mn-lt"/>
              </a:rPr>
              <a:t>The monitoring process is composed of three categories of evidence:</a:t>
            </a:r>
            <a:endParaRPr lang="en-US" sz="2800" dirty="0">
              <a:cs typeface="Arial"/>
            </a:endParaRPr>
          </a:p>
        </p:txBody>
      </p:sp>
      <p:pic>
        <p:nvPicPr>
          <p:cNvPr id="27" name="Content Placeholder 26" descr="Image of three icons including a document, an eye and two figures sitting across from each other.">
            <a:extLst>
              <a:ext uri="{FF2B5EF4-FFF2-40B4-BE49-F238E27FC236}">
                <a16:creationId xmlns:a16="http://schemas.microsoft.com/office/drawing/2014/main" id="{FA0C79D3-95DF-4157-A684-44830689254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11003" y="1935132"/>
            <a:ext cx="10569994" cy="1770889"/>
          </a:xfrm>
        </p:spPr>
      </p:pic>
      <p:graphicFrame>
        <p:nvGraphicFramePr>
          <p:cNvPr id="28" name="Table 5">
            <a:extLst>
              <a:ext uri="{FF2B5EF4-FFF2-40B4-BE49-F238E27FC236}">
                <a16:creationId xmlns:a16="http://schemas.microsoft.com/office/drawing/2014/main" id="{28ABA3C0-C549-4E2A-B40C-EBC0565E4795}"/>
              </a:ext>
            </a:extLst>
          </p:cNvPr>
          <p:cNvGraphicFramePr>
            <a:graphicFrameLocks noGrp="1"/>
          </p:cNvGraphicFramePr>
          <p:nvPr>
            <p:extLst>
              <p:ext uri="{D42A27DB-BD31-4B8C-83A1-F6EECF244321}">
                <p14:modId xmlns:p14="http://schemas.microsoft.com/office/powerpoint/2010/main" val="82322028"/>
              </p:ext>
            </p:extLst>
          </p:nvPr>
        </p:nvGraphicFramePr>
        <p:xfrm>
          <a:off x="585925" y="3635983"/>
          <a:ext cx="3104414" cy="2439887"/>
        </p:xfrm>
        <a:graphic>
          <a:graphicData uri="http://schemas.openxmlformats.org/drawingml/2006/table">
            <a:tbl>
              <a:tblPr firstRow="1" bandRow="1">
                <a:tableStyleId>{5C22544A-7EE6-4342-B048-85BDC9FD1C3A}</a:tableStyleId>
              </a:tblPr>
              <a:tblGrid>
                <a:gridCol w="3104414">
                  <a:extLst>
                    <a:ext uri="{9D8B030D-6E8A-4147-A177-3AD203B41FA5}">
                      <a16:colId xmlns:a16="http://schemas.microsoft.com/office/drawing/2014/main" val="361025741"/>
                    </a:ext>
                  </a:extLst>
                </a:gridCol>
              </a:tblGrid>
              <a:tr h="611087">
                <a:tc>
                  <a:txBody>
                    <a:bodyPr/>
                    <a:lstStyle/>
                    <a:p>
                      <a:pPr lvl="0" algn="ctr">
                        <a:buNone/>
                      </a:pPr>
                      <a:r>
                        <a:rPr lang="en-US" sz="2800" b="1" i="0" u="none" strike="noStrike" noProof="0" dirty="0">
                          <a:latin typeface="Arial"/>
                        </a:rPr>
                        <a:t>Documentation</a:t>
                      </a:r>
                      <a:endParaRPr lang="en-US" sz="2800" dirty="0"/>
                    </a:p>
                  </a:txBody>
                  <a:tcPr anchor="ctr"/>
                </a:tc>
                <a:extLst>
                  <a:ext uri="{0D108BD9-81ED-4DB2-BD59-A6C34878D82A}">
                    <a16:rowId xmlns:a16="http://schemas.microsoft.com/office/drawing/2014/main" val="3135984959"/>
                  </a:ext>
                </a:extLst>
              </a:tr>
              <a:tr h="1782335">
                <a:tc>
                  <a:txBody>
                    <a:bodyPr/>
                    <a:lstStyle/>
                    <a:p>
                      <a:pPr marL="0" marR="0" lvl="0" indent="0" algn="ctr">
                        <a:lnSpc>
                          <a:spcPct val="100000"/>
                        </a:lnSpc>
                        <a:spcBef>
                          <a:spcPct val="0"/>
                        </a:spcBef>
                        <a:spcAft>
                          <a:spcPct val="0"/>
                        </a:spcAft>
                        <a:buNone/>
                      </a:pPr>
                      <a:r>
                        <a:rPr lang="en-US" sz="2400" b="0" i="0" u="none" strike="noStrike" noProof="0" dirty="0">
                          <a:solidFill>
                            <a:schemeClr val="tx1"/>
                          </a:solidFill>
                          <a:latin typeface="Arial"/>
                        </a:rPr>
                        <a:t>School &amp; district </a:t>
                      </a:r>
                    </a:p>
                    <a:p>
                      <a:pPr marL="0" marR="0" lvl="0" indent="0" algn="ctr">
                        <a:lnSpc>
                          <a:spcPct val="100000"/>
                        </a:lnSpc>
                        <a:spcBef>
                          <a:spcPct val="0"/>
                        </a:spcBef>
                        <a:spcAft>
                          <a:spcPct val="0"/>
                        </a:spcAft>
                        <a:buNone/>
                      </a:pPr>
                      <a:r>
                        <a:rPr lang="en-US" sz="2400" b="0" i="0" u="none" strike="noStrike" noProof="0" dirty="0">
                          <a:solidFill>
                            <a:schemeClr val="tx1"/>
                          </a:solidFill>
                          <a:latin typeface="Arial"/>
                        </a:rPr>
                        <a:t>publications, rules, </a:t>
                      </a:r>
                    </a:p>
                    <a:p>
                      <a:pPr marL="0" marR="0" lvl="0" indent="0" algn="ctr">
                        <a:lnSpc>
                          <a:spcPct val="100000"/>
                        </a:lnSpc>
                        <a:spcBef>
                          <a:spcPct val="0"/>
                        </a:spcBef>
                        <a:spcAft>
                          <a:spcPct val="0"/>
                        </a:spcAft>
                        <a:buNone/>
                      </a:pPr>
                      <a:r>
                        <a:rPr lang="en-US" sz="2400" b="0" i="0" u="none" strike="noStrike" noProof="0" dirty="0">
                          <a:solidFill>
                            <a:schemeClr val="tx1"/>
                          </a:solidFill>
                          <a:latin typeface="Arial"/>
                        </a:rPr>
                        <a:t>policies, &amp; procedures.</a:t>
                      </a:r>
                    </a:p>
                    <a:p>
                      <a:pPr lvl="0" algn="ctr">
                        <a:buNone/>
                      </a:pPr>
                      <a:endParaRPr lang="en-US" dirty="0"/>
                    </a:p>
                  </a:txBody>
                  <a:tcPr anchor="ctr"/>
                </a:tc>
                <a:extLst>
                  <a:ext uri="{0D108BD9-81ED-4DB2-BD59-A6C34878D82A}">
                    <a16:rowId xmlns:a16="http://schemas.microsoft.com/office/drawing/2014/main" val="545581335"/>
                  </a:ext>
                </a:extLst>
              </a:tr>
            </a:tbl>
          </a:graphicData>
        </a:graphic>
      </p:graphicFrame>
      <p:graphicFrame>
        <p:nvGraphicFramePr>
          <p:cNvPr id="29" name="Table 28">
            <a:extLst>
              <a:ext uri="{FF2B5EF4-FFF2-40B4-BE49-F238E27FC236}">
                <a16:creationId xmlns:a16="http://schemas.microsoft.com/office/drawing/2014/main" id="{0010A26F-5C10-437A-9DCD-B663BD65BC80}"/>
              </a:ext>
            </a:extLst>
          </p:cNvPr>
          <p:cNvGraphicFramePr>
            <a:graphicFrameLocks noGrp="1"/>
          </p:cNvGraphicFramePr>
          <p:nvPr>
            <p:extLst>
              <p:ext uri="{D42A27DB-BD31-4B8C-83A1-F6EECF244321}">
                <p14:modId xmlns:p14="http://schemas.microsoft.com/office/powerpoint/2010/main" val="912352972"/>
              </p:ext>
            </p:extLst>
          </p:nvPr>
        </p:nvGraphicFramePr>
        <p:xfrm>
          <a:off x="4452353" y="3663382"/>
          <a:ext cx="3104414" cy="2369037"/>
        </p:xfrm>
        <a:graphic>
          <a:graphicData uri="http://schemas.openxmlformats.org/drawingml/2006/table">
            <a:tbl>
              <a:tblPr firstRow="1" bandRow="1">
                <a:tableStyleId>{5C22544A-7EE6-4342-B048-85BDC9FD1C3A}</a:tableStyleId>
              </a:tblPr>
              <a:tblGrid>
                <a:gridCol w="3104414">
                  <a:extLst>
                    <a:ext uri="{9D8B030D-6E8A-4147-A177-3AD203B41FA5}">
                      <a16:colId xmlns:a16="http://schemas.microsoft.com/office/drawing/2014/main" val="361025741"/>
                    </a:ext>
                  </a:extLst>
                </a:gridCol>
              </a:tblGrid>
              <a:tr h="611365">
                <a:tc>
                  <a:txBody>
                    <a:bodyPr/>
                    <a:lstStyle/>
                    <a:p>
                      <a:pPr lvl="0" algn="ctr">
                        <a:buNone/>
                      </a:pPr>
                      <a:r>
                        <a:rPr lang="en-US" sz="2800" b="1" i="0" u="none" strike="noStrike" noProof="0" dirty="0"/>
                        <a:t>Observation</a:t>
                      </a:r>
                      <a:endParaRPr lang="en-US" dirty="0"/>
                    </a:p>
                  </a:txBody>
                  <a:tcPr anchor="ctr"/>
                </a:tc>
                <a:extLst>
                  <a:ext uri="{0D108BD9-81ED-4DB2-BD59-A6C34878D82A}">
                    <a16:rowId xmlns:a16="http://schemas.microsoft.com/office/drawing/2014/main" val="3135984959"/>
                  </a:ext>
                </a:extLst>
              </a:tr>
              <a:tr h="1757672">
                <a:tc>
                  <a:txBody>
                    <a:bodyPr/>
                    <a:lstStyle/>
                    <a:p>
                      <a:pPr marL="0" marR="0" lvl="0" indent="0" algn="ctr">
                        <a:lnSpc>
                          <a:spcPct val="100000"/>
                        </a:lnSpc>
                        <a:spcBef>
                          <a:spcPct val="20000"/>
                        </a:spcBef>
                        <a:spcAft>
                          <a:spcPct val="0"/>
                        </a:spcAft>
                        <a:buNone/>
                      </a:pPr>
                      <a:r>
                        <a:rPr lang="en-US" sz="2400" b="0" i="0" u="none" strike="noStrike" noProof="0" dirty="0">
                          <a:solidFill>
                            <a:schemeClr val="tx1"/>
                          </a:solidFill>
                          <a:latin typeface="Arial"/>
                        </a:rPr>
                        <a:t>CTE classrooms &amp; </a:t>
                      </a:r>
                      <a:endParaRPr lang="en-US" sz="2400" b="0" i="0" u="none" strike="noStrike" noProof="0" dirty="0">
                        <a:solidFill>
                          <a:schemeClr val="tx1"/>
                        </a:solidFill>
                      </a:endParaRPr>
                    </a:p>
                    <a:p>
                      <a:pPr marL="0" marR="0" lvl="0" indent="0" algn="ctr">
                        <a:lnSpc>
                          <a:spcPct val="100000"/>
                        </a:lnSpc>
                        <a:spcBef>
                          <a:spcPct val="20000"/>
                        </a:spcBef>
                        <a:spcAft>
                          <a:spcPct val="0"/>
                        </a:spcAft>
                        <a:buNone/>
                      </a:pPr>
                      <a:r>
                        <a:rPr lang="en-US" sz="2400" b="0" i="0" u="none" strike="noStrike" noProof="0" dirty="0">
                          <a:solidFill>
                            <a:schemeClr val="tx1"/>
                          </a:solidFill>
                          <a:latin typeface="Arial"/>
                        </a:rPr>
                        <a:t>site facilities.</a:t>
                      </a:r>
                      <a:endParaRPr lang="en-US" dirty="0">
                        <a:solidFill>
                          <a:schemeClr val="tx1"/>
                        </a:solidFill>
                      </a:endParaRPr>
                    </a:p>
                    <a:p>
                      <a:pPr lvl="0" algn="ctr">
                        <a:buNone/>
                      </a:pPr>
                      <a:endParaRPr lang="en-US" dirty="0"/>
                    </a:p>
                  </a:txBody>
                  <a:tcPr anchor="ctr"/>
                </a:tc>
                <a:extLst>
                  <a:ext uri="{0D108BD9-81ED-4DB2-BD59-A6C34878D82A}">
                    <a16:rowId xmlns:a16="http://schemas.microsoft.com/office/drawing/2014/main" val="545581335"/>
                  </a:ext>
                </a:extLst>
              </a:tr>
            </a:tbl>
          </a:graphicData>
        </a:graphic>
      </p:graphicFrame>
      <p:graphicFrame>
        <p:nvGraphicFramePr>
          <p:cNvPr id="30" name="Table 5">
            <a:extLst>
              <a:ext uri="{FF2B5EF4-FFF2-40B4-BE49-F238E27FC236}">
                <a16:creationId xmlns:a16="http://schemas.microsoft.com/office/drawing/2014/main" id="{6486DEBF-5C84-4809-8E51-55E6C84B9438}"/>
              </a:ext>
            </a:extLst>
          </p:cNvPr>
          <p:cNvGraphicFramePr>
            <a:graphicFrameLocks noGrp="1"/>
          </p:cNvGraphicFramePr>
          <p:nvPr>
            <p:extLst>
              <p:ext uri="{D42A27DB-BD31-4B8C-83A1-F6EECF244321}">
                <p14:modId xmlns:p14="http://schemas.microsoft.com/office/powerpoint/2010/main" val="2589966190"/>
              </p:ext>
            </p:extLst>
          </p:nvPr>
        </p:nvGraphicFramePr>
        <p:xfrm>
          <a:off x="8318781" y="3706021"/>
          <a:ext cx="3199665" cy="2326398"/>
        </p:xfrm>
        <a:graphic>
          <a:graphicData uri="http://schemas.openxmlformats.org/drawingml/2006/table">
            <a:tbl>
              <a:tblPr firstRow="1" bandRow="1">
                <a:tableStyleId>{5C22544A-7EE6-4342-B048-85BDC9FD1C3A}</a:tableStyleId>
              </a:tblPr>
              <a:tblGrid>
                <a:gridCol w="3199665">
                  <a:extLst>
                    <a:ext uri="{9D8B030D-6E8A-4147-A177-3AD203B41FA5}">
                      <a16:colId xmlns:a16="http://schemas.microsoft.com/office/drawing/2014/main" val="361025741"/>
                    </a:ext>
                  </a:extLst>
                </a:gridCol>
              </a:tblGrid>
              <a:tr h="486832">
                <a:tc>
                  <a:txBody>
                    <a:bodyPr/>
                    <a:lstStyle/>
                    <a:p>
                      <a:pPr lvl="0" algn="ctr">
                        <a:buNone/>
                      </a:pPr>
                      <a:r>
                        <a:rPr lang="en-US" sz="2800" b="1" i="0" u="none" strike="noStrike" noProof="0" dirty="0"/>
                        <a:t>Interviews</a:t>
                      </a:r>
                      <a:endParaRPr lang="en-US" dirty="0"/>
                    </a:p>
                  </a:txBody>
                  <a:tcPr anchor="ctr"/>
                </a:tc>
                <a:extLst>
                  <a:ext uri="{0D108BD9-81ED-4DB2-BD59-A6C34878D82A}">
                    <a16:rowId xmlns:a16="http://schemas.microsoft.com/office/drawing/2014/main" val="3135984959"/>
                  </a:ext>
                </a:extLst>
              </a:tr>
              <a:tr h="1808238">
                <a:tc>
                  <a:txBody>
                    <a:bodyPr/>
                    <a:lstStyle/>
                    <a:p>
                      <a:pPr marL="0" marR="0" lvl="0" indent="0" algn="ctr">
                        <a:lnSpc>
                          <a:spcPct val="100000"/>
                        </a:lnSpc>
                        <a:spcBef>
                          <a:spcPct val="20000"/>
                        </a:spcBef>
                        <a:spcAft>
                          <a:spcPct val="0"/>
                        </a:spcAft>
                        <a:buNone/>
                      </a:pPr>
                      <a:r>
                        <a:rPr lang="en-US" sz="2400" b="0" i="0" u="none" strike="noStrike" noProof="0" dirty="0">
                          <a:solidFill>
                            <a:schemeClr val="tx1"/>
                          </a:solidFill>
                          <a:latin typeface="Arial"/>
                        </a:rPr>
                        <a:t>Admin staff, CTE</a:t>
                      </a:r>
                      <a:endParaRPr lang="en-US" sz="2400" b="0" i="0" u="none" strike="noStrike" noProof="0" dirty="0">
                        <a:solidFill>
                          <a:schemeClr val="tx1"/>
                        </a:solidFill>
                      </a:endParaRPr>
                    </a:p>
                    <a:p>
                      <a:pPr marL="0" marR="0" lvl="0" indent="0" algn="ctr">
                        <a:lnSpc>
                          <a:spcPct val="100000"/>
                        </a:lnSpc>
                        <a:spcBef>
                          <a:spcPct val="20000"/>
                        </a:spcBef>
                        <a:spcAft>
                          <a:spcPct val="0"/>
                        </a:spcAft>
                        <a:buNone/>
                      </a:pPr>
                      <a:r>
                        <a:rPr lang="en-US" sz="2400" b="0" i="0" u="none" strike="noStrike" noProof="0" dirty="0">
                          <a:solidFill>
                            <a:schemeClr val="tx1"/>
                          </a:solidFill>
                          <a:latin typeface="Arial"/>
                        </a:rPr>
                        <a:t>teachers, pupils, &amp; relevant parties.</a:t>
                      </a:r>
                      <a:endParaRPr lang="en-US" sz="2400" dirty="0">
                        <a:solidFill>
                          <a:schemeClr val="tx1"/>
                        </a:solidFill>
                      </a:endParaRPr>
                    </a:p>
                    <a:p>
                      <a:pPr lvl="0" algn="ctr">
                        <a:buNone/>
                      </a:pPr>
                      <a:endParaRPr lang="en-US" dirty="0"/>
                    </a:p>
                  </a:txBody>
                  <a:tcPr anchor="b"/>
                </a:tc>
                <a:extLst>
                  <a:ext uri="{0D108BD9-81ED-4DB2-BD59-A6C34878D82A}">
                    <a16:rowId xmlns:a16="http://schemas.microsoft.com/office/drawing/2014/main" val="545581335"/>
                  </a:ext>
                </a:extLst>
              </a:tr>
            </a:tbl>
          </a:graphicData>
        </a:graphic>
      </p:graphicFrame>
    </p:spTree>
    <p:extLst>
      <p:ext uri="{BB962C8B-B14F-4D97-AF65-F5344CB8AC3E}">
        <p14:creationId xmlns:p14="http://schemas.microsoft.com/office/powerpoint/2010/main" val="234656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1DD39-AF05-F90D-8AA9-4FBCA9189D34}"/>
              </a:ext>
            </a:extLst>
          </p:cNvPr>
          <p:cNvSpPr>
            <a:spLocks noGrp="1"/>
          </p:cNvSpPr>
          <p:nvPr>
            <p:ph type="title"/>
          </p:nvPr>
        </p:nvSpPr>
        <p:spPr>
          <a:xfrm>
            <a:off x="152400" y="390705"/>
            <a:ext cx="11887200" cy="1325563"/>
          </a:xfrm>
        </p:spPr>
        <p:txBody>
          <a:bodyPr/>
          <a:lstStyle/>
          <a:p>
            <a:r>
              <a:rPr lang="en-US">
                <a:cs typeface="Arial"/>
              </a:rPr>
              <a:t>Areas of Review</a:t>
            </a:r>
            <a:endParaRPr lang="en-US"/>
          </a:p>
        </p:txBody>
      </p:sp>
      <p:sp>
        <p:nvSpPr>
          <p:cNvPr id="272" name="Content Placeholder 2">
            <a:extLst>
              <a:ext uri="{FF2B5EF4-FFF2-40B4-BE49-F238E27FC236}">
                <a16:creationId xmlns:a16="http://schemas.microsoft.com/office/drawing/2014/main" id="{9C920CB7-926E-A0AC-E675-A02F9A93131A}"/>
              </a:ext>
            </a:extLst>
          </p:cNvPr>
          <p:cNvSpPr>
            <a:spLocks noGrp="1"/>
          </p:cNvSpPr>
          <p:nvPr>
            <p:ph sz="half" idx="1"/>
          </p:nvPr>
        </p:nvSpPr>
        <p:spPr>
          <a:xfrm>
            <a:off x="152400" y="1897093"/>
            <a:ext cx="5622122" cy="4757108"/>
          </a:xfrm>
        </p:spPr>
        <p:txBody>
          <a:bodyPr vert="horz" lIns="91440" tIns="45720" rIns="91440" bIns="45720" rtlCol="0" anchor="t">
            <a:normAutofit/>
          </a:bodyPr>
          <a:lstStyle/>
          <a:p>
            <a:pPr marL="285750" indent="-285750">
              <a:lnSpc>
                <a:spcPct val="100000"/>
              </a:lnSpc>
            </a:pPr>
            <a:r>
              <a:rPr lang="en-US" sz="2800">
                <a:solidFill>
                  <a:srgbClr val="000000"/>
                </a:solidFill>
              </a:rPr>
              <a:t>Administrative</a:t>
            </a:r>
            <a:endParaRPr lang="en-US" sz="2800">
              <a:solidFill>
                <a:srgbClr val="000000"/>
              </a:solidFill>
              <a:cs typeface="Arial" panose="020B0604020202020204"/>
            </a:endParaRPr>
          </a:p>
          <a:p>
            <a:pPr marL="285750" indent="-285750">
              <a:lnSpc>
                <a:spcPct val="100000"/>
              </a:lnSpc>
            </a:pPr>
            <a:r>
              <a:rPr lang="en-US" sz="2800">
                <a:solidFill>
                  <a:srgbClr val="000000"/>
                </a:solidFill>
              </a:rPr>
              <a:t>Site Location &amp; Eligibility Criteria</a:t>
            </a:r>
            <a:endParaRPr lang="en-US" sz="2800">
              <a:solidFill>
                <a:srgbClr val="000000"/>
              </a:solidFill>
              <a:cs typeface="Arial"/>
            </a:endParaRPr>
          </a:p>
          <a:p>
            <a:pPr marL="285750" indent="-285750">
              <a:lnSpc>
                <a:spcPct val="100000"/>
              </a:lnSpc>
            </a:pPr>
            <a:r>
              <a:rPr lang="en-US" sz="2800">
                <a:solidFill>
                  <a:srgbClr val="000000"/>
                </a:solidFill>
              </a:rPr>
              <a:t>Recruitment</a:t>
            </a:r>
            <a:endParaRPr lang="en-US" sz="2800">
              <a:solidFill>
                <a:srgbClr val="000000"/>
              </a:solidFill>
              <a:cs typeface="Arial"/>
            </a:endParaRPr>
          </a:p>
          <a:p>
            <a:pPr marL="285750" indent="-285750">
              <a:lnSpc>
                <a:spcPct val="100000"/>
              </a:lnSpc>
            </a:pPr>
            <a:r>
              <a:rPr lang="en-US" sz="2800">
                <a:solidFill>
                  <a:srgbClr val="000000"/>
                </a:solidFill>
              </a:rPr>
              <a:t>Admissions</a:t>
            </a:r>
            <a:endParaRPr lang="en-US" sz="2800">
              <a:solidFill>
                <a:srgbClr val="000000"/>
              </a:solidFill>
              <a:cs typeface="Arial"/>
            </a:endParaRPr>
          </a:p>
          <a:p>
            <a:pPr marL="285750" indent="-285750">
              <a:lnSpc>
                <a:spcPct val="100000"/>
              </a:lnSpc>
            </a:pPr>
            <a:r>
              <a:rPr lang="en-US" sz="2800">
                <a:solidFill>
                  <a:srgbClr val="000000"/>
                </a:solidFill>
              </a:rPr>
              <a:t>Student Financial Assistance</a:t>
            </a:r>
            <a:endParaRPr lang="en-US" sz="2800">
              <a:solidFill>
                <a:srgbClr val="000000"/>
              </a:solidFill>
              <a:cs typeface="Arial"/>
            </a:endParaRPr>
          </a:p>
          <a:p>
            <a:pPr marL="285750" indent="-285750">
              <a:lnSpc>
                <a:spcPct val="100000"/>
              </a:lnSpc>
            </a:pPr>
            <a:r>
              <a:rPr lang="en-US" sz="2800">
                <a:solidFill>
                  <a:srgbClr val="000000"/>
                </a:solidFill>
              </a:rPr>
              <a:t>Career Counseling Programs</a:t>
            </a:r>
            <a:endParaRPr lang="en-US" sz="2800">
              <a:solidFill>
                <a:srgbClr val="000000"/>
              </a:solidFill>
              <a:cs typeface="Arial"/>
            </a:endParaRPr>
          </a:p>
        </p:txBody>
      </p:sp>
      <p:sp>
        <p:nvSpPr>
          <p:cNvPr id="276" name="Content Placeholder 2">
            <a:extLst>
              <a:ext uri="{FF2B5EF4-FFF2-40B4-BE49-F238E27FC236}">
                <a16:creationId xmlns:a16="http://schemas.microsoft.com/office/drawing/2014/main" id="{EB0D6E41-CD6A-90DF-02D2-C936B4922818}"/>
              </a:ext>
            </a:extLst>
          </p:cNvPr>
          <p:cNvSpPr txBox="1">
            <a:spLocks/>
          </p:cNvSpPr>
          <p:nvPr/>
        </p:nvSpPr>
        <p:spPr>
          <a:xfrm>
            <a:off x="5671457" y="1892257"/>
            <a:ext cx="6437086" cy="35667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auto">
              <a:lnSpc>
                <a:spcPct val="100000"/>
              </a:lnSpc>
              <a:spcAft>
                <a:spcPts val="0"/>
              </a:spcAft>
            </a:pPr>
            <a:r>
              <a:rPr lang="en-US" sz="2800">
                <a:solidFill>
                  <a:schemeClr val="tx1"/>
                </a:solidFill>
                <a:cs typeface="Arial" panose="020B0604020202020204"/>
              </a:rPr>
              <a:t>Services for Students with Disabilities</a:t>
            </a:r>
          </a:p>
          <a:p>
            <a:pPr marL="285750" indent="-285750" fontAlgn="auto">
              <a:lnSpc>
                <a:spcPct val="100000"/>
              </a:lnSpc>
              <a:spcAft>
                <a:spcPts val="0"/>
              </a:spcAft>
            </a:pPr>
            <a:r>
              <a:rPr lang="en-US" sz="2800">
                <a:solidFill>
                  <a:schemeClr val="tx1"/>
                </a:solidFill>
              </a:rPr>
              <a:t>Accessibility</a:t>
            </a:r>
            <a:endParaRPr lang="en-US" sz="2800">
              <a:solidFill>
                <a:schemeClr val="tx1"/>
              </a:solidFill>
              <a:cs typeface="Arial" panose="020B0604020202020204"/>
            </a:endParaRPr>
          </a:p>
          <a:p>
            <a:pPr marL="285750" indent="-285750" fontAlgn="auto">
              <a:lnSpc>
                <a:spcPct val="100000"/>
              </a:lnSpc>
              <a:spcAft>
                <a:spcPts val="0"/>
              </a:spcAft>
            </a:pPr>
            <a:r>
              <a:rPr lang="en-US" sz="2800">
                <a:solidFill>
                  <a:schemeClr val="tx1"/>
                </a:solidFill>
              </a:rPr>
              <a:t>Comparable Facilities</a:t>
            </a:r>
            <a:endParaRPr lang="en-US" sz="2800">
              <a:solidFill>
                <a:schemeClr val="tx1"/>
              </a:solidFill>
              <a:cs typeface="Arial"/>
            </a:endParaRPr>
          </a:p>
          <a:p>
            <a:pPr marL="285750" indent="-285750" fontAlgn="auto">
              <a:lnSpc>
                <a:spcPct val="100000"/>
              </a:lnSpc>
              <a:spcAft>
                <a:spcPts val="1000"/>
              </a:spcAft>
            </a:pPr>
            <a:r>
              <a:rPr lang="en-US" sz="2800">
                <a:solidFill>
                  <a:schemeClr val="tx1"/>
                </a:solidFill>
              </a:rPr>
              <a:t>Work-Study, Cooperative Education, Job Placement</a:t>
            </a:r>
            <a:endParaRPr lang="en-US" sz="2800">
              <a:solidFill>
                <a:schemeClr val="tx1"/>
              </a:solidFill>
              <a:cs typeface="Arial"/>
            </a:endParaRPr>
          </a:p>
          <a:p>
            <a:pPr marL="285750" indent="-285750" fontAlgn="auto">
              <a:lnSpc>
                <a:spcPct val="100000"/>
              </a:lnSpc>
              <a:spcAft>
                <a:spcPts val="0"/>
              </a:spcAft>
            </a:pPr>
            <a:r>
              <a:rPr lang="en-US" sz="2800">
                <a:solidFill>
                  <a:schemeClr val="tx1"/>
                </a:solidFill>
              </a:rPr>
              <a:t>Employment</a:t>
            </a:r>
            <a:endParaRPr lang="en-US" sz="2800">
              <a:solidFill>
                <a:schemeClr val="tx1"/>
              </a:solidFill>
              <a:cs typeface="Arial"/>
            </a:endParaRPr>
          </a:p>
          <a:p>
            <a:pPr marL="285750" indent="-285750">
              <a:lnSpc>
                <a:spcPct val="100000"/>
              </a:lnSpc>
              <a:spcAft>
                <a:spcPts val="0"/>
              </a:spcAft>
            </a:pPr>
            <a:endParaRPr lang="en-US" sz="2400">
              <a:solidFill>
                <a:schemeClr val="tx2"/>
              </a:solidFill>
              <a:cs typeface="Arial"/>
            </a:endParaRPr>
          </a:p>
        </p:txBody>
      </p:sp>
    </p:spTree>
    <p:extLst>
      <p:ext uri="{BB962C8B-B14F-4D97-AF65-F5344CB8AC3E}">
        <p14:creationId xmlns:p14="http://schemas.microsoft.com/office/powerpoint/2010/main" val="913436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CF81-1109-426A-AAC4-5E7B181071F5}"/>
              </a:ext>
            </a:extLst>
          </p:cNvPr>
          <p:cNvSpPr>
            <a:spLocks noGrp="1"/>
          </p:cNvSpPr>
          <p:nvPr>
            <p:ph type="title"/>
          </p:nvPr>
        </p:nvSpPr>
        <p:spPr/>
        <p:txBody>
          <a:bodyPr/>
          <a:lstStyle/>
          <a:p>
            <a:r>
              <a:rPr lang="en-US">
                <a:cs typeface="Arial"/>
              </a:rPr>
              <a:t>CRR Coordinator Responsibilities</a:t>
            </a:r>
            <a:endParaRPr lang="en-US"/>
          </a:p>
        </p:txBody>
      </p:sp>
      <p:graphicFrame>
        <p:nvGraphicFramePr>
          <p:cNvPr id="10" name="Table 10">
            <a:extLst>
              <a:ext uri="{FF2B5EF4-FFF2-40B4-BE49-F238E27FC236}">
                <a16:creationId xmlns:a16="http://schemas.microsoft.com/office/drawing/2014/main" id="{BD847E69-6B4D-7647-3F65-16A18F90B2C1}"/>
              </a:ext>
            </a:extLst>
          </p:cNvPr>
          <p:cNvGraphicFramePr>
            <a:graphicFrameLocks noGrp="1"/>
          </p:cNvGraphicFramePr>
          <p:nvPr>
            <p:ph sz="half" idx="1"/>
            <p:extLst>
              <p:ext uri="{D42A27DB-BD31-4B8C-83A1-F6EECF244321}">
                <p14:modId xmlns:p14="http://schemas.microsoft.com/office/powerpoint/2010/main" val="1273435951"/>
              </p:ext>
            </p:extLst>
          </p:nvPr>
        </p:nvGraphicFramePr>
        <p:xfrm>
          <a:off x="152400" y="1638300"/>
          <a:ext cx="5850821" cy="4860212"/>
        </p:xfrm>
        <a:graphic>
          <a:graphicData uri="http://schemas.openxmlformats.org/drawingml/2006/table">
            <a:tbl>
              <a:tblPr firstRow="1" bandRow="1">
                <a:tableStyleId>{5C22544A-7EE6-4342-B048-85BDC9FD1C3A}</a:tableStyleId>
              </a:tblPr>
              <a:tblGrid>
                <a:gridCol w="5850821">
                  <a:extLst>
                    <a:ext uri="{9D8B030D-6E8A-4147-A177-3AD203B41FA5}">
                      <a16:colId xmlns:a16="http://schemas.microsoft.com/office/drawing/2014/main" val="2394235936"/>
                    </a:ext>
                  </a:extLst>
                </a:gridCol>
              </a:tblGrid>
              <a:tr h="4860212">
                <a:tc>
                  <a:txBody>
                    <a:bodyPr/>
                    <a:lstStyle/>
                    <a:p>
                      <a:pPr marL="285750" marR="0" lvl="0" indent="-285750" algn="l">
                        <a:lnSpc>
                          <a:spcPct val="90000"/>
                        </a:lnSpc>
                        <a:spcBef>
                          <a:spcPts val="1000"/>
                        </a:spcBef>
                        <a:spcAft>
                          <a:spcPts val="0"/>
                        </a:spcAft>
                        <a:buFont typeface="Arial"/>
                        <a:buChar char="•"/>
                      </a:pPr>
                      <a:r>
                        <a:rPr lang="en-US" sz="2800" b="0" i="0" u="none" strike="noStrike" noProof="0" dirty="0">
                          <a:latin typeface="Arial"/>
                        </a:rPr>
                        <a:t>Create a CDE Monitoring Tool (CMT) account</a:t>
                      </a:r>
                      <a:endParaRPr lang="en-US" dirty="0"/>
                    </a:p>
                    <a:p>
                      <a:pPr marL="285750" marR="0" lvl="0" indent="-285750" algn="l">
                        <a:lnSpc>
                          <a:spcPct val="90000"/>
                        </a:lnSpc>
                        <a:spcBef>
                          <a:spcPts val="1000"/>
                        </a:spcBef>
                        <a:spcAft>
                          <a:spcPts val="0"/>
                        </a:spcAft>
                        <a:buFont typeface="Arial"/>
                        <a:buChar char="•"/>
                      </a:pPr>
                      <a:r>
                        <a:rPr lang="en-US" sz="2800" b="0" i="0" u="none" strike="noStrike" noProof="0" dirty="0">
                          <a:latin typeface="Arial"/>
                        </a:rPr>
                        <a:t>Review the Civil Rights Program Instrument</a:t>
                      </a:r>
                      <a:endParaRPr lang="en-US" dirty="0"/>
                    </a:p>
                    <a:p>
                      <a:pPr marL="285750" marR="0" lvl="0" indent="-285750" algn="l">
                        <a:lnSpc>
                          <a:spcPct val="90000"/>
                        </a:lnSpc>
                        <a:spcBef>
                          <a:spcPts val="1000"/>
                        </a:spcBef>
                        <a:spcAft>
                          <a:spcPts val="0"/>
                        </a:spcAft>
                        <a:buFont typeface="Arial"/>
                        <a:buChar char="•"/>
                      </a:pPr>
                      <a:r>
                        <a:rPr lang="en-US" sz="2800" b="0" i="0" u="none" strike="noStrike" noProof="0" dirty="0">
                          <a:latin typeface="Arial"/>
                        </a:rPr>
                        <a:t>Attend CMT &amp; CRR training</a:t>
                      </a:r>
                      <a:endParaRPr lang="en-US" dirty="0"/>
                    </a:p>
                    <a:p>
                      <a:pPr marL="285750" marR="0" lvl="0" indent="-285750" algn="l">
                        <a:lnSpc>
                          <a:spcPct val="90000"/>
                        </a:lnSpc>
                        <a:spcBef>
                          <a:spcPts val="1000"/>
                        </a:spcBef>
                        <a:spcAft>
                          <a:spcPts val="0"/>
                        </a:spcAft>
                        <a:buFont typeface="Arial"/>
                        <a:buChar char="•"/>
                      </a:pPr>
                      <a:r>
                        <a:rPr lang="en-US" sz="2800" b="0" i="0" u="none" strike="noStrike" noProof="0" dirty="0">
                          <a:latin typeface="Arial"/>
                        </a:rPr>
                        <a:t>Assist with the scheduling of staff interviews</a:t>
                      </a:r>
                      <a:endParaRPr lang="en-US" dirty="0"/>
                    </a:p>
                    <a:p>
                      <a:pPr marL="285750" marR="0" lvl="0" indent="-285750" algn="l">
                        <a:lnSpc>
                          <a:spcPct val="90000"/>
                        </a:lnSpc>
                        <a:spcBef>
                          <a:spcPts val="1000"/>
                        </a:spcBef>
                        <a:spcAft>
                          <a:spcPts val="0"/>
                        </a:spcAft>
                        <a:buFont typeface="Arial"/>
                        <a:buChar char="•"/>
                      </a:pPr>
                      <a:r>
                        <a:rPr lang="en-US" sz="2800" b="0" i="0" u="none" strike="noStrike" noProof="0" dirty="0">
                          <a:latin typeface="Arial"/>
                        </a:rPr>
                        <a:t>Upload documents into CMT</a:t>
                      </a:r>
                      <a:endParaRPr lang="en-US" dirty="0"/>
                    </a:p>
                    <a:p>
                      <a:pPr marL="285750" marR="0" lvl="0" indent="-285750" algn="l">
                        <a:lnSpc>
                          <a:spcPct val="90000"/>
                        </a:lnSpc>
                        <a:spcBef>
                          <a:spcPts val="1000"/>
                        </a:spcBef>
                        <a:spcAft>
                          <a:spcPts val="0"/>
                        </a:spcAft>
                        <a:buFont typeface="Arial"/>
                        <a:buChar char="•"/>
                      </a:pPr>
                      <a:r>
                        <a:rPr lang="en-US" sz="2800" b="0" i="0" u="none" strike="noStrike" noProof="0" dirty="0">
                          <a:solidFill>
                            <a:schemeClr val="bg1"/>
                          </a:solidFill>
                          <a:latin typeface="Arial"/>
                        </a:rPr>
                        <a:t>Maintain communication with the pr</a:t>
                      </a:r>
                      <a:r>
                        <a:rPr lang="en-US" sz="2800" b="0" i="0" u="none" strike="noStrike" noProof="0" dirty="0">
                          <a:latin typeface="Arial"/>
                        </a:rPr>
                        <a:t>ogram reviewer</a:t>
                      </a:r>
                      <a:endParaRPr lang="en-US" sz="2800" dirty="0"/>
                    </a:p>
                  </a:txBody>
                  <a:tcPr marL="81967" marR="81967"/>
                </a:tc>
                <a:extLst>
                  <a:ext uri="{0D108BD9-81ED-4DB2-BD59-A6C34878D82A}">
                    <a16:rowId xmlns:a16="http://schemas.microsoft.com/office/drawing/2014/main" val="772512413"/>
                  </a:ext>
                </a:extLst>
              </a:tr>
            </a:tbl>
          </a:graphicData>
        </a:graphic>
      </p:graphicFrame>
      <p:pic>
        <p:nvPicPr>
          <p:cNvPr id="5" name="Content Placeholder 4" descr="Screenshot of the CDE monitoring tool (CMT) logon page">
            <a:extLst>
              <a:ext uri="{FF2B5EF4-FFF2-40B4-BE49-F238E27FC236}">
                <a16:creationId xmlns:a16="http://schemas.microsoft.com/office/drawing/2014/main" id="{A9C208B9-2131-411D-A3D3-6B1FA9DE899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8781" y="2151981"/>
            <a:ext cx="5755907" cy="3359217"/>
          </a:xfrm>
        </p:spPr>
      </p:pic>
    </p:spTree>
    <p:extLst>
      <p:ext uri="{BB962C8B-B14F-4D97-AF65-F5344CB8AC3E}">
        <p14:creationId xmlns:p14="http://schemas.microsoft.com/office/powerpoint/2010/main" val="2669310730"/>
      </p:ext>
    </p:extLst>
  </p:cSld>
  <p:clrMapOvr>
    <a:masterClrMapping/>
  </p:clrMapOvr>
  <p:extLst mod="1">
    <p:ext uri="{6950BFC3-D8DA-4A85-94F7-54DA5524770B}">
      <p188:commentRel xmlns:p188="http://schemas.microsoft.com/office/powerpoint/2018/8/main" xmlns="" r:id="rId4"/>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DBCB-D7E5-5945-6784-E10A4406FC33}"/>
              </a:ext>
            </a:extLst>
          </p:cNvPr>
          <p:cNvSpPr>
            <a:spLocks noGrp="1"/>
          </p:cNvSpPr>
          <p:nvPr>
            <p:ph type="title"/>
          </p:nvPr>
        </p:nvSpPr>
        <p:spPr/>
        <p:txBody>
          <a:bodyPr/>
          <a:lstStyle/>
          <a:p>
            <a:r>
              <a:rPr lang="en-US">
                <a:cs typeface="Arial"/>
              </a:rPr>
              <a:t>Civil Rights Review Instrument</a:t>
            </a:r>
          </a:p>
        </p:txBody>
      </p:sp>
      <p:pic>
        <p:nvPicPr>
          <p:cNvPr id="10" name="Content Placeholder 9" descr="Screenshot of the 2022-23 Program Instrument. An arrow is emphasizing legal requirements under section one. ">
            <a:extLst>
              <a:ext uri="{FF2B5EF4-FFF2-40B4-BE49-F238E27FC236}">
                <a16:creationId xmlns:a16="http://schemas.microsoft.com/office/drawing/2014/main" id="{68FFCF36-7F0E-45B5-A971-50071CB7AB8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8371" y="1196214"/>
            <a:ext cx="5877629" cy="5118781"/>
          </a:xfrm>
        </p:spPr>
      </p:pic>
      <p:pic>
        <p:nvPicPr>
          <p:cNvPr id="14" name="Content Placeholder 13" descr="Screenshot of an Evidence Request in the 2022-23 CRR instrument. Arrows are pointing at the item description and item instruction. ">
            <a:extLst>
              <a:ext uri="{FF2B5EF4-FFF2-40B4-BE49-F238E27FC236}">
                <a16:creationId xmlns:a16="http://schemas.microsoft.com/office/drawing/2014/main" id="{B7A94565-9072-4199-AAAC-29E155A5BF09}"/>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5180"/>
          <a:stretch/>
        </p:blipFill>
        <p:spPr>
          <a:xfrm>
            <a:off x="6020093" y="1422399"/>
            <a:ext cx="5953536" cy="3578091"/>
          </a:xfrm>
        </p:spPr>
      </p:pic>
    </p:spTree>
    <p:extLst>
      <p:ext uri="{BB962C8B-B14F-4D97-AF65-F5344CB8AC3E}">
        <p14:creationId xmlns:p14="http://schemas.microsoft.com/office/powerpoint/2010/main" val="3154901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a:ea typeface="+mj-lt"/>
                <a:cs typeface="+mj-lt"/>
              </a:rPr>
              <a:t>Types of Evidence Requests</a:t>
            </a:r>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sz="half" idx="1"/>
          </p:nvPr>
        </p:nvSpPr>
        <p:spPr/>
        <p:txBody>
          <a:bodyPr vert="horz" lIns="91440" tIns="45720" rIns="91440" bIns="45720" rtlCol="0" anchor="t">
            <a:noAutofit/>
          </a:bodyPr>
          <a:lstStyle/>
          <a:p>
            <a:pPr marL="342900" indent="-342900">
              <a:lnSpc>
                <a:spcPct val="100000"/>
              </a:lnSpc>
              <a:spcBef>
                <a:spcPct val="20000"/>
              </a:spcBef>
              <a:spcAft>
                <a:spcPct val="0"/>
              </a:spcAft>
            </a:pPr>
            <a:r>
              <a:rPr lang="en-US" sz="2400" b="1">
                <a:ea typeface="+mn-lt"/>
                <a:cs typeface="+mn-lt"/>
              </a:rPr>
              <a:t>Handbooks </a:t>
            </a:r>
            <a:endParaRPr lang="en-US" sz="2400" b="1" u="sng">
              <a:ea typeface="+mn-lt"/>
              <a:cs typeface="+mn-lt"/>
            </a:endParaRPr>
          </a:p>
          <a:p>
            <a:pPr marL="342900" indent="-342900">
              <a:lnSpc>
                <a:spcPct val="100000"/>
              </a:lnSpc>
              <a:spcBef>
                <a:spcPct val="20000"/>
              </a:spcBef>
              <a:spcAft>
                <a:spcPct val="0"/>
              </a:spcAft>
            </a:pPr>
            <a:r>
              <a:rPr lang="en-US" sz="2400" b="1">
                <a:ea typeface="+mn-lt"/>
                <a:cs typeface="+mn-lt"/>
              </a:rPr>
              <a:t>Catalogs</a:t>
            </a:r>
          </a:p>
          <a:p>
            <a:pPr marL="342900" indent="-342900">
              <a:lnSpc>
                <a:spcPct val="100000"/>
              </a:lnSpc>
              <a:spcBef>
                <a:spcPct val="20000"/>
              </a:spcBef>
              <a:spcAft>
                <a:spcPct val="0"/>
              </a:spcAft>
            </a:pPr>
            <a:r>
              <a:rPr lang="en-US" sz="2400" b="1">
                <a:ea typeface="+mn-lt"/>
                <a:cs typeface="+mn-lt"/>
              </a:rPr>
              <a:t>Job Announcements &amp; Job Applications</a:t>
            </a:r>
          </a:p>
          <a:p>
            <a:pPr marL="342900" indent="-342900">
              <a:lnSpc>
                <a:spcPct val="100000"/>
              </a:lnSpc>
              <a:spcBef>
                <a:spcPct val="20000"/>
              </a:spcBef>
              <a:spcAft>
                <a:spcPct val="0"/>
              </a:spcAft>
            </a:pPr>
            <a:r>
              <a:rPr lang="en-US" sz="2400" b="1">
                <a:ea typeface="+mn-lt"/>
                <a:cs typeface="+mn-lt"/>
              </a:rPr>
              <a:t>Flyers, Brochures, Posters</a:t>
            </a:r>
          </a:p>
          <a:p>
            <a:pPr marL="342900" indent="-342900">
              <a:lnSpc>
                <a:spcPct val="100000"/>
              </a:lnSpc>
              <a:spcBef>
                <a:spcPct val="20000"/>
              </a:spcBef>
              <a:spcAft>
                <a:spcPct val="0"/>
              </a:spcAft>
            </a:pPr>
            <a:r>
              <a:rPr lang="en-US" sz="2400" b="1">
                <a:ea typeface="+mn-lt"/>
                <a:cs typeface="+mn-lt"/>
              </a:rPr>
              <a:t>Websites, Social Media</a:t>
            </a:r>
            <a:endParaRPr lang="en-US" sz="2400">
              <a:ea typeface="+mn-lt"/>
              <a:cs typeface="+mn-lt"/>
            </a:endParaRPr>
          </a:p>
          <a:p>
            <a:pPr marL="342900" indent="-342900">
              <a:lnSpc>
                <a:spcPct val="100000"/>
              </a:lnSpc>
              <a:spcBef>
                <a:spcPct val="20000"/>
              </a:spcBef>
              <a:spcAft>
                <a:spcPct val="0"/>
              </a:spcAft>
            </a:pPr>
            <a:r>
              <a:rPr lang="en-US" sz="2400" b="1">
                <a:ea typeface="+mn-lt"/>
                <a:cs typeface="+mn-lt"/>
              </a:rPr>
              <a:t>Announcements</a:t>
            </a:r>
            <a:endParaRPr lang="en-US" sz="2400">
              <a:ea typeface="+mn-lt"/>
              <a:cs typeface="+mn-lt"/>
            </a:endParaRPr>
          </a:p>
          <a:p>
            <a:pPr marL="342900" indent="-342900">
              <a:lnSpc>
                <a:spcPct val="100000"/>
              </a:lnSpc>
              <a:spcBef>
                <a:spcPct val="20000"/>
              </a:spcBef>
              <a:spcAft>
                <a:spcPct val="0"/>
              </a:spcAft>
            </a:pPr>
            <a:r>
              <a:rPr lang="en-US" sz="2400" b="1">
                <a:ea typeface="+mn-lt"/>
                <a:cs typeface="+mn-lt"/>
              </a:rPr>
              <a:t>School/Local Newspaper, </a:t>
            </a:r>
            <a:endParaRPr lang="en-US" sz="2400">
              <a:ea typeface="+mn-lt"/>
              <a:cs typeface="+mn-lt"/>
            </a:endParaRPr>
          </a:p>
          <a:p>
            <a:pPr marL="342900" indent="-342900">
              <a:lnSpc>
                <a:spcPct val="100000"/>
              </a:lnSpc>
              <a:spcBef>
                <a:spcPct val="20000"/>
              </a:spcBef>
              <a:spcAft>
                <a:spcPct val="0"/>
              </a:spcAft>
            </a:pPr>
            <a:r>
              <a:rPr lang="en-US" sz="2400" b="1">
                <a:ea typeface="+mn-lt"/>
                <a:cs typeface="+mn-lt"/>
              </a:rPr>
              <a:t>Newsletters, Bulletins</a:t>
            </a:r>
            <a:endParaRPr lang="en-US"/>
          </a:p>
          <a:p>
            <a:pPr marL="342900" indent="-342900">
              <a:lnSpc>
                <a:spcPct val="100000"/>
              </a:lnSpc>
              <a:spcBef>
                <a:spcPct val="20000"/>
              </a:spcBef>
              <a:spcAft>
                <a:spcPct val="0"/>
              </a:spcAft>
            </a:pPr>
            <a:endParaRPr lang="en-US" sz="2400" b="1">
              <a:ea typeface="+mn-lt"/>
              <a:cs typeface="+mn-lt"/>
            </a:endParaRPr>
          </a:p>
          <a:p>
            <a:pPr marL="0" indent="0">
              <a:lnSpc>
                <a:spcPct val="100000"/>
              </a:lnSpc>
              <a:spcBef>
                <a:spcPct val="20000"/>
              </a:spcBef>
              <a:spcAft>
                <a:spcPct val="0"/>
              </a:spcAft>
              <a:buNone/>
            </a:pPr>
            <a:endParaRPr lang="en-US" sz="2400">
              <a:ea typeface="+mn-lt"/>
              <a:cs typeface="+mn-lt"/>
            </a:endParaRPr>
          </a:p>
          <a:p>
            <a:pPr marL="457200" lvl="1" indent="0">
              <a:lnSpc>
                <a:spcPct val="100000"/>
              </a:lnSpc>
              <a:spcBef>
                <a:spcPct val="20000"/>
              </a:spcBef>
              <a:spcAft>
                <a:spcPct val="0"/>
              </a:spcAft>
              <a:buNone/>
            </a:pPr>
            <a:endParaRPr lang="en-US" sz="2400">
              <a:ea typeface="+mn-lt"/>
              <a:cs typeface="+mn-lt"/>
            </a:endParaRPr>
          </a:p>
          <a:p>
            <a:pPr lvl="1">
              <a:lnSpc>
                <a:spcPct val="100000"/>
              </a:lnSpc>
              <a:spcBef>
                <a:spcPct val="20000"/>
              </a:spcBef>
              <a:spcAft>
                <a:spcPct val="0"/>
              </a:spcAft>
              <a:buFont typeface="Arial,Sans-Serif" panose="020B0604020202020204" pitchFamily="34" charset="0"/>
            </a:pPr>
            <a:endParaRPr lang="en-US">
              <a:ea typeface="+mn-lt"/>
              <a:cs typeface="+mn-lt"/>
            </a:endParaRPr>
          </a:p>
          <a:p>
            <a:endParaRPr lang="en-US">
              <a:ea typeface="+mn-lt"/>
              <a:cs typeface="+mn-lt"/>
            </a:endParaRPr>
          </a:p>
        </p:txBody>
      </p:sp>
      <p:pic>
        <p:nvPicPr>
          <p:cNvPr id="7" name="Content Placeholder 6" descr="Screenshot of the Continuous Nondiscrimination Notice Sample">
            <a:extLst>
              <a:ext uri="{FF2B5EF4-FFF2-40B4-BE49-F238E27FC236}">
                <a16:creationId xmlns:a16="http://schemas.microsoft.com/office/drawing/2014/main" id="{B29B394F-2632-469F-B189-54573E93FA6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88172" y="1529362"/>
            <a:ext cx="7451427" cy="3347743"/>
          </a:xfrm>
        </p:spPr>
      </p:pic>
    </p:spTree>
    <p:extLst>
      <p:ext uri="{BB962C8B-B14F-4D97-AF65-F5344CB8AC3E}">
        <p14:creationId xmlns:p14="http://schemas.microsoft.com/office/powerpoint/2010/main" val="1345335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7A88-2978-1D47-8005-23518BC5E923}"/>
              </a:ext>
            </a:extLst>
          </p:cNvPr>
          <p:cNvSpPr>
            <a:spLocks noGrp="1"/>
          </p:cNvSpPr>
          <p:nvPr>
            <p:ph type="title"/>
          </p:nvPr>
        </p:nvSpPr>
        <p:spPr/>
        <p:txBody>
          <a:bodyPr/>
          <a:lstStyle/>
          <a:p>
            <a:r>
              <a:rPr lang="en-US" b="1" dirty="0">
                <a:ea typeface="+mj-lt"/>
                <a:cs typeface="+mj-lt"/>
              </a:rPr>
              <a:t>Coordinators' Contact Information</a:t>
            </a:r>
            <a:endParaRPr lang="en-US" dirty="0"/>
          </a:p>
        </p:txBody>
      </p:sp>
      <p:sp>
        <p:nvSpPr>
          <p:cNvPr id="3" name="Content Placeholder 2">
            <a:extLst>
              <a:ext uri="{FF2B5EF4-FFF2-40B4-BE49-F238E27FC236}">
                <a16:creationId xmlns:a16="http://schemas.microsoft.com/office/drawing/2014/main" id="{C0E89785-6307-A847-3700-20350B80CDD6}"/>
              </a:ext>
            </a:extLst>
          </p:cNvPr>
          <p:cNvSpPr>
            <a:spLocks noGrp="1"/>
          </p:cNvSpPr>
          <p:nvPr>
            <p:ph sz="half" idx="1"/>
          </p:nvPr>
        </p:nvSpPr>
        <p:spPr>
          <a:xfrm>
            <a:off x="152400" y="1638300"/>
            <a:ext cx="11754486" cy="5015901"/>
          </a:xfrm>
        </p:spPr>
        <p:txBody>
          <a:bodyPr vert="horz" lIns="91440" tIns="45720" rIns="91440" bIns="45720" rtlCol="0" anchor="t">
            <a:normAutofit/>
          </a:bodyPr>
          <a:lstStyle/>
          <a:p>
            <a:pPr marL="0" indent="0">
              <a:lnSpc>
                <a:spcPct val="100000"/>
              </a:lnSpc>
              <a:spcAft>
                <a:spcPts val="1000"/>
              </a:spcAft>
              <a:buNone/>
            </a:pPr>
            <a:r>
              <a:rPr lang="en-US" dirty="0">
                <a:solidFill>
                  <a:schemeClr val="accent5">
                    <a:lumMod val="50000"/>
                  </a:schemeClr>
                </a:solidFill>
                <a:ea typeface="+mn-lt"/>
                <a:cs typeface="+mn-lt"/>
              </a:rPr>
              <a:t>The contact information for the Title IX, 504, and Title II Coordinators shall include the following: </a:t>
            </a:r>
            <a:endParaRPr lang="en-US" dirty="0">
              <a:solidFill>
                <a:schemeClr val="accent5">
                  <a:lumMod val="50000"/>
                </a:schemeClr>
              </a:solidFill>
              <a:cs typeface="Arial" panose="020B0604020202020204"/>
            </a:endParaRPr>
          </a:p>
          <a:p>
            <a:pPr lvl="1"/>
            <a:r>
              <a:rPr lang="en-US" dirty="0">
                <a:solidFill>
                  <a:schemeClr val="accent5">
                    <a:lumMod val="50000"/>
                  </a:schemeClr>
                </a:solidFill>
                <a:ea typeface="+mn-lt"/>
                <a:cs typeface="+mn-lt"/>
              </a:rPr>
              <a:t>Name</a:t>
            </a:r>
            <a:endParaRPr lang="en-US" dirty="0">
              <a:solidFill>
                <a:schemeClr val="accent5">
                  <a:lumMod val="50000"/>
                </a:schemeClr>
              </a:solidFill>
              <a:cs typeface="Arial"/>
            </a:endParaRPr>
          </a:p>
          <a:p>
            <a:pPr lvl="1"/>
            <a:r>
              <a:rPr lang="en-US" dirty="0">
                <a:solidFill>
                  <a:schemeClr val="accent5">
                    <a:lumMod val="50000"/>
                  </a:schemeClr>
                </a:solidFill>
                <a:ea typeface="+mn-lt"/>
                <a:cs typeface="+mn-lt"/>
              </a:rPr>
              <a:t>Title</a:t>
            </a:r>
            <a:endParaRPr lang="en-US" dirty="0">
              <a:solidFill>
                <a:schemeClr val="accent5">
                  <a:lumMod val="50000"/>
                </a:schemeClr>
              </a:solidFill>
              <a:cs typeface="Arial"/>
            </a:endParaRPr>
          </a:p>
          <a:p>
            <a:pPr lvl="1"/>
            <a:r>
              <a:rPr lang="en-US" dirty="0">
                <a:solidFill>
                  <a:schemeClr val="accent5">
                    <a:lumMod val="50000"/>
                  </a:schemeClr>
                </a:solidFill>
                <a:ea typeface="+mn-lt"/>
                <a:cs typeface="+mn-lt"/>
              </a:rPr>
              <a:t>Office Address</a:t>
            </a:r>
            <a:endParaRPr lang="en-US" dirty="0">
              <a:solidFill>
                <a:schemeClr val="accent5">
                  <a:lumMod val="50000"/>
                </a:schemeClr>
              </a:solidFill>
              <a:cs typeface="Arial"/>
            </a:endParaRPr>
          </a:p>
          <a:p>
            <a:pPr lvl="1"/>
            <a:r>
              <a:rPr lang="en-US" dirty="0">
                <a:solidFill>
                  <a:schemeClr val="accent5">
                    <a:lumMod val="50000"/>
                  </a:schemeClr>
                </a:solidFill>
                <a:ea typeface="+mn-lt"/>
                <a:cs typeface="+mn-lt"/>
              </a:rPr>
              <a:t>Telephone Number</a:t>
            </a:r>
          </a:p>
          <a:p>
            <a:pPr lvl="1"/>
            <a:r>
              <a:rPr lang="en-US" dirty="0">
                <a:solidFill>
                  <a:schemeClr val="accent5">
                    <a:lumMod val="50000"/>
                  </a:schemeClr>
                </a:solidFill>
                <a:ea typeface="+mn-lt"/>
                <a:cs typeface="+mn-lt"/>
              </a:rPr>
              <a:t>Email Address (Title IX)</a:t>
            </a:r>
            <a:endParaRPr lang="en-US" dirty="0">
              <a:solidFill>
                <a:schemeClr val="accent5">
                  <a:lumMod val="50000"/>
                </a:schemeClr>
              </a:solidFill>
              <a:cs typeface="Arial" panose="020B0604020202020204"/>
            </a:endParaRPr>
          </a:p>
        </p:txBody>
      </p:sp>
      <p:pic>
        <p:nvPicPr>
          <p:cNvPr id="10" name="Content Placeholder 9" descr="Screenshot of the Continuous Nondiscrimination Notice Sample ">
            <a:extLst>
              <a:ext uri="{FF2B5EF4-FFF2-40B4-BE49-F238E27FC236}">
                <a16:creationId xmlns:a16="http://schemas.microsoft.com/office/drawing/2014/main" id="{3A950BB0-E6DC-4D18-94DF-6EA1A70F25C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761" y="2783840"/>
            <a:ext cx="7394840" cy="3322319"/>
          </a:xfrm>
        </p:spPr>
      </p:pic>
    </p:spTree>
    <p:extLst>
      <p:ext uri="{BB962C8B-B14F-4D97-AF65-F5344CB8AC3E}">
        <p14:creationId xmlns:p14="http://schemas.microsoft.com/office/powerpoint/2010/main" val="3602787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a:ea typeface="+mj-lt"/>
                <a:cs typeface="+mj-lt"/>
              </a:rPr>
              <a:t>Types of Evidence Requests</a:t>
            </a:r>
            <a:endParaRPr lang="en-US"/>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sz="half" idx="1"/>
          </p:nvPr>
        </p:nvSpPr>
        <p:spPr>
          <a:xfrm>
            <a:off x="243840" y="1638299"/>
            <a:ext cx="5852160" cy="5015901"/>
          </a:xfrm>
        </p:spPr>
        <p:txBody>
          <a:bodyPr vert="horz" lIns="91440" tIns="45720" rIns="91440" bIns="45720" rtlCol="0" anchor="t">
            <a:normAutofit/>
          </a:bodyPr>
          <a:lstStyle/>
          <a:p>
            <a:pPr marL="0" indent="0">
              <a:lnSpc>
                <a:spcPct val="100000"/>
              </a:lnSpc>
              <a:spcBef>
                <a:spcPct val="20000"/>
              </a:spcBef>
              <a:spcAft>
                <a:spcPct val="0"/>
              </a:spcAft>
              <a:buNone/>
            </a:pPr>
            <a:endParaRPr lang="en-US" b="1" dirty="0">
              <a:ea typeface="+mn-lt"/>
              <a:cs typeface="+mn-lt"/>
            </a:endParaRPr>
          </a:p>
          <a:p>
            <a:pPr>
              <a:lnSpc>
                <a:spcPct val="100000"/>
              </a:lnSpc>
              <a:spcBef>
                <a:spcPct val="20000"/>
              </a:spcBef>
              <a:spcAft>
                <a:spcPct val="0"/>
              </a:spcAft>
              <a:buFont typeface="Arial,Sans-Serif" panose="020B0604020202020204" pitchFamily="34" charset="0"/>
            </a:pPr>
            <a:endParaRPr lang="en-US" b="1" dirty="0">
              <a:cs typeface="Arial"/>
            </a:endParaRPr>
          </a:p>
          <a:p>
            <a:pPr>
              <a:lnSpc>
                <a:spcPct val="100000"/>
              </a:lnSpc>
              <a:spcBef>
                <a:spcPct val="20000"/>
              </a:spcBef>
              <a:spcAft>
                <a:spcPct val="0"/>
              </a:spcAft>
              <a:buFont typeface="Arial,Sans-Serif" panose="020B0604020202020204" pitchFamily="34" charset="0"/>
            </a:pPr>
            <a:endParaRPr lang="en-US" b="1" dirty="0">
              <a:cs typeface="Arial"/>
            </a:endParaRPr>
          </a:p>
          <a:p>
            <a:pPr marL="0" indent="0">
              <a:lnSpc>
                <a:spcPct val="100000"/>
              </a:lnSpc>
              <a:spcBef>
                <a:spcPct val="20000"/>
              </a:spcBef>
              <a:spcAft>
                <a:spcPct val="0"/>
              </a:spcAft>
              <a:buNone/>
            </a:pPr>
            <a:r>
              <a:rPr lang="en-US" b="1" dirty="0">
                <a:cs typeface="Arial"/>
              </a:rPr>
              <a:t>CTE Annual Notification</a:t>
            </a:r>
            <a:endParaRPr lang="en-US" dirty="0">
              <a:ea typeface="+mn-lt"/>
              <a:cs typeface="+mn-lt"/>
            </a:endParaRPr>
          </a:p>
          <a:p>
            <a:pPr marL="0" indent="0">
              <a:lnSpc>
                <a:spcPct val="100000"/>
              </a:lnSpc>
              <a:spcBef>
                <a:spcPct val="20000"/>
              </a:spcBef>
              <a:spcAft>
                <a:spcPct val="0"/>
              </a:spcAft>
              <a:buNone/>
            </a:pPr>
            <a:endParaRPr lang="en-US" dirty="0">
              <a:highlight>
                <a:srgbClr val="00FFFF"/>
              </a:highlight>
              <a:ea typeface="+mn-lt"/>
              <a:cs typeface="+mn-lt"/>
            </a:endParaRPr>
          </a:p>
        </p:txBody>
      </p:sp>
      <p:pic>
        <p:nvPicPr>
          <p:cNvPr id="7" name="Content Placeholder 6" descr="Screenshot of the CTE Annual Notification Sample&#10;">
            <a:extLst>
              <a:ext uri="{FF2B5EF4-FFF2-40B4-BE49-F238E27FC236}">
                <a16:creationId xmlns:a16="http://schemas.microsoft.com/office/drawing/2014/main" id="{21AA2C7A-CFF2-4F97-83E5-3E5BB036867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84727" y="1328269"/>
            <a:ext cx="6057795" cy="5045202"/>
          </a:xfrm>
        </p:spPr>
      </p:pic>
    </p:spTree>
    <p:extLst>
      <p:ext uri="{BB962C8B-B14F-4D97-AF65-F5344CB8AC3E}">
        <p14:creationId xmlns:p14="http://schemas.microsoft.com/office/powerpoint/2010/main" val="3849973451"/>
      </p:ext>
    </p:extLst>
  </p:cSld>
  <p:clrMapOvr>
    <a:masterClrMapping/>
  </p:clrMapOvr>
  <p:extLst mod="1">
    <p:ext uri="{6950BFC3-D8DA-4A85-94F7-54DA5524770B}">
      <p188:commentRel xmlns:p188="http://schemas.microsoft.com/office/powerpoint/2018/8/main" xmlns="" r:id="rId4"/>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a:ea typeface="+mj-lt"/>
                <a:cs typeface="+mj-lt"/>
              </a:rPr>
              <a:t>Types of Evidence Requests</a:t>
            </a:r>
            <a:endParaRPr lang="en-US"/>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p:txBody>
          <a:bodyPr vert="horz" lIns="91440" tIns="45720" rIns="91440" bIns="45720" rtlCol="0" anchor="t">
            <a:normAutofit/>
          </a:bodyPr>
          <a:lstStyle/>
          <a:p>
            <a:pPr marL="571500" lvl="1" indent="0">
              <a:lnSpc>
                <a:spcPct val="100000"/>
              </a:lnSpc>
              <a:spcBef>
                <a:spcPct val="20000"/>
              </a:spcBef>
              <a:spcAft>
                <a:spcPct val="0"/>
              </a:spcAft>
              <a:buNone/>
            </a:pPr>
            <a:r>
              <a:rPr lang="en-US" sz="3200" b="1">
                <a:cs typeface="Arial"/>
              </a:rPr>
              <a:t>Title IX</a:t>
            </a:r>
            <a:endParaRPr lang="en-US" b="1"/>
          </a:p>
          <a:p>
            <a:pPr marL="971550" lvl="1">
              <a:lnSpc>
                <a:spcPct val="100000"/>
              </a:lnSpc>
              <a:spcBef>
                <a:spcPct val="20000"/>
              </a:spcBef>
              <a:spcAft>
                <a:spcPct val="0"/>
              </a:spcAft>
            </a:pPr>
            <a:r>
              <a:rPr lang="en-US">
                <a:ea typeface="+mn-lt"/>
                <a:cs typeface="+mn-lt"/>
              </a:rPr>
              <a:t>Title IX coordinator(s) job description</a:t>
            </a:r>
          </a:p>
          <a:p>
            <a:pPr marL="971550" lvl="1">
              <a:lnSpc>
                <a:spcPct val="100000"/>
              </a:lnSpc>
              <a:spcBef>
                <a:spcPct val="20000"/>
              </a:spcBef>
              <a:spcAft>
                <a:spcPct val="0"/>
              </a:spcAft>
            </a:pPr>
            <a:r>
              <a:rPr lang="en-US">
                <a:cs typeface="Arial"/>
              </a:rPr>
              <a:t>Training materials received by/provided to Title IX coordinators, investigators, decision-makers, other persons who facilitate the information resolution process</a:t>
            </a:r>
            <a:endParaRPr lang="en-US"/>
          </a:p>
          <a:p>
            <a:pPr marL="971550" lvl="1">
              <a:lnSpc>
                <a:spcPct val="100000"/>
              </a:lnSpc>
              <a:spcBef>
                <a:spcPct val="20000"/>
              </a:spcBef>
              <a:spcAft>
                <a:spcPct val="0"/>
              </a:spcAft>
            </a:pPr>
            <a:r>
              <a:rPr lang="en-US">
                <a:ea typeface="+mn-lt"/>
                <a:cs typeface="+mn-lt"/>
              </a:rPr>
              <a:t>Sample Written Notice to complainant and respondent</a:t>
            </a:r>
          </a:p>
          <a:p>
            <a:pPr marL="971550" lvl="1">
              <a:lnSpc>
                <a:spcPct val="100000"/>
              </a:lnSpc>
              <a:spcBef>
                <a:spcPct val="20000"/>
              </a:spcBef>
              <a:spcAft>
                <a:spcPct val="0"/>
              </a:spcAft>
            </a:pPr>
            <a:r>
              <a:rPr lang="en-US">
                <a:ea typeface="+mn-lt"/>
                <a:cs typeface="+mn-lt"/>
              </a:rPr>
              <a:t>Sample Written Determination to complainant and respondent</a:t>
            </a:r>
            <a:endParaRPr lang="en-US"/>
          </a:p>
          <a:p>
            <a:pPr marL="0" indent="0">
              <a:lnSpc>
                <a:spcPct val="100000"/>
              </a:lnSpc>
              <a:spcBef>
                <a:spcPct val="20000"/>
              </a:spcBef>
              <a:spcAft>
                <a:spcPct val="0"/>
              </a:spcAft>
              <a:buNone/>
            </a:pPr>
            <a:endParaRPr lang="en-US" b="1">
              <a:ea typeface="+mn-lt"/>
              <a:cs typeface="+mn-lt"/>
            </a:endParaRPr>
          </a:p>
          <a:p>
            <a:pPr marL="857250" indent="-571500">
              <a:lnSpc>
                <a:spcPct val="100000"/>
              </a:lnSpc>
              <a:spcBef>
                <a:spcPct val="20000"/>
              </a:spcBef>
              <a:spcAft>
                <a:spcPct val="0"/>
              </a:spcAft>
            </a:pPr>
            <a:endParaRPr lang="en-US" sz="3600" b="1">
              <a:ea typeface="+mn-lt"/>
              <a:cs typeface="+mn-lt"/>
            </a:endParaRPr>
          </a:p>
          <a:p>
            <a:pPr>
              <a:lnSpc>
                <a:spcPct val="100000"/>
              </a:lnSpc>
              <a:spcBef>
                <a:spcPct val="20000"/>
              </a:spcBef>
              <a:spcAft>
                <a:spcPct val="0"/>
              </a:spcAft>
              <a:buFont typeface="Arial,Sans-Serif" panose="020B0604020202020204" pitchFamily="34" charset="0"/>
            </a:pPr>
            <a:endParaRPr lang="en-US" sz="3600" b="1">
              <a:cs typeface="Arial"/>
            </a:endParaRPr>
          </a:p>
          <a:p>
            <a:endParaRPr lang="en-US">
              <a:cs typeface="Arial"/>
            </a:endParaRPr>
          </a:p>
        </p:txBody>
      </p:sp>
    </p:spTree>
    <p:extLst>
      <p:ext uri="{BB962C8B-B14F-4D97-AF65-F5344CB8AC3E}">
        <p14:creationId xmlns:p14="http://schemas.microsoft.com/office/powerpoint/2010/main" val="3840822108"/>
      </p:ext>
    </p:extLst>
  </p:cSld>
  <p:clrMapOvr>
    <a:masterClrMapping/>
  </p:clrMapOvr>
  <p:extLst>
    <p:ext uri="{6950BFC3-D8DA-4A85-94F7-54DA5524770B}">
      <p188:commentRel xmlns:p188="http://schemas.microsoft.com/office/powerpoint/2018/8/main" xmlns=""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a:ea typeface="+mj-lt"/>
                <a:cs typeface="+mj-lt"/>
              </a:rPr>
              <a:t>Types of Evidence Requests</a:t>
            </a:r>
            <a:endParaRPr lang="en-US"/>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439947" y="1638300"/>
            <a:ext cx="11599653" cy="5015901"/>
          </a:xfrm>
        </p:spPr>
        <p:txBody>
          <a:bodyPr vert="horz" lIns="91440" tIns="45720" rIns="91440" bIns="45720" rtlCol="0" anchor="t">
            <a:normAutofit/>
          </a:bodyPr>
          <a:lstStyle/>
          <a:p>
            <a:pPr marL="0" indent="0">
              <a:lnSpc>
                <a:spcPct val="100000"/>
              </a:lnSpc>
              <a:spcBef>
                <a:spcPct val="20000"/>
              </a:spcBef>
              <a:spcAft>
                <a:spcPct val="0"/>
              </a:spcAft>
              <a:buNone/>
            </a:pPr>
            <a:r>
              <a:rPr lang="en-US" b="1">
                <a:cs typeface="Arial"/>
              </a:rPr>
              <a:t>Demographic Information Categorized by CTE Program</a:t>
            </a:r>
            <a:endParaRPr lang="en-US">
              <a:cs typeface="Arial"/>
            </a:endParaRPr>
          </a:p>
          <a:p>
            <a:pPr marL="457200" indent="-457200">
              <a:lnSpc>
                <a:spcPct val="100000"/>
              </a:lnSpc>
              <a:spcBef>
                <a:spcPct val="20000"/>
              </a:spcBef>
              <a:spcAft>
                <a:spcPct val="0"/>
              </a:spcAft>
            </a:pPr>
            <a:r>
              <a:rPr lang="en-US" sz="2800">
                <a:cs typeface="Arial"/>
              </a:rPr>
              <a:t>CTE Program staff &amp; students</a:t>
            </a:r>
          </a:p>
          <a:p>
            <a:pPr marL="457200" indent="-457200">
              <a:lnSpc>
                <a:spcPct val="100000"/>
              </a:lnSpc>
              <a:spcBef>
                <a:spcPct val="20000"/>
              </a:spcBef>
              <a:spcAft>
                <a:spcPct val="0"/>
              </a:spcAft>
            </a:pPr>
            <a:r>
              <a:rPr lang="en-US" sz="2800">
                <a:cs typeface="Arial"/>
              </a:rPr>
              <a:t>Limited English language students</a:t>
            </a:r>
          </a:p>
          <a:p>
            <a:pPr marL="457200" indent="-457200">
              <a:lnSpc>
                <a:spcPct val="100000"/>
              </a:lnSpc>
              <a:spcBef>
                <a:spcPct val="20000"/>
              </a:spcBef>
              <a:spcAft>
                <a:spcPct val="0"/>
              </a:spcAft>
            </a:pPr>
            <a:r>
              <a:rPr lang="en-US" sz="2800">
                <a:cs typeface="Arial"/>
              </a:rPr>
              <a:t>Students with disabilities</a:t>
            </a:r>
          </a:p>
          <a:p>
            <a:pPr marL="457200" indent="-457200">
              <a:lnSpc>
                <a:spcPct val="100000"/>
              </a:lnSpc>
              <a:spcBef>
                <a:spcPct val="20000"/>
              </a:spcBef>
              <a:spcAft>
                <a:spcPct val="0"/>
              </a:spcAft>
            </a:pPr>
            <a:r>
              <a:rPr lang="en-US" sz="2800">
                <a:cs typeface="Arial"/>
              </a:rPr>
              <a:t>Students by sex</a:t>
            </a:r>
          </a:p>
          <a:p>
            <a:pPr marL="457200" indent="-457200">
              <a:lnSpc>
                <a:spcPct val="100000"/>
              </a:lnSpc>
              <a:spcBef>
                <a:spcPct val="20000"/>
              </a:spcBef>
              <a:spcAft>
                <a:spcPct val="0"/>
              </a:spcAft>
            </a:pPr>
            <a:r>
              <a:rPr lang="en-US" sz="2800">
                <a:cs typeface="Arial"/>
              </a:rPr>
              <a:t>Students enrolled in &amp; off campus CTE classes</a:t>
            </a:r>
            <a:r>
              <a:rPr lang="en-US">
                <a:cs typeface="Arial"/>
              </a:rPr>
              <a:t> </a:t>
            </a:r>
            <a:endParaRPr lang="en-US">
              <a:ea typeface="+mn-lt"/>
              <a:cs typeface="+mn-lt"/>
            </a:endParaRPr>
          </a:p>
          <a:p>
            <a:endParaRPr lang="en-US">
              <a:cs typeface="Arial"/>
            </a:endParaRPr>
          </a:p>
        </p:txBody>
      </p:sp>
    </p:spTree>
    <p:extLst>
      <p:ext uri="{BB962C8B-B14F-4D97-AF65-F5344CB8AC3E}">
        <p14:creationId xmlns:p14="http://schemas.microsoft.com/office/powerpoint/2010/main" val="49136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a:ea typeface="+mj-lt"/>
                <a:cs typeface="+mj-lt"/>
              </a:rPr>
              <a:t>Types of Evidence Requests</a:t>
            </a:r>
            <a:endParaRPr lang="en-US"/>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353683" y="1638300"/>
            <a:ext cx="11685917" cy="5015901"/>
          </a:xfrm>
        </p:spPr>
        <p:txBody>
          <a:bodyPr vert="horz" lIns="91440" tIns="45720" rIns="91440" bIns="45720" rtlCol="0" anchor="t">
            <a:normAutofit/>
          </a:bodyPr>
          <a:lstStyle/>
          <a:p>
            <a:pPr marL="0" indent="0">
              <a:lnSpc>
                <a:spcPct val="100000"/>
              </a:lnSpc>
              <a:spcBef>
                <a:spcPct val="20000"/>
              </a:spcBef>
              <a:spcAft>
                <a:spcPct val="0"/>
              </a:spcAft>
              <a:buNone/>
            </a:pPr>
            <a:endParaRPr lang="en-US" b="1">
              <a:ea typeface="+mn-lt"/>
              <a:cs typeface="+mn-lt"/>
            </a:endParaRPr>
          </a:p>
          <a:p>
            <a:pPr marL="0" indent="0">
              <a:lnSpc>
                <a:spcPct val="100000"/>
              </a:lnSpc>
              <a:spcBef>
                <a:spcPct val="20000"/>
              </a:spcBef>
              <a:spcAft>
                <a:spcPct val="0"/>
              </a:spcAft>
              <a:buNone/>
            </a:pPr>
            <a:r>
              <a:rPr lang="en-US" b="1">
                <a:cs typeface="Arial"/>
              </a:rPr>
              <a:t>Services to Students with Disabilities</a:t>
            </a:r>
            <a:endParaRPr lang="en-US">
              <a:ea typeface="+mn-lt"/>
              <a:cs typeface="+mn-lt"/>
            </a:endParaRPr>
          </a:p>
          <a:p>
            <a:pPr lvl="1">
              <a:lnSpc>
                <a:spcPct val="100000"/>
              </a:lnSpc>
              <a:spcBef>
                <a:spcPct val="20000"/>
              </a:spcBef>
              <a:spcAft>
                <a:spcPct val="0"/>
              </a:spcAft>
              <a:buFont typeface="Arial,Sans-Serif" panose="020B0604020202020204" pitchFamily="34" charset="0"/>
            </a:pPr>
            <a:r>
              <a:rPr lang="en-US">
                <a:cs typeface="Arial"/>
              </a:rPr>
              <a:t>List of auxiliary aides/adaptive equipment </a:t>
            </a:r>
            <a:endParaRPr lang="en-US">
              <a:ea typeface="+mn-lt"/>
              <a:cs typeface="+mn-lt"/>
            </a:endParaRPr>
          </a:p>
          <a:p>
            <a:pPr lvl="1">
              <a:lnSpc>
                <a:spcPct val="100000"/>
              </a:lnSpc>
              <a:spcBef>
                <a:spcPct val="20000"/>
              </a:spcBef>
              <a:spcAft>
                <a:spcPct val="0"/>
              </a:spcAft>
              <a:buFont typeface="Arial,Sans-Serif" panose="020B0604020202020204" pitchFamily="34" charset="0"/>
            </a:pPr>
            <a:r>
              <a:rPr lang="en-US">
                <a:cs typeface="Arial"/>
              </a:rPr>
              <a:t>Student Individual Education Plans (IEPs)</a:t>
            </a:r>
            <a:endParaRPr lang="en-US">
              <a:ea typeface="+mn-lt"/>
              <a:cs typeface="+mn-lt"/>
            </a:endParaRPr>
          </a:p>
          <a:p>
            <a:pPr lvl="1">
              <a:lnSpc>
                <a:spcPct val="100000"/>
              </a:lnSpc>
              <a:spcBef>
                <a:spcPct val="20000"/>
              </a:spcBef>
              <a:spcAft>
                <a:spcPct val="0"/>
              </a:spcAft>
              <a:buFont typeface="Arial,Sans-Serif" panose="020B0604020202020204" pitchFamily="34" charset="0"/>
            </a:pPr>
            <a:r>
              <a:rPr lang="en-US">
                <a:cs typeface="Arial"/>
              </a:rPr>
              <a:t>Student 504 Plans</a:t>
            </a:r>
            <a:endParaRPr lang="en-US">
              <a:ea typeface="+mn-lt"/>
              <a:cs typeface="+mn-lt"/>
            </a:endParaRPr>
          </a:p>
          <a:p>
            <a:pPr lvl="1">
              <a:lnSpc>
                <a:spcPct val="100000"/>
              </a:lnSpc>
              <a:spcBef>
                <a:spcPct val="20000"/>
              </a:spcBef>
              <a:spcAft>
                <a:spcPct val="0"/>
              </a:spcAft>
              <a:buFont typeface="Arial,Sans-Serif" panose="020B0604020202020204" pitchFamily="34" charset="0"/>
            </a:pPr>
            <a:endParaRPr lang="en-US">
              <a:ea typeface="+mn-lt"/>
              <a:cs typeface="+mn-lt"/>
            </a:endParaRPr>
          </a:p>
          <a:p>
            <a:pPr lvl="1">
              <a:lnSpc>
                <a:spcPct val="100000"/>
              </a:lnSpc>
              <a:spcBef>
                <a:spcPct val="20000"/>
              </a:spcBef>
              <a:spcAft>
                <a:spcPct val="0"/>
              </a:spcAft>
              <a:buFont typeface="Arial,Sans-Serif" panose="020B0604020202020204" pitchFamily="34" charset="0"/>
            </a:pPr>
            <a:endParaRPr lang="en-US">
              <a:ea typeface="+mn-lt"/>
              <a:cs typeface="+mn-lt"/>
            </a:endParaRPr>
          </a:p>
          <a:p>
            <a:pPr>
              <a:lnSpc>
                <a:spcPct val="100000"/>
              </a:lnSpc>
              <a:spcBef>
                <a:spcPct val="20000"/>
              </a:spcBef>
              <a:spcAft>
                <a:spcPct val="0"/>
              </a:spcAft>
              <a:buFont typeface="Arial,Sans-Serif" panose="020B0604020202020204" pitchFamily="34" charset="0"/>
            </a:pPr>
            <a:endParaRPr lang="en-US">
              <a:ea typeface="+mn-lt"/>
              <a:cs typeface="+mn-lt"/>
            </a:endParaRPr>
          </a:p>
          <a:p>
            <a:pPr lvl="1">
              <a:lnSpc>
                <a:spcPct val="100000"/>
              </a:lnSpc>
              <a:spcBef>
                <a:spcPct val="20000"/>
              </a:spcBef>
              <a:spcAft>
                <a:spcPct val="0"/>
              </a:spcAft>
              <a:buFont typeface="Arial,Sans-Serif" panose="020B0604020202020204" pitchFamily="34" charset="0"/>
            </a:pPr>
            <a:endParaRPr lang="en-US">
              <a:ea typeface="+mn-lt"/>
              <a:cs typeface="+mn-lt"/>
            </a:endParaRPr>
          </a:p>
          <a:p>
            <a:pPr>
              <a:lnSpc>
                <a:spcPct val="100000"/>
              </a:lnSpc>
              <a:spcBef>
                <a:spcPct val="20000"/>
              </a:spcBef>
              <a:spcAft>
                <a:spcPct val="0"/>
              </a:spcAft>
              <a:buFont typeface="Arial,Sans-Serif" panose="020B0604020202020204" pitchFamily="34" charset="0"/>
            </a:pPr>
            <a:endParaRPr lang="en-US">
              <a:ea typeface="+mn-lt"/>
              <a:cs typeface="+mn-lt"/>
            </a:endParaRPr>
          </a:p>
          <a:p>
            <a:pPr>
              <a:lnSpc>
                <a:spcPct val="100000"/>
              </a:lnSpc>
              <a:spcBef>
                <a:spcPct val="20000"/>
              </a:spcBef>
              <a:spcAft>
                <a:spcPct val="0"/>
              </a:spcAft>
              <a:buFont typeface="Arial,Sans-Serif" panose="020B0604020202020204" pitchFamily="34" charset="0"/>
            </a:pPr>
            <a:endParaRPr lang="en-US">
              <a:ea typeface="+mn-lt"/>
              <a:cs typeface="+mn-lt"/>
            </a:endParaRPr>
          </a:p>
          <a:p>
            <a:pPr>
              <a:lnSpc>
                <a:spcPct val="100000"/>
              </a:lnSpc>
              <a:spcBef>
                <a:spcPct val="20000"/>
              </a:spcBef>
              <a:spcAft>
                <a:spcPct val="0"/>
              </a:spcAft>
              <a:buFont typeface="Arial,Sans-Serif" panose="020B0604020202020204" pitchFamily="34" charset="0"/>
            </a:pPr>
            <a:endParaRPr lang="en-US">
              <a:ea typeface="+mn-lt"/>
              <a:cs typeface="+mn-lt"/>
            </a:endParaRPr>
          </a:p>
          <a:p>
            <a:pPr>
              <a:lnSpc>
                <a:spcPct val="100000"/>
              </a:lnSpc>
              <a:spcBef>
                <a:spcPct val="20000"/>
              </a:spcBef>
              <a:spcAft>
                <a:spcPct val="0"/>
              </a:spcAft>
              <a:buFont typeface="Arial,Sans-Serif" panose="020B0604020202020204" pitchFamily="34" charset="0"/>
            </a:pPr>
            <a:endParaRPr lang="en-US">
              <a:ea typeface="+mn-lt"/>
              <a:cs typeface="+mn-lt"/>
            </a:endParaRPr>
          </a:p>
          <a:p>
            <a:pPr>
              <a:lnSpc>
                <a:spcPct val="100000"/>
              </a:lnSpc>
              <a:spcBef>
                <a:spcPct val="20000"/>
              </a:spcBef>
              <a:spcAft>
                <a:spcPct val="0"/>
              </a:spcAft>
              <a:buFont typeface="Arial,Sans-Serif" panose="020B0604020202020204" pitchFamily="34" charset="0"/>
            </a:pPr>
            <a:endParaRPr lang="en-US">
              <a:ea typeface="+mn-lt"/>
              <a:cs typeface="+mn-lt"/>
            </a:endParaRPr>
          </a:p>
          <a:p>
            <a:pPr>
              <a:lnSpc>
                <a:spcPct val="100000"/>
              </a:lnSpc>
              <a:spcBef>
                <a:spcPct val="20000"/>
              </a:spcBef>
              <a:spcAft>
                <a:spcPct val="0"/>
              </a:spcAft>
              <a:buFont typeface="Arial,Sans-Serif" panose="020B0604020202020204" pitchFamily="34" charset="0"/>
            </a:pPr>
            <a:endParaRPr lang="en-US">
              <a:ea typeface="+mn-lt"/>
              <a:cs typeface="+mn-lt"/>
            </a:endParaRPr>
          </a:p>
          <a:p>
            <a:pPr>
              <a:lnSpc>
                <a:spcPct val="100000"/>
              </a:lnSpc>
              <a:spcBef>
                <a:spcPct val="20000"/>
              </a:spcBef>
              <a:spcAft>
                <a:spcPct val="0"/>
              </a:spcAft>
              <a:buFont typeface="Arial,Sans-Serif" panose="020B0604020202020204" pitchFamily="34" charset="0"/>
            </a:pPr>
            <a:endParaRPr lang="en-US">
              <a:ea typeface="+mn-lt"/>
              <a:cs typeface="+mn-lt"/>
            </a:endParaRPr>
          </a:p>
          <a:p>
            <a:pPr>
              <a:lnSpc>
                <a:spcPct val="100000"/>
              </a:lnSpc>
              <a:spcBef>
                <a:spcPct val="20000"/>
              </a:spcBef>
              <a:spcAft>
                <a:spcPct val="0"/>
              </a:spcAft>
              <a:buFont typeface="Arial,Sans-Serif" panose="020B0604020202020204" pitchFamily="34" charset="0"/>
            </a:pPr>
            <a:endParaRPr lang="en-US">
              <a:ea typeface="+mn-lt"/>
              <a:cs typeface="+mn-lt"/>
            </a:endParaRPr>
          </a:p>
          <a:p>
            <a:pPr>
              <a:lnSpc>
                <a:spcPct val="100000"/>
              </a:lnSpc>
              <a:spcBef>
                <a:spcPct val="20000"/>
              </a:spcBef>
              <a:spcAft>
                <a:spcPct val="0"/>
              </a:spcAft>
              <a:buFont typeface="Arial,Sans-Serif" panose="020B0604020202020204" pitchFamily="34" charset="0"/>
            </a:pPr>
            <a:endParaRPr lang="en-US">
              <a:ea typeface="+mn-lt"/>
              <a:cs typeface="+mn-lt"/>
            </a:endParaRPr>
          </a:p>
          <a:p>
            <a:pPr>
              <a:lnSpc>
                <a:spcPct val="100000"/>
              </a:lnSpc>
              <a:spcBef>
                <a:spcPct val="20000"/>
              </a:spcBef>
              <a:spcAft>
                <a:spcPct val="0"/>
              </a:spcAft>
              <a:buFont typeface="Arial,Sans-Serif" panose="020B0604020202020204" pitchFamily="34" charset="0"/>
            </a:pPr>
            <a:endParaRPr lang="en-US">
              <a:ea typeface="+mn-lt"/>
              <a:cs typeface="+mn-lt"/>
            </a:endParaRPr>
          </a:p>
          <a:p>
            <a:pPr>
              <a:lnSpc>
                <a:spcPct val="100000"/>
              </a:lnSpc>
              <a:spcBef>
                <a:spcPct val="20000"/>
              </a:spcBef>
              <a:spcAft>
                <a:spcPct val="0"/>
              </a:spcAft>
              <a:buFont typeface="Arial,Sans-Serif" panose="020B0604020202020204" pitchFamily="34" charset="0"/>
            </a:pPr>
            <a:endParaRPr lang="en-US">
              <a:ea typeface="+mn-lt"/>
              <a:cs typeface="+mn-lt"/>
            </a:endParaRPr>
          </a:p>
          <a:p>
            <a:pPr>
              <a:lnSpc>
                <a:spcPct val="100000"/>
              </a:lnSpc>
              <a:spcBef>
                <a:spcPct val="20000"/>
              </a:spcBef>
              <a:spcAft>
                <a:spcPct val="0"/>
              </a:spcAft>
              <a:buFont typeface="Arial,Sans-Serif" panose="020B0604020202020204" pitchFamily="34" charset="0"/>
            </a:pPr>
            <a:endParaRPr lang="en-US">
              <a:ea typeface="+mn-lt"/>
              <a:cs typeface="+mn-lt"/>
            </a:endParaRPr>
          </a:p>
          <a:p>
            <a:pPr marL="628650">
              <a:lnSpc>
                <a:spcPct val="100000"/>
              </a:lnSpc>
              <a:spcBef>
                <a:spcPct val="20000"/>
              </a:spcBef>
              <a:spcAft>
                <a:spcPct val="0"/>
              </a:spcAft>
              <a:buFont typeface="Arial,Sans-Serif" panose="020B0604020202020204" pitchFamily="34" charset="0"/>
            </a:pPr>
            <a:endParaRPr lang="en-US">
              <a:ea typeface="+mn-lt"/>
              <a:cs typeface="+mn-lt"/>
            </a:endParaRPr>
          </a:p>
          <a:p>
            <a:pPr lvl="1">
              <a:lnSpc>
                <a:spcPct val="100000"/>
              </a:lnSpc>
              <a:spcBef>
                <a:spcPct val="20000"/>
              </a:spcBef>
              <a:spcAft>
                <a:spcPct val="0"/>
              </a:spcAft>
            </a:pPr>
            <a:endParaRPr lang="en-US">
              <a:ea typeface="+mn-lt"/>
              <a:cs typeface="+mn-lt"/>
            </a:endParaRPr>
          </a:p>
          <a:p>
            <a:pPr>
              <a:lnSpc>
                <a:spcPct val="100000"/>
              </a:lnSpc>
              <a:spcBef>
                <a:spcPct val="20000"/>
              </a:spcBef>
              <a:spcAft>
                <a:spcPct val="0"/>
              </a:spcAft>
              <a:buFont typeface="Arial,Sans-Serif" panose="020B0604020202020204" pitchFamily="34" charset="0"/>
            </a:pPr>
            <a:endParaRPr lang="en-US">
              <a:ea typeface="+mn-lt"/>
              <a:cs typeface="+mn-lt"/>
            </a:endParaRPr>
          </a:p>
          <a:p>
            <a:pPr>
              <a:lnSpc>
                <a:spcPct val="100000"/>
              </a:lnSpc>
              <a:spcBef>
                <a:spcPct val="20000"/>
              </a:spcBef>
              <a:spcAft>
                <a:spcPct val="0"/>
              </a:spcAft>
              <a:buFont typeface="Arial,Sans-Serif" panose="020B0604020202020204" pitchFamily="34" charset="0"/>
            </a:pPr>
            <a:endParaRPr lang="en-US">
              <a:ea typeface="+mn-lt"/>
              <a:cs typeface="+mn-lt"/>
            </a:endParaRPr>
          </a:p>
          <a:p>
            <a:pPr marL="1028700" lvl="1">
              <a:lnSpc>
                <a:spcPct val="100000"/>
              </a:lnSpc>
              <a:spcBef>
                <a:spcPct val="20000"/>
              </a:spcBef>
              <a:spcAft>
                <a:spcPct val="0"/>
              </a:spcAft>
              <a:buFont typeface="Arial,Sans-Serif" panose="020B0604020202020204" pitchFamily="34" charset="0"/>
            </a:pPr>
            <a:endParaRPr lang="en-US">
              <a:cs typeface="Arial"/>
            </a:endParaRPr>
          </a:p>
          <a:p>
            <a:pPr marL="628650">
              <a:lnSpc>
                <a:spcPct val="100000"/>
              </a:lnSpc>
              <a:spcBef>
                <a:spcPct val="20000"/>
              </a:spcBef>
              <a:spcAft>
                <a:spcPct val="0"/>
              </a:spcAft>
              <a:buFont typeface="Arial,Sans-Serif" panose="020B0604020202020204" pitchFamily="34" charset="0"/>
            </a:pPr>
            <a:endParaRPr lang="en-US">
              <a:cs typeface="Arial"/>
            </a:endParaRPr>
          </a:p>
          <a:p>
            <a:endParaRPr lang="en-US">
              <a:cs typeface="Arial"/>
            </a:endParaRPr>
          </a:p>
        </p:txBody>
      </p:sp>
    </p:spTree>
    <p:extLst>
      <p:ext uri="{BB962C8B-B14F-4D97-AF65-F5344CB8AC3E}">
        <p14:creationId xmlns:p14="http://schemas.microsoft.com/office/powerpoint/2010/main" val="12439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b="1">
                <a:ea typeface="+mj-lt"/>
                <a:cs typeface="+mj-lt"/>
              </a:rPr>
              <a:t>Objectives</a:t>
            </a:r>
            <a:endParaRPr lang="en-US"/>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396815" y="1638300"/>
            <a:ext cx="11642785" cy="5015901"/>
          </a:xfrm>
        </p:spPr>
        <p:txBody>
          <a:bodyPr vert="horz" lIns="91440" tIns="45720" rIns="91440" bIns="45720" rtlCol="0" anchor="t">
            <a:normAutofit/>
          </a:bodyPr>
          <a:lstStyle/>
          <a:p>
            <a:pPr marL="0" indent="0">
              <a:lnSpc>
                <a:spcPct val="100000"/>
              </a:lnSpc>
              <a:spcBef>
                <a:spcPct val="20000"/>
              </a:spcBef>
              <a:spcAft>
                <a:spcPct val="0"/>
              </a:spcAft>
              <a:buNone/>
            </a:pPr>
            <a:r>
              <a:rPr lang="en-US">
                <a:ea typeface="+mn-lt"/>
                <a:cs typeface="+mn-lt"/>
              </a:rPr>
              <a:t>Review the following:</a:t>
            </a:r>
            <a:endParaRPr lang="en-US">
              <a:cs typeface="Arial" panose="020B0604020202020204"/>
            </a:endParaRPr>
          </a:p>
          <a:p>
            <a:pPr lvl="1">
              <a:lnSpc>
                <a:spcPct val="100000"/>
              </a:lnSpc>
              <a:spcBef>
                <a:spcPct val="20000"/>
              </a:spcBef>
              <a:spcAft>
                <a:spcPct val="0"/>
              </a:spcAft>
            </a:pPr>
            <a:r>
              <a:rPr lang="en-US">
                <a:ea typeface="+mn-lt"/>
                <a:cs typeface="+mn-lt"/>
              </a:rPr>
              <a:t>Legislation</a:t>
            </a:r>
          </a:p>
          <a:p>
            <a:pPr lvl="1">
              <a:lnSpc>
                <a:spcPct val="100000"/>
              </a:lnSpc>
              <a:spcBef>
                <a:spcPct val="20000"/>
              </a:spcBef>
              <a:spcAft>
                <a:spcPct val="0"/>
              </a:spcAft>
            </a:pPr>
            <a:r>
              <a:rPr lang="en-US">
                <a:ea typeface="+mn-lt"/>
                <a:cs typeface="+mn-lt"/>
              </a:rPr>
              <a:t>Procedures for school site selection</a:t>
            </a:r>
          </a:p>
          <a:p>
            <a:pPr lvl="1">
              <a:lnSpc>
                <a:spcPct val="100000"/>
              </a:lnSpc>
              <a:spcBef>
                <a:spcPct val="20000"/>
              </a:spcBef>
              <a:spcAft>
                <a:spcPct val="0"/>
              </a:spcAft>
            </a:pPr>
            <a:r>
              <a:rPr lang="en-US">
                <a:ea typeface="+mn-lt"/>
                <a:cs typeface="+mn-lt"/>
              </a:rPr>
              <a:t>Processes of conducting a Civil Rights Review (CRR)</a:t>
            </a:r>
          </a:p>
          <a:p>
            <a:pPr lvl="1">
              <a:lnSpc>
                <a:spcPct val="100000"/>
              </a:lnSpc>
              <a:spcBef>
                <a:spcPct val="20000"/>
              </a:spcBef>
              <a:spcAft>
                <a:spcPct val="0"/>
              </a:spcAft>
            </a:pPr>
            <a:r>
              <a:rPr lang="en-US">
                <a:ea typeface="+mn-lt"/>
                <a:cs typeface="+mn-lt"/>
              </a:rPr>
              <a:t>Areas of observation and documentation provided as evidence</a:t>
            </a:r>
            <a:endParaRPr lang="en-US"/>
          </a:p>
          <a:p>
            <a:pPr>
              <a:lnSpc>
                <a:spcPct val="100000"/>
              </a:lnSpc>
              <a:spcBef>
                <a:spcPct val="20000"/>
              </a:spcBef>
              <a:spcAft>
                <a:spcPct val="0"/>
              </a:spcAft>
            </a:pPr>
            <a:endParaRPr lang="en-US">
              <a:cs typeface="Arial"/>
            </a:endParaRPr>
          </a:p>
        </p:txBody>
      </p:sp>
    </p:spTree>
    <p:extLst>
      <p:ext uri="{BB962C8B-B14F-4D97-AF65-F5344CB8AC3E}">
        <p14:creationId xmlns:p14="http://schemas.microsoft.com/office/powerpoint/2010/main" val="1418197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6061-470D-8A4C-38E4-BA6C51ACE9AC}"/>
              </a:ext>
            </a:extLst>
          </p:cNvPr>
          <p:cNvSpPr>
            <a:spLocks noGrp="1"/>
          </p:cNvSpPr>
          <p:nvPr>
            <p:ph type="title"/>
          </p:nvPr>
        </p:nvSpPr>
        <p:spPr/>
        <p:txBody>
          <a:bodyPr/>
          <a:lstStyle/>
          <a:p>
            <a:r>
              <a:rPr lang="en-US" b="1" dirty="0">
                <a:ea typeface="+mj-lt"/>
                <a:cs typeface="+mj-lt"/>
              </a:rPr>
              <a:t>Evidence Redaction Tip</a:t>
            </a:r>
            <a:endParaRPr lang="en-US" dirty="0"/>
          </a:p>
        </p:txBody>
      </p:sp>
      <p:pic>
        <p:nvPicPr>
          <p:cNvPr id="6" name="Content Placeholder 5" descr="Don't: When redacting, a marker/pen ink does not eliminate the information underneath after being scanned. Includes screenshot of a poor name redaction.  &#10;">
            <a:extLst>
              <a:ext uri="{FF2B5EF4-FFF2-40B4-BE49-F238E27FC236}">
                <a16:creationId xmlns:a16="http://schemas.microsoft.com/office/drawing/2014/main" id="{B81B3707-1CCB-469E-A7C0-3B3E13B0F527}"/>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178" t="1227" r="3082" b="2185"/>
          <a:stretch/>
        </p:blipFill>
        <p:spPr>
          <a:xfrm>
            <a:off x="293597" y="1446933"/>
            <a:ext cx="5943600" cy="5017662"/>
          </a:xfrm>
          <a:ln>
            <a:noFill/>
          </a:ln>
        </p:spPr>
      </p:pic>
      <p:pic>
        <p:nvPicPr>
          <p:cNvPr id="8" name="Content Placeholder 7" descr="Do: Use sticky notes, white out, or the PDF redaction tool to cover information completely. Includes screenshot of a correct name redaction&#10;">
            <a:extLst>
              <a:ext uri="{FF2B5EF4-FFF2-40B4-BE49-F238E27FC236}">
                <a16:creationId xmlns:a16="http://schemas.microsoft.com/office/drawing/2014/main" id="{D4073570-F9CE-4B91-A22F-087999B567F6}"/>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672" t="1628" r="1348"/>
          <a:stretch/>
        </p:blipFill>
        <p:spPr>
          <a:xfrm>
            <a:off x="6237197" y="1409719"/>
            <a:ext cx="5802403" cy="5092090"/>
          </a:xfrm>
          <a:ln>
            <a:noFill/>
          </a:ln>
        </p:spPr>
      </p:pic>
    </p:spTree>
    <p:extLst>
      <p:ext uri="{BB962C8B-B14F-4D97-AF65-F5344CB8AC3E}">
        <p14:creationId xmlns:p14="http://schemas.microsoft.com/office/powerpoint/2010/main" val="1506613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a:xfrm>
            <a:off x="152399" y="822469"/>
            <a:ext cx="11887200" cy="1325563"/>
          </a:xfrm>
        </p:spPr>
        <p:txBody>
          <a:bodyPr/>
          <a:lstStyle/>
          <a:p>
            <a:r>
              <a:rPr lang="en-US" dirty="0">
                <a:ea typeface="+mj-lt"/>
                <a:cs typeface="+mj-lt"/>
              </a:rPr>
              <a:t>In-Review</a:t>
            </a:r>
          </a:p>
        </p:txBody>
      </p:sp>
      <p:pic>
        <p:nvPicPr>
          <p:cNvPr id="7" name="Content Placeholder 6" descr="California Department of Education Seal">
            <a:extLst>
              <a:ext uri="{FF2B5EF4-FFF2-40B4-BE49-F238E27FC236}">
                <a16:creationId xmlns:a16="http://schemas.microsoft.com/office/drawing/2014/main" id="{52B033C4-3826-491B-AA55-5C25E1A0EF8B}"/>
              </a:ext>
              <a:ext uri="{C183D7F6-B498-43B3-948B-1728B52AA6E4}">
                <adec:decorative xmlns:adec="http://schemas.microsoft.com/office/drawing/2017/decorative" val="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116" r="27808"/>
          <a:stretch/>
        </p:blipFill>
        <p:spPr>
          <a:xfrm>
            <a:off x="5000846" y="2148032"/>
            <a:ext cx="2190307" cy="3008758"/>
          </a:xfrm>
        </p:spPr>
      </p:pic>
      <p:sp>
        <p:nvSpPr>
          <p:cNvPr id="4" name="Content Placeholder 3">
            <a:extLst>
              <a:ext uri="{FF2B5EF4-FFF2-40B4-BE49-F238E27FC236}">
                <a16:creationId xmlns:a16="http://schemas.microsoft.com/office/drawing/2014/main" id="{CF33AC65-E447-4121-8173-D56BC6750D2C}"/>
              </a:ext>
            </a:extLst>
          </p:cNvPr>
          <p:cNvSpPr>
            <a:spLocks noGrp="1"/>
          </p:cNvSpPr>
          <p:nvPr>
            <p:ph sz="half" idx="1"/>
          </p:nvPr>
        </p:nvSpPr>
        <p:spPr>
          <a:xfrm>
            <a:off x="152400" y="6049926"/>
            <a:ext cx="8789581" cy="604275"/>
          </a:xfrm>
        </p:spPr>
        <p:txBody>
          <a:bodyPr/>
          <a:lstStyle/>
          <a:p>
            <a:pPr marL="0" indent="0">
              <a:buNone/>
            </a:pPr>
            <a:r>
              <a:rPr lang="en-US" sz="2400" dirty="0">
                <a:hlinkClick r:id="rId4" action="ppaction://hlinksldjump" tooltip="Table of Contents"/>
              </a:rPr>
              <a:t>Click here to return to the Table of Contents</a:t>
            </a:r>
            <a:endParaRPr lang="en-US" sz="2400" dirty="0"/>
          </a:p>
          <a:p>
            <a:pPr marL="0" indent="0">
              <a:buNone/>
            </a:pPr>
            <a:endParaRPr lang="en-US" dirty="0"/>
          </a:p>
        </p:txBody>
      </p:sp>
    </p:spTree>
    <p:extLst>
      <p:ext uri="{BB962C8B-B14F-4D97-AF65-F5344CB8AC3E}">
        <p14:creationId xmlns:p14="http://schemas.microsoft.com/office/powerpoint/2010/main" val="798841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B706-83D8-9E7D-F812-4005060CD791}"/>
              </a:ext>
            </a:extLst>
          </p:cNvPr>
          <p:cNvSpPr>
            <a:spLocks noGrp="1"/>
          </p:cNvSpPr>
          <p:nvPr>
            <p:ph type="title"/>
          </p:nvPr>
        </p:nvSpPr>
        <p:spPr/>
        <p:txBody>
          <a:bodyPr/>
          <a:lstStyle/>
          <a:p>
            <a:r>
              <a:rPr lang="en-US" b="1">
                <a:ea typeface="+mj-lt"/>
                <a:cs typeface="+mj-lt"/>
              </a:rPr>
              <a:t>In-Review</a:t>
            </a:r>
            <a:endParaRPr lang="en-US">
              <a:ea typeface="+mj-lt"/>
              <a:cs typeface="+mj-lt"/>
            </a:endParaRPr>
          </a:p>
        </p:txBody>
      </p:sp>
      <p:graphicFrame>
        <p:nvGraphicFramePr>
          <p:cNvPr id="10" name="Table 4">
            <a:extLst>
              <a:ext uri="{FF2B5EF4-FFF2-40B4-BE49-F238E27FC236}">
                <a16:creationId xmlns:a16="http://schemas.microsoft.com/office/drawing/2014/main" id="{6414E3E1-F02C-4101-A357-AE63B459EDAD}"/>
              </a:ext>
            </a:extLst>
          </p:cNvPr>
          <p:cNvGraphicFramePr>
            <a:graphicFrameLocks/>
          </p:cNvGraphicFramePr>
          <p:nvPr>
            <p:extLst>
              <p:ext uri="{D42A27DB-BD31-4B8C-83A1-F6EECF244321}">
                <p14:modId xmlns:p14="http://schemas.microsoft.com/office/powerpoint/2010/main" val="4077743015"/>
              </p:ext>
            </p:extLst>
          </p:nvPr>
        </p:nvGraphicFramePr>
        <p:xfrm>
          <a:off x="152400" y="1638300"/>
          <a:ext cx="5852063" cy="4762110"/>
        </p:xfrm>
        <a:graphic>
          <a:graphicData uri="http://schemas.openxmlformats.org/drawingml/2006/table">
            <a:tbl>
              <a:tblPr firstRow="1" bandRow="1">
                <a:tableStyleId>{22838BEF-8BB2-4498-84A7-C5851F593DF1}</a:tableStyleId>
              </a:tblPr>
              <a:tblGrid>
                <a:gridCol w="5852063">
                  <a:extLst>
                    <a:ext uri="{9D8B030D-6E8A-4147-A177-3AD203B41FA5}">
                      <a16:colId xmlns:a16="http://schemas.microsoft.com/office/drawing/2014/main" val="4168775459"/>
                    </a:ext>
                  </a:extLst>
                </a:gridCol>
              </a:tblGrid>
              <a:tr h="566306">
                <a:tc>
                  <a:txBody>
                    <a:bodyPr/>
                    <a:lstStyle/>
                    <a:p>
                      <a:pPr lvl="0">
                        <a:buNone/>
                      </a:pPr>
                      <a:r>
                        <a:rPr lang="en-US" sz="3200" b="1" i="0" u="none" strike="noStrike" noProof="0" dirty="0">
                          <a:latin typeface="Arial"/>
                        </a:rPr>
                        <a:t>Entrance Meeting:</a:t>
                      </a:r>
                      <a:endParaRPr lang="en-US" sz="3200" b="1" i="0" dirty="0">
                        <a:latin typeface="Arial"/>
                      </a:endParaRPr>
                    </a:p>
                  </a:txBody>
                  <a:tcPr marL="93313" marR="93313"/>
                </a:tc>
                <a:extLst>
                  <a:ext uri="{0D108BD9-81ED-4DB2-BD59-A6C34878D82A}">
                    <a16:rowId xmlns:a16="http://schemas.microsoft.com/office/drawing/2014/main" val="1266242838"/>
                  </a:ext>
                </a:extLst>
              </a:tr>
              <a:tr h="2197817">
                <a:tc>
                  <a:txBody>
                    <a:bodyPr/>
                    <a:lstStyle/>
                    <a:p>
                      <a:pPr lvl="0">
                        <a:buNone/>
                      </a:pPr>
                      <a:r>
                        <a:rPr lang="en-US" sz="2400" u="none" strike="noStrike" noProof="0"/>
                        <a:t>A meeting coordinated between the program reviewer and the LEA’s assigned CRR Coordinator (main point of contact) for introductions and a brief overview of the civil rights review’s purpose and process. </a:t>
                      </a:r>
                    </a:p>
                  </a:txBody>
                  <a:tcPr marL="93313" marR="93313"/>
                </a:tc>
                <a:extLst>
                  <a:ext uri="{0D108BD9-81ED-4DB2-BD59-A6C34878D82A}">
                    <a16:rowId xmlns:a16="http://schemas.microsoft.com/office/drawing/2014/main" val="4226546392"/>
                  </a:ext>
                </a:extLst>
              </a:tr>
              <a:tr h="539340">
                <a:tc>
                  <a:txBody>
                    <a:bodyPr/>
                    <a:lstStyle/>
                    <a:p>
                      <a:pPr lvl="0">
                        <a:buNone/>
                      </a:pPr>
                      <a:r>
                        <a:rPr lang="en-US" sz="3000" b="1" i="0" u="none" strike="noStrike" noProof="0">
                          <a:latin typeface="Arial"/>
                        </a:rPr>
                        <a:t>Review of Documents:</a:t>
                      </a:r>
                    </a:p>
                  </a:txBody>
                  <a:tcPr marL="93313" marR="93313"/>
                </a:tc>
                <a:extLst>
                  <a:ext uri="{0D108BD9-81ED-4DB2-BD59-A6C34878D82A}">
                    <a16:rowId xmlns:a16="http://schemas.microsoft.com/office/drawing/2014/main" val="1903555123"/>
                  </a:ext>
                </a:extLst>
              </a:tr>
              <a:tr h="1348350">
                <a:tc>
                  <a:txBody>
                    <a:bodyPr/>
                    <a:lstStyle/>
                    <a:p>
                      <a:pPr lvl="0">
                        <a:buNone/>
                      </a:pPr>
                      <a:r>
                        <a:rPr lang="en-US" sz="2400" u="none" strike="noStrike" noProof="0" dirty="0"/>
                        <a:t>The program reviewer continues to review of uploaded evidence in CMT.</a:t>
                      </a:r>
                    </a:p>
                  </a:txBody>
                  <a:tcPr marL="93313" marR="93313"/>
                </a:tc>
                <a:extLst>
                  <a:ext uri="{0D108BD9-81ED-4DB2-BD59-A6C34878D82A}">
                    <a16:rowId xmlns:a16="http://schemas.microsoft.com/office/drawing/2014/main" val="3920846697"/>
                  </a:ext>
                </a:extLst>
              </a:tr>
            </a:tbl>
          </a:graphicData>
        </a:graphic>
      </p:graphicFrame>
      <p:graphicFrame>
        <p:nvGraphicFramePr>
          <p:cNvPr id="5" name="Table 5">
            <a:extLst>
              <a:ext uri="{FF2B5EF4-FFF2-40B4-BE49-F238E27FC236}">
                <a16:creationId xmlns:a16="http://schemas.microsoft.com/office/drawing/2014/main" id="{5BAB86D8-1E3F-B387-2D6C-F72756E097DF}"/>
              </a:ext>
            </a:extLst>
          </p:cNvPr>
          <p:cNvGraphicFramePr>
            <a:graphicFrameLocks noGrp="1"/>
          </p:cNvGraphicFramePr>
          <p:nvPr>
            <p:ph sz="half" idx="2"/>
            <p:extLst/>
          </p:nvPr>
        </p:nvGraphicFramePr>
        <p:xfrm>
          <a:off x="6188075" y="1638300"/>
          <a:ext cx="5852362" cy="1402080"/>
        </p:xfrm>
        <a:graphic>
          <a:graphicData uri="http://schemas.openxmlformats.org/drawingml/2006/table">
            <a:tbl>
              <a:tblPr firstRow="1" bandRow="1">
                <a:tableStyleId>{22838BEF-8BB2-4498-84A7-C5851F593DF1}</a:tableStyleId>
              </a:tblPr>
              <a:tblGrid>
                <a:gridCol w="5852362">
                  <a:extLst>
                    <a:ext uri="{9D8B030D-6E8A-4147-A177-3AD203B41FA5}">
                      <a16:colId xmlns:a16="http://schemas.microsoft.com/office/drawing/2014/main" val="658003308"/>
                    </a:ext>
                  </a:extLst>
                </a:gridCol>
              </a:tblGrid>
              <a:tr h="370839">
                <a:tc>
                  <a:txBody>
                    <a:bodyPr/>
                    <a:lstStyle/>
                    <a:p>
                      <a:pPr lvl="0" algn="l">
                        <a:lnSpc>
                          <a:spcPct val="100000"/>
                        </a:lnSpc>
                        <a:spcBef>
                          <a:spcPts val="0"/>
                        </a:spcBef>
                        <a:spcAft>
                          <a:spcPts val="0"/>
                        </a:spcAft>
                        <a:buNone/>
                      </a:pPr>
                      <a:r>
                        <a:rPr lang="en-US" sz="3200" u="none" strike="noStrike" noProof="0"/>
                        <a:t>Interviews With:</a:t>
                      </a:r>
                    </a:p>
                  </a:txBody>
                  <a:tcPr marL="92545" marR="92545"/>
                </a:tc>
                <a:extLst>
                  <a:ext uri="{0D108BD9-81ED-4DB2-BD59-A6C34878D82A}">
                    <a16:rowId xmlns:a16="http://schemas.microsoft.com/office/drawing/2014/main" val="1169769568"/>
                  </a:ext>
                </a:extLst>
              </a:tr>
              <a:tr h="370840">
                <a:tc>
                  <a:txBody>
                    <a:bodyPr/>
                    <a:lstStyle/>
                    <a:p>
                      <a:pPr marL="285750" marR="0" lvl="0" indent="-285750" algn="l">
                        <a:lnSpc>
                          <a:spcPct val="100000"/>
                        </a:lnSpc>
                        <a:spcBef>
                          <a:spcPct val="0"/>
                        </a:spcBef>
                        <a:spcAft>
                          <a:spcPct val="0"/>
                        </a:spcAft>
                        <a:buClr>
                          <a:srgbClr val="000000"/>
                        </a:buClr>
                        <a:buFont typeface="Arial,Sans-Serif"/>
                        <a:buChar char="•"/>
                      </a:pPr>
                      <a:r>
                        <a:rPr lang="en-US" sz="2400" u="none" strike="noStrike" noProof="0" dirty="0"/>
                        <a:t>District and School level staff  </a:t>
                      </a:r>
                    </a:p>
                    <a:p>
                      <a:pPr marL="285750" marR="0" lvl="0" indent="-285750" algn="l">
                        <a:lnSpc>
                          <a:spcPct val="100000"/>
                        </a:lnSpc>
                        <a:spcBef>
                          <a:spcPct val="0"/>
                        </a:spcBef>
                        <a:spcAft>
                          <a:spcPct val="0"/>
                        </a:spcAft>
                        <a:buClr>
                          <a:srgbClr val="000000"/>
                        </a:buClr>
                        <a:buFont typeface="Arial,Sans-Serif"/>
                        <a:buChar char="•"/>
                      </a:pPr>
                      <a:r>
                        <a:rPr lang="en-US" sz="2400" u="none" strike="noStrike" noProof="0" dirty="0"/>
                        <a:t>Students (on-site only)</a:t>
                      </a:r>
                      <a:endParaRPr lang="en-US" sz="2400" dirty="0"/>
                    </a:p>
                  </a:txBody>
                  <a:tcPr marL="92545" marR="92545"/>
                </a:tc>
                <a:extLst>
                  <a:ext uri="{0D108BD9-81ED-4DB2-BD59-A6C34878D82A}">
                    <a16:rowId xmlns:a16="http://schemas.microsoft.com/office/drawing/2014/main" val="676356701"/>
                  </a:ext>
                </a:extLst>
              </a:tr>
            </a:tbl>
          </a:graphicData>
        </a:graphic>
      </p:graphicFrame>
      <p:pic>
        <p:nvPicPr>
          <p:cNvPr id="9" name="Content Placeholder 8" descr="Group of people communicating around a table">
            <a:extLst>
              <a:ext uri="{FF2B5EF4-FFF2-40B4-BE49-F238E27FC236}">
                <a16:creationId xmlns:a16="http://schemas.microsoft.com/office/drawing/2014/main" id="{C33727DE-5D32-4C9F-9667-2B21BBC0FAB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188075" y="3149318"/>
            <a:ext cx="5772150" cy="3324225"/>
          </a:xfrm>
        </p:spPr>
      </p:pic>
    </p:spTree>
    <p:extLst>
      <p:ext uri="{BB962C8B-B14F-4D97-AF65-F5344CB8AC3E}">
        <p14:creationId xmlns:p14="http://schemas.microsoft.com/office/powerpoint/2010/main" val="495207965"/>
      </p:ext>
    </p:extLst>
  </p:cSld>
  <p:clrMapOvr>
    <a:masterClrMapping/>
  </p:clrMapOvr>
  <p:extLst mod="1">
    <p:ext uri="{6950BFC3-D8DA-4A85-94F7-54DA5524770B}">
      <p188:commentRel xmlns:p188="http://schemas.microsoft.com/office/powerpoint/2018/8/main" xmlns="" r:id="rId4"/>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A2EC6-000B-7B79-BAEE-AC86A06C70B8}"/>
              </a:ext>
            </a:extLst>
          </p:cNvPr>
          <p:cNvSpPr>
            <a:spLocks noGrp="1"/>
          </p:cNvSpPr>
          <p:nvPr>
            <p:ph type="title"/>
          </p:nvPr>
        </p:nvSpPr>
        <p:spPr/>
        <p:txBody>
          <a:bodyPr/>
          <a:lstStyle/>
          <a:p>
            <a:r>
              <a:rPr lang="en-US" dirty="0">
                <a:cs typeface="Arial"/>
              </a:rPr>
              <a:t>Determining Accessibility Standards </a:t>
            </a:r>
          </a:p>
        </p:txBody>
      </p:sp>
      <p:sp>
        <p:nvSpPr>
          <p:cNvPr id="3" name="Content Placeholder 2">
            <a:extLst>
              <a:ext uri="{FF2B5EF4-FFF2-40B4-BE49-F238E27FC236}">
                <a16:creationId xmlns:a16="http://schemas.microsoft.com/office/drawing/2014/main" id="{23A5E379-0052-84CE-A00E-93967453E8FB}"/>
              </a:ext>
            </a:extLst>
          </p:cNvPr>
          <p:cNvSpPr>
            <a:spLocks noGrp="1"/>
          </p:cNvSpPr>
          <p:nvPr>
            <p:ph sz="half" idx="1"/>
          </p:nvPr>
        </p:nvSpPr>
        <p:spPr>
          <a:xfrm>
            <a:off x="152400" y="1529362"/>
            <a:ext cx="11887200" cy="5015901"/>
          </a:xfrm>
        </p:spPr>
        <p:txBody>
          <a:bodyPr vert="horz" lIns="91440" tIns="45720" rIns="91440" bIns="45720" rtlCol="0" anchor="t">
            <a:normAutofit/>
          </a:bodyPr>
          <a:lstStyle/>
          <a:p>
            <a:pPr marL="457200" indent="-457200">
              <a:lnSpc>
                <a:spcPct val="100000"/>
              </a:lnSpc>
              <a:spcBef>
                <a:spcPct val="0"/>
              </a:spcBef>
              <a:spcAft>
                <a:spcPct val="0"/>
              </a:spcAft>
            </a:pPr>
            <a:r>
              <a:rPr lang="en-US" sz="2800" dirty="0">
                <a:solidFill>
                  <a:schemeClr val="accent5">
                    <a:lumMod val="50000"/>
                  </a:schemeClr>
                </a:solidFill>
                <a:cs typeface="Arial"/>
              </a:rPr>
              <a:t>Construction dates matter for determining which standards apply.</a:t>
            </a:r>
            <a:endParaRPr lang="en-US" sz="2800" dirty="0">
              <a:solidFill>
                <a:schemeClr val="accent5">
                  <a:lumMod val="50000"/>
                </a:schemeClr>
              </a:solidFill>
              <a:ea typeface="+mn-lt"/>
              <a:cs typeface="+mn-lt"/>
            </a:endParaRPr>
          </a:p>
          <a:p>
            <a:pPr marL="457200" indent="-457200">
              <a:lnSpc>
                <a:spcPct val="100000"/>
              </a:lnSpc>
              <a:spcBef>
                <a:spcPct val="0"/>
              </a:spcBef>
              <a:spcAft>
                <a:spcPct val="0"/>
              </a:spcAft>
            </a:pPr>
            <a:r>
              <a:rPr lang="en-US" sz="2800" dirty="0">
                <a:solidFill>
                  <a:schemeClr val="accent5">
                    <a:lumMod val="50000"/>
                  </a:schemeClr>
                </a:solidFill>
                <a:cs typeface="Arial"/>
              </a:rPr>
              <a:t>Depending on the dates of construction and alteration, LEAs must use the applicable accessibility standards to comply with Section 504.</a:t>
            </a:r>
            <a:endParaRPr lang="en-US" sz="2800" dirty="0">
              <a:solidFill>
                <a:schemeClr val="accent5">
                  <a:lumMod val="50000"/>
                </a:schemeClr>
              </a:solidFill>
              <a:ea typeface="+mn-lt"/>
              <a:cs typeface="+mn-lt"/>
            </a:endParaRPr>
          </a:p>
        </p:txBody>
      </p:sp>
      <p:pic>
        <p:nvPicPr>
          <p:cNvPr id="7" name="Content Placeholder 6" descr="Accessibility Standards Arrow Chart. &#10;">
            <a:extLst>
              <a:ext uri="{FF2B5EF4-FFF2-40B4-BE49-F238E27FC236}">
                <a16:creationId xmlns:a16="http://schemas.microsoft.com/office/drawing/2014/main" id="{4057F51C-E1DE-4C4D-A928-E45820DEDFE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1365" y="3102965"/>
            <a:ext cx="11509269" cy="3162924"/>
          </a:xfrm>
        </p:spPr>
      </p:pic>
    </p:spTree>
    <p:extLst>
      <p:ext uri="{BB962C8B-B14F-4D97-AF65-F5344CB8AC3E}">
        <p14:creationId xmlns:p14="http://schemas.microsoft.com/office/powerpoint/2010/main" val="3739386013"/>
      </p:ext>
    </p:extLst>
  </p:cSld>
  <p:clrMapOvr>
    <a:masterClrMapping/>
  </p:clrMapOvr>
  <p:extLst mod="1">
    <p:ext uri="{6950BFC3-D8DA-4A85-94F7-54DA5524770B}">
      <p188:commentRel xmlns:p188="http://schemas.microsoft.com/office/powerpoint/2018/8/main" xmlns="" r:id="rId4"/>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CF81-1109-426A-AAC4-5E7B181071F5}"/>
              </a:ext>
            </a:extLst>
          </p:cNvPr>
          <p:cNvSpPr>
            <a:spLocks noGrp="1"/>
          </p:cNvSpPr>
          <p:nvPr>
            <p:ph type="title"/>
          </p:nvPr>
        </p:nvSpPr>
        <p:spPr>
          <a:xfrm>
            <a:off x="182373" y="412149"/>
            <a:ext cx="11770963" cy="1817119"/>
          </a:xfrm>
        </p:spPr>
        <p:txBody>
          <a:bodyPr vert="horz" lIns="91440" tIns="45720" rIns="91440" bIns="45720" rtlCol="0" anchor="ctr">
            <a:noAutofit/>
          </a:bodyPr>
          <a:lstStyle/>
          <a:p>
            <a:r>
              <a:rPr lang="en-US">
                <a:cs typeface="Arial"/>
              </a:rPr>
              <a:t>The Physical Facilities Accessibility Review or Walkthrough</a:t>
            </a:r>
            <a:br>
              <a:rPr lang="en-US">
                <a:cs typeface="Arial"/>
              </a:rPr>
            </a:br>
            <a:r>
              <a:rPr lang="en-US" sz="3600">
                <a:ea typeface="+mj-lt"/>
                <a:cs typeface="+mj-lt"/>
              </a:rPr>
              <a:t>The following areas will be reviewed:</a:t>
            </a:r>
            <a:endParaRPr lang="en-US" sz="3600">
              <a:cs typeface="Arial"/>
            </a:endParaRPr>
          </a:p>
        </p:txBody>
      </p:sp>
      <p:graphicFrame>
        <p:nvGraphicFramePr>
          <p:cNvPr id="9" name="Table 9">
            <a:extLst>
              <a:ext uri="{FF2B5EF4-FFF2-40B4-BE49-F238E27FC236}">
                <a16:creationId xmlns:a16="http://schemas.microsoft.com/office/drawing/2014/main" id="{1EE9016D-C31C-2920-8011-27B0DC5E9A7A}"/>
              </a:ext>
            </a:extLst>
          </p:cNvPr>
          <p:cNvGraphicFramePr>
            <a:graphicFrameLocks noGrp="1"/>
          </p:cNvGraphicFramePr>
          <p:nvPr>
            <p:ph sz="half" idx="1"/>
            <p:extLst>
              <p:ext uri="{D42A27DB-BD31-4B8C-83A1-F6EECF244321}">
                <p14:modId xmlns:p14="http://schemas.microsoft.com/office/powerpoint/2010/main" val="1337456564"/>
              </p:ext>
            </p:extLst>
          </p:nvPr>
        </p:nvGraphicFramePr>
        <p:xfrm>
          <a:off x="301925" y="2528221"/>
          <a:ext cx="11586372" cy="3973576"/>
        </p:xfrm>
        <a:graphic>
          <a:graphicData uri="http://schemas.openxmlformats.org/drawingml/2006/table">
            <a:tbl>
              <a:tblPr firstRow="1" bandRow="1">
                <a:tableStyleId>{69012ECD-51FC-41F1-AA8D-1B2483CD663E}</a:tableStyleId>
              </a:tblPr>
              <a:tblGrid>
                <a:gridCol w="3537857">
                  <a:extLst>
                    <a:ext uri="{9D8B030D-6E8A-4147-A177-3AD203B41FA5}">
                      <a16:colId xmlns:a16="http://schemas.microsoft.com/office/drawing/2014/main" val="2192342540"/>
                    </a:ext>
                  </a:extLst>
                </a:gridCol>
                <a:gridCol w="2857498">
                  <a:extLst>
                    <a:ext uri="{9D8B030D-6E8A-4147-A177-3AD203B41FA5}">
                      <a16:colId xmlns:a16="http://schemas.microsoft.com/office/drawing/2014/main" val="1963162793"/>
                    </a:ext>
                  </a:extLst>
                </a:gridCol>
                <a:gridCol w="5191017">
                  <a:extLst>
                    <a:ext uri="{9D8B030D-6E8A-4147-A177-3AD203B41FA5}">
                      <a16:colId xmlns:a16="http://schemas.microsoft.com/office/drawing/2014/main" val="1651074205"/>
                    </a:ext>
                  </a:extLst>
                </a:gridCol>
              </a:tblGrid>
              <a:tr h="2617970">
                <a:tc>
                  <a:txBody>
                    <a:bodyPr/>
                    <a:lstStyle/>
                    <a:p>
                      <a:pPr marL="285750" marR="0" lvl="0" indent="-285750" algn="l">
                        <a:lnSpc>
                          <a:spcPct val="100000"/>
                        </a:lnSpc>
                        <a:spcBef>
                          <a:spcPts val="500"/>
                        </a:spcBef>
                        <a:spcAft>
                          <a:spcPts val="500"/>
                        </a:spcAft>
                        <a:buFont typeface="Arial"/>
                        <a:buChar char="•"/>
                      </a:pPr>
                      <a:r>
                        <a:rPr lang="en-US" sz="2800" b="0" i="0" u="none" strike="noStrike" noProof="0" dirty="0">
                          <a:latin typeface="Arial"/>
                        </a:rPr>
                        <a:t>Entrance/Exit</a:t>
                      </a:r>
                    </a:p>
                    <a:p>
                      <a:pPr marL="285750" marR="0" lvl="0" indent="-285750" algn="l">
                        <a:lnSpc>
                          <a:spcPct val="100000"/>
                        </a:lnSpc>
                        <a:spcBef>
                          <a:spcPts val="500"/>
                        </a:spcBef>
                        <a:spcAft>
                          <a:spcPts val="0"/>
                        </a:spcAft>
                        <a:buFont typeface="Arial"/>
                        <a:buChar char="•"/>
                      </a:pPr>
                      <a:r>
                        <a:rPr lang="en-US" sz="2800" b="0" i="0" u="none" strike="noStrike" noProof="0" dirty="0">
                          <a:latin typeface="Arial"/>
                        </a:rPr>
                        <a:t>CTE classrooms, labs, &amp; workshops</a:t>
                      </a:r>
                    </a:p>
                    <a:p>
                      <a:pPr marL="285750" marR="0" lvl="0" indent="-285750" algn="l">
                        <a:lnSpc>
                          <a:spcPct val="100000"/>
                        </a:lnSpc>
                        <a:spcBef>
                          <a:spcPct val="20000"/>
                        </a:spcBef>
                        <a:spcAft>
                          <a:spcPct val="0"/>
                        </a:spcAft>
                        <a:buFont typeface="Arial"/>
                        <a:buChar char="•"/>
                      </a:pPr>
                      <a:r>
                        <a:rPr lang="en-US" sz="2800" b="0" i="0" u="none" strike="noStrike" noProof="0" dirty="0">
                          <a:latin typeface="Arial"/>
                        </a:rPr>
                        <a:t>Reception counters</a:t>
                      </a:r>
                    </a:p>
                    <a:p>
                      <a:pPr marL="285750" marR="0" lvl="0" indent="-285750" algn="l">
                        <a:lnSpc>
                          <a:spcPct val="100000"/>
                        </a:lnSpc>
                        <a:spcBef>
                          <a:spcPct val="20000"/>
                        </a:spcBef>
                        <a:spcAft>
                          <a:spcPct val="0"/>
                        </a:spcAft>
                        <a:buFont typeface="Arial"/>
                        <a:buChar char="•"/>
                      </a:pPr>
                      <a:r>
                        <a:rPr lang="en-US" sz="2800" b="0" i="0" u="none" strike="noStrike" noProof="0" dirty="0">
                          <a:latin typeface="Arial"/>
                        </a:rPr>
                        <a:t>Alarm</a:t>
                      </a:r>
                    </a:p>
                    <a:p>
                      <a:pPr marL="285750" marR="0" lvl="0" indent="-285750" algn="l">
                        <a:lnSpc>
                          <a:spcPct val="100000"/>
                        </a:lnSpc>
                        <a:spcBef>
                          <a:spcPct val="20000"/>
                        </a:spcBef>
                        <a:spcAft>
                          <a:spcPct val="0"/>
                        </a:spcAft>
                        <a:buClr>
                          <a:srgbClr val="FFFFFF"/>
                        </a:buClr>
                        <a:buFont typeface="Arial"/>
                        <a:buChar char="•"/>
                      </a:pPr>
                      <a:r>
                        <a:rPr lang="en-US" sz="2800" b="0" i="0" u="none" strike="noStrike" noProof="0" dirty="0">
                          <a:latin typeface="Arial"/>
                        </a:rPr>
                        <a:t>Restrooms</a:t>
                      </a:r>
                    </a:p>
                    <a:p>
                      <a:pPr marL="285750" marR="0" lvl="0" indent="-285750" algn="l">
                        <a:lnSpc>
                          <a:spcPct val="100000"/>
                        </a:lnSpc>
                        <a:spcBef>
                          <a:spcPct val="20000"/>
                        </a:spcBef>
                        <a:spcAft>
                          <a:spcPct val="0"/>
                        </a:spcAft>
                        <a:buClr>
                          <a:srgbClr val="FFFFFF"/>
                        </a:buClr>
                        <a:buFont typeface="Arial"/>
                        <a:buChar char="•"/>
                      </a:pPr>
                      <a:endParaRPr lang="en-US" sz="2800" b="0" i="0" u="none" strike="noStrike" noProof="0" dirty="0"/>
                    </a:p>
                  </a:txBody>
                  <a:tcPr/>
                </a:tc>
                <a:tc>
                  <a:txBody>
                    <a:bodyPr/>
                    <a:lstStyle/>
                    <a:p>
                      <a:pPr marL="285750" marR="0" lvl="0" indent="-285750" algn="l">
                        <a:lnSpc>
                          <a:spcPct val="100000"/>
                        </a:lnSpc>
                        <a:spcBef>
                          <a:spcPct val="20000"/>
                        </a:spcBef>
                        <a:spcAft>
                          <a:spcPct val="0"/>
                        </a:spcAft>
                        <a:buFont typeface="Arial"/>
                        <a:buChar char="•"/>
                      </a:pPr>
                      <a:r>
                        <a:rPr lang="en-US" sz="2800" b="0" i="0" u="none" strike="noStrike" noProof="0">
                          <a:latin typeface="Arial"/>
                        </a:rPr>
                        <a:t>Egress</a:t>
                      </a:r>
                    </a:p>
                    <a:p>
                      <a:pPr marL="285750" marR="0" lvl="0" indent="-285750" algn="l">
                        <a:lnSpc>
                          <a:spcPct val="100000"/>
                        </a:lnSpc>
                        <a:spcBef>
                          <a:spcPct val="20000"/>
                        </a:spcBef>
                        <a:spcAft>
                          <a:spcPct val="0"/>
                        </a:spcAft>
                        <a:buFont typeface="Arial"/>
                        <a:buChar char="•"/>
                      </a:pPr>
                      <a:r>
                        <a:rPr lang="en-US" sz="2800" b="0" i="0" u="none" strike="noStrike" noProof="0">
                          <a:latin typeface="Arial"/>
                        </a:rPr>
                        <a:t>Desk Height</a:t>
                      </a:r>
                    </a:p>
                    <a:p>
                      <a:pPr marL="285750" marR="0" lvl="0" indent="-285750" algn="l">
                        <a:lnSpc>
                          <a:spcPct val="100000"/>
                        </a:lnSpc>
                        <a:spcBef>
                          <a:spcPct val="0"/>
                        </a:spcBef>
                        <a:spcAft>
                          <a:spcPct val="0"/>
                        </a:spcAft>
                        <a:buClr>
                          <a:srgbClr val="FFFFFF"/>
                        </a:buClr>
                        <a:buFont typeface="Arial"/>
                        <a:buChar char="•"/>
                      </a:pPr>
                      <a:r>
                        <a:rPr lang="en-US" sz="2800" b="0" i="0" u="none" strike="noStrike" noProof="0">
                          <a:latin typeface="Arial"/>
                        </a:rPr>
                        <a:t>Stadium/Fields</a:t>
                      </a:r>
                      <a:endParaRPr lang="en-US" sz="2800" b="1" i="0" u="none" strike="noStrike" noProof="0"/>
                    </a:p>
                    <a:p>
                      <a:pPr marL="285750" marR="0" lvl="0" indent="-285750" algn="l">
                        <a:lnSpc>
                          <a:spcPct val="100000"/>
                        </a:lnSpc>
                        <a:spcBef>
                          <a:spcPct val="0"/>
                        </a:spcBef>
                        <a:spcAft>
                          <a:spcPct val="0"/>
                        </a:spcAft>
                        <a:buClr>
                          <a:srgbClr val="FFFFFF"/>
                        </a:buClr>
                        <a:buFont typeface="Arial"/>
                        <a:buChar char="•"/>
                      </a:pPr>
                      <a:r>
                        <a:rPr lang="en-US" sz="2800" b="0" i="0" u="none" strike="noStrike" noProof="0">
                          <a:latin typeface="Arial"/>
                        </a:rPr>
                        <a:t>Elevators/Lifts</a:t>
                      </a:r>
                      <a:endParaRPr lang="en-US" sz="2800" b="1" i="0" u="none" strike="noStrike" noProof="0"/>
                    </a:p>
                    <a:p>
                      <a:pPr marL="285750" marR="0" lvl="0" indent="-285750" algn="l">
                        <a:lnSpc>
                          <a:spcPct val="100000"/>
                        </a:lnSpc>
                        <a:spcBef>
                          <a:spcPct val="0"/>
                        </a:spcBef>
                        <a:spcAft>
                          <a:spcPct val="0"/>
                        </a:spcAft>
                        <a:buClr>
                          <a:srgbClr val="FFFFFF"/>
                        </a:buClr>
                        <a:buFont typeface="Arial"/>
                        <a:buChar char="•"/>
                      </a:pPr>
                      <a:r>
                        <a:rPr lang="en-US" sz="2800" b="0" i="0" u="none" strike="noStrike" noProof="0">
                          <a:latin typeface="Arial"/>
                        </a:rPr>
                        <a:t>Path of travel</a:t>
                      </a:r>
                      <a:endParaRPr lang="en-US" sz="2800" b="1" i="0" u="none" strike="noStrike" noProof="0"/>
                    </a:p>
                    <a:p>
                      <a:pPr marL="285750" marR="0" lvl="0" indent="-285750" algn="l">
                        <a:lnSpc>
                          <a:spcPct val="100000"/>
                        </a:lnSpc>
                        <a:spcBef>
                          <a:spcPct val="0"/>
                        </a:spcBef>
                        <a:spcAft>
                          <a:spcPct val="0"/>
                        </a:spcAft>
                        <a:buClr>
                          <a:srgbClr val="FFFFFF"/>
                        </a:buClr>
                        <a:buFont typeface="Arial"/>
                        <a:buChar char="•"/>
                      </a:pPr>
                      <a:r>
                        <a:rPr lang="en-US" sz="2800" b="0" i="0" u="none" strike="noStrike" noProof="0">
                          <a:latin typeface="Arial"/>
                        </a:rPr>
                        <a:t>Parking Lots</a:t>
                      </a:r>
                    </a:p>
                    <a:p>
                      <a:pPr marL="285750" marR="0" lvl="0" indent="-285750" algn="l">
                        <a:lnSpc>
                          <a:spcPct val="100000"/>
                        </a:lnSpc>
                        <a:spcBef>
                          <a:spcPts val="0"/>
                        </a:spcBef>
                        <a:spcAft>
                          <a:spcPts val="0"/>
                        </a:spcAft>
                        <a:buClr>
                          <a:srgbClr val="FFFFFF"/>
                        </a:buClr>
                        <a:buFont typeface="Arial"/>
                        <a:buChar char="•"/>
                      </a:pPr>
                      <a:r>
                        <a:rPr lang="en-US" sz="2800" b="0" i="0" u="none" strike="noStrike" noProof="0">
                          <a:latin typeface="Arial"/>
                        </a:rPr>
                        <a:t>Library</a:t>
                      </a:r>
                    </a:p>
                  </a:txBody>
                  <a:tcPr/>
                </a:tc>
                <a:tc>
                  <a:txBody>
                    <a:bodyPr/>
                    <a:lstStyle/>
                    <a:p>
                      <a:pPr marL="285750" marR="0" lvl="0" indent="-285750" algn="l">
                        <a:lnSpc>
                          <a:spcPct val="100000"/>
                        </a:lnSpc>
                        <a:spcBef>
                          <a:spcPct val="0"/>
                        </a:spcBef>
                        <a:spcAft>
                          <a:spcPct val="0"/>
                        </a:spcAft>
                        <a:buFont typeface="Arial"/>
                        <a:buChar char="•"/>
                      </a:pPr>
                      <a:r>
                        <a:rPr lang="en-US" sz="2800" b="0" i="0" u="none" strike="noStrike" noProof="0" dirty="0">
                          <a:latin typeface="Arial"/>
                        </a:rPr>
                        <a:t>Auditoriums, gyms, locker rooms </a:t>
                      </a:r>
                    </a:p>
                    <a:p>
                      <a:pPr marL="285750" marR="0" lvl="0" indent="-285750" algn="l">
                        <a:lnSpc>
                          <a:spcPct val="100000"/>
                        </a:lnSpc>
                        <a:spcBef>
                          <a:spcPct val="0"/>
                        </a:spcBef>
                        <a:spcAft>
                          <a:spcPct val="0"/>
                        </a:spcAft>
                        <a:buFont typeface="Arial"/>
                        <a:buChar char="•"/>
                      </a:pPr>
                      <a:r>
                        <a:rPr lang="en-US" sz="2800" b="0" i="0" u="none" strike="noStrike" noProof="0" dirty="0">
                          <a:latin typeface="Arial"/>
                        </a:rPr>
                        <a:t>Signage International Symbol of Accessibility </a:t>
                      </a:r>
                      <a:endParaRPr lang="en-US" dirty="0"/>
                    </a:p>
                    <a:p>
                      <a:pPr marL="285750" marR="0" lvl="0" indent="-285750" algn="l">
                        <a:lnSpc>
                          <a:spcPct val="100000"/>
                        </a:lnSpc>
                        <a:spcBef>
                          <a:spcPct val="0"/>
                        </a:spcBef>
                        <a:spcAft>
                          <a:spcPct val="0"/>
                        </a:spcAft>
                        <a:buFont typeface="Arial"/>
                        <a:buChar char="•"/>
                      </a:pPr>
                      <a:r>
                        <a:rPr lang="en-US" sz="2800" b="0" i="0" u="none" strike="noStrike" noProof="0" dirty="0">
                          <a:latin typeface="Arial"/>
                        </a:rPr>
                        <a:t>Proximity of classroom, shops &amp; labs</a:t>
                      </a:r>
                      <a:endParaRPr lang="en-US" dirty="0"/>
                    </a:p>
                    <a:p>
                      <a:pPr marL="285750" marR="0" lvl="0" indent="-285750" algn="l">
                        <a:lnSpc>
                          <a:spcPct val="100000"/>
                        </a:lnSpc>
                        <a:spcBef>
                          <a:spcPts val="0"/>
                        </a:spcBef>
                        <a:spcAft>
                          <a:spcPts val="0"/>
                        </a:spcAft>
                        <a:buFont typeface="Arial"/>
                        <a:buChar char="•"/>
                      </a:pPr>
                      <a:r>
                        <a:rPr lang="en-US" sz="2800" b="0" i="0" u="none" strike="noStrike" noProof="0" dirty="0"/>
                        <a:t>Water Fountains</a:t>
                      </a:r>
                    </a:p>
                    <a:p>
                      <a:pPr marL="285750" marR="0" lvl="0" indent="-285750" algn="l">
                        <a:lnSpc>
                          <a:spcPct val="100000"/>
                        </a:lnSpc>
                        <a:spcBef>
                          <a:spcPts val="0"/>
                        </a:spcBef>
                        <a:spcAft>
                          <a:spcPts val="0"/>
                        </a:spcAft>
                        <a:buFont typeface="Arial"/>
                        <a:buChar char="•"/>
                      </a:pPr>
                      <a:r>
                        <a:rPr lang="en-US" sz="2800" b="0" i="0" u="none" strike="noStrike" noProof="0" dirty="0">
                          <a:latin typeface="Arial"/>
                        </a:rPr>
                        <a:t>Cafeteria</a:t>
                      </a:r>
                      <a:endParaRPr lang="en-US" sz="2800" b="0" i="0" u="none" strike="noStrike" noProof="0" dirty="0"/>
                    </a:p>
                  </a:txBody>
                  <a:tcPr/>
                </a:tc>
                <a:extLst>
                  <a:ext uri="{0D108BD9-81ED-4DB2-BD59-A6C34878D82A}">
                    <a16:rowId xmlns:a16="http://schemas.microsoft.com/office/drawing/2014/main" val="1173848002"/>
                  </a:ext>
                </a:extLst>
              </a:tr>
            </a:tbl>
          </a:graphicData>
        </a:graphic>
      </p:graphicFrame>
    </p:spTree>
    <p:extLst>
      <p:ext uri="{BB962C8B-B14F-4D97-AF65-F5344CB8AC3E}">
        <p14:creationId xmlns:p14="http://schemas.microsoft.com/office/powerpoint/2010/main" val="353146718"/>
      </p:ext>
    </p:extLst>
  </p:cSld>
  <p:clrMapOvr>
    <a:masterClrMapping/>
  </p:clrMapOvr>
  <p:extLst>
    <p:ext uri="{6950BFC3-D8DA-4A85-94F7-54DA5524770B}">
      <p188:commentRel xmlns:p188="http://schemas.microsoft.com/office/powerpoint/2018/8/main" xmlns=""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p:txBody>
          <a:bodyPr/>
          <a:lstStyle/>
          <a:p>
            <a:r>
              <a:rPr lang="en-US" dirty="0">
                <a:cs typeface="Arial"/>
              </a:rPr>
              <a:t>Facilities Measuring Tips</a:t>
            </a:r>
            <a:endParaRPr lang="en-US" dirty="0">
              <a:ea typeface="+mj-lt"/>
              <a:cs typeface="+mj-lt"/>
            </a:endParaRPr>
          </a:p>
        </p:txBody>
      </p:sp>
      <p:pic>
        <p:nvPicPr>
          <p:cNvPr id="8" name="Content Placeholder 7" descr="Screenshot of a YouTube video titled &quot;An ADA Inspection&quot;">
            <a:extLst>
              <a:ext uri="{FF2B5EF4-FFF2-40B4-BE49-F238E27FC236}">
                <a16:creationId xmlns:a16="http://schemas.microsoft.com/office/drawing/2014/main" id="{15D689AA-44E5-4025-997C-D13CC80A44F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066654" y="1529362"/>
            <a:ext cx="7714193" cy="4445901"/>
          </a:xfrm>
        </p:spPr>
      </p:pic>
      <p:sp>
        <p:nvSpPr>
          <p:cNvPr id="3" name="Content Placeholder 2">
            <a:extLst>
              <a:ext uri="{FF2B5EF4-FFF2-40B4-BE49-F238E27FC236}">
                <a16:creationId xmlns:a16="http://schemas.microsoft.com/office/drawing/2014/main" id="{628295C0-804A-420A-A155-599ED8EACCBB}"/>
              </a:ext>
            </a:extLst>
          </p:cNvPr>
          <p:cNvSpPr>
            <a:spLocks noGrp="1"/>
          </p:cNvSpPr>
          <p:nvPr>
            <p:ph sz="half" idx="1"/>
          </p:nvPr>
        </p:nvSpPr>
        <p:spPr>
          <a:xfrm>
            <a:off x="152400" y="5975263"/>
            <a:ext cx="11785077" cy="700166"/>
          </a:xfrm>
        </p:spPr>
        <p:txBody>
          <a:bodyPr/>
          <a:lstStyle/>
          <a:p>
            <a:pPr marL="0" indent="0">
              <a:buNone/>
            </a:pPr>
            <a:r>
              <a:rPr lang="en-US" sz="2400" dirty="0">
                <a:hlinkClick r:id="rId4" action="ppaction://hlinksldjump"/>
              </a:rPr>
              <a:t>Click here to return to the Table of Contents</a:t>
            </a:r>
            <a:endParaRPr lang="en-US" sz="2400" dirty="0"/>
          </a:p>
          <a:p>
            <a:endParaRPr lang="en-US" dirty="0"/>
          </a:p>
        </p:txBody>
      </p:sp>
    </p:spTree>
    <p:extLst>
      <p:ext uri="{BB962C8B-B14F-4D97-AF65-F5344CB8AC3E}">
        <p14:creationId xmlns:p14="http://schemas.microsoft.com/office/powerpoint/2010/main" val="1017397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3E724-BE9B-C72A-98A0-B924679C21AD}"/>
              </a:ext>
            </a:extLst>
          </p:cNvPr>
          <p:cNvSpPr>
            <a:spLocks noGrp="1"/>
          </p:cNvSpPr>
          <p:nvPr>
            <p:ph type="title"/>
          </p:nvPr>
        </p:nvSpPr>
        <p:spPr/>
        <p:txBody>
          <a:bodyPr/>
          <a:lstStyle/>
          <a:p>
            <a:r>
              <a:rPr lang="en-US">
                <a:cs typeface="Arial"/>
              </a:rPr>
              <a:t>Common Areas of Non-Compliance</a:t>
            </a:r>
          </a:p>
        </p:txBody>
      </p:sp>
      <p:sp>
        <p:nvSpPr>
          <p:cNvPr id="3" name="Content Placeholder 2">
            <a:extLst>
              <a:ext uri="{FF2B5EF4-FFF2-40B4-BE49-F238E27FC236}">
                <a16:creationId xmlns:a16="http://schemas.microsoft.com/office/drawing/2014/main" id="{3B8081BF-734C-4FC6-95F5-F268B355B5F1}"/>
              </a:ext>
            </a:extLst>
          </p:cNvPr>
          <p:cNvSpPr>
            <a:spLocks noGrp="1"/>
          </p:cNvSpPr>
          <p:nvPr>
            <p:ph sz="half" idx="1"/>
          </p:nvPr>
        </p:nvSpPr>
        <p:spPr>
          <a:xfrm>
            <a:off x="152400" y="1638300"/>
            <a:ext cx="11887200" cy="5015901"/>
          </a:xfrm>
        </p:spPr>
        <p:txBody>
          <a:bodyPr>
            <a:normAutofit fontScale="85000" lnSpcReduction="10000"/>
          </a:bodyPr>
          <a:lstStyle/>
          <a:p>
            <a:pPr marL="0" indent="0">
              <a:lnSpc>
                <a:spcPct val="100000"/>
              </a:lnSpc>
              <a:spcBef>
                <a:spcPct val="20000"/>
              </a:spcBef>
              <a:spcAft>
                <a:spcPct val="0"/>
              </a:spcAft>
              <a:buNone/>
            </a:pPr>
            <a:r>
              <a:rPr lang="en-US" b="1" u="sng" dirty="0">
                <a:cs typeface="Arial"/>
              </a:rPr>
              <a:t>Door(s) at Entrance(s) and Exits(s):</a:t>
            </a:r>
            <a:r>
              <a:rPr lang="en-US" dirty="0">
                <a:cs typeface="Arial"/>
              </a:rPr>
              <a:t> </a:t>
            </a:r>
            <a:endParaRPr lang="en-US" dirty="0">
              <a:ea typeface="+mn-lt"/>
              <a:cs typeface="+mn-lt"/>
            </a:endParaRPr>
          </a:p>
          <a:p>
            <a:pPr fontAlgn="auto">
              <a:lnSpc>
                <a:spcPct val="100000"/>
              </a:lnSpc>
              <a:spcBef>
                <a:spcPct val="20000"/>
              </a:spcBef>
              <a:spcAft>
                <a:spcPct val="0"/>
              </a:spcAft>
            </a:pPr>
            <a:r>
              <a:rPr lang="en-US" dirty="0">
                <a:cs typeface="Arial"/>
              </a:rPr>
              <a:t>Door push force: Measure in pounds </a:t>
            </a:r>
            <a:endParaRPr lang="en-US" dirty="0">
              <a:ea typeface="+mn-lt"/>
              <a:cs typeface="+mn-lt"/>
            </a:endParaRPr>
          </a:p>
          <a:p>
            <a:pPr marL="0" indent="0">
              <a:lnSpc>
                <a:spcPct val="100000"/>
              </a:lnSpc>
              <a:spcBef>
                <a:spcPct val="20000"/>
              </a:spcBef>
              <a:spcAft>
                <a:spcPct val="0"/>
              </a:spcAft>
              <a:buNone/>
            </a:pPr>
            <a:r>
              <a:rPr lang="en-US" b="1" u="sng" dirty="0">
                <a:cs typeface="Arial"/>
              </a:rPr>
              <a:t>Signage(s)</a:t>
            </a:r>
            <a:r>
              <a:rPr lang="en-US" u="sng" dirty="0">
                <a:cs typeface="Arial"/>
              </a:rPr>
              <a:t>: </a:t>
            </a:r>
            <a:endParaRPr lang="en-US" dirty="0">
              <a:ea typeface="+mn-lt"/>
              <a:cs typeface="+mn-lt"/>
            </a:endParaRPr>
          </a:p>
          <a:p>
            <a:pPr fontAlgn="auto">
              <a:lnSpc>
                <a:spcPct val="100000"/>
              </a:lnSpc>
              <a:spcBef>
                <a:spcPct val="20000"/>
              </a:spcBef>
              <a:spcAft>
                <a:spcPct val="0"/>
              </a:spcAft>
            </a:pPr>
            <a:r>
              <a:rPr lang="en-US" dirty="0">
                <a:cs typeface="Arial"/>
              </a:rPr>
              <a:t>Height of accessible signage: Measure from the floor to the centerline of sign</a:t>
            </a:r>
            <a:endParaRPr lang="en-US" dirty="0">
              <a:ea typeface="+mn-lt"/>
              <a:cs typeface="+mn-lt"/>
            </a:endParaRPr>
          </a:p>
          <a:p>
            <a:pPr fontAlgn="auto">
              <a:lnSpc>
                <a:spcPct val="100000"/>
              </a:lnSpc>
              <a:spcBef>
                <a:spcPct val="20000"/>
              </a:spcBef>
              <a:spcAft>
                <a:spcPct val="0"/>
              </a:spcAft>
            </a:pPr>
            <a:r>
              <a:rPr lang="en-US" dirty="0">
                <a:cs typeface="Arial"/>
              </a:rPr>
              <a:t>Height of characters of signage</a:t>
            </a:r>
            <a:endParaRPr lang="en-US" dirty="0">
              <a:ea typeface="+mn-lt"/>
              <a:cs typeface="+mn-lt"/>
            </a:endParaRPr>
          </a:p>
          <a:p>
            <a:pPr marL="0" indent="0">
              <a:lnSpc>
                <a:spcPct val="100000"/>
              </a:lnSpc>
              <a:spcBef>
                <a:spcPct val="20000"/>
              </a:spcBef>
              <a:buNone/>
            </a:pPr>
            <a:r>
              <a:rPr lang="en-US" b="1" u="sng" dirty="0">
                <a:ea typeface="+mn-lt"/>
                <a:cs typeface="+mn-lt"/>
              </a:rPr>
              <a:t>Toilet/Restrooms</a:t>
            </a:r>
            <a:r>
              <a:rPr lang="en-US" dirty="0">
                <a:ea typeface="+mn-lt"/>
                <a:cs typeface="+mn-lt"/>
              </a:rPr>
              <a:t> </a:t>
            </a:r>
          </a:p>
          <a:p>
            <a:pPr>
              <a:lnSpc>
                <a:spcPct val="100000"/>
              </a:lnSpc>
              <a:spcBef>
                <a:spcPct val="20000"/>
              </a:spcBef>
              <a:buFont typeface="Arial"/>
              <a:buChar char="•"/>
            </a:pPr>
            <a:r>
              <a:rPr lang="en-US" dirty="0">
                <a:ea typeface="+mn-lt"/>
                <a:cs typeface="+mn-lt"/>
              </a:rPr>
              <a:t>Height of mirror: from floor to reflecting edge of mirror </a:t>
            </a:r>
          </a:p>
          <a:p>
            <a:pPr>
              <a:lnSpc>
                <a:spcPct val="100000"/>
              </a:lnSpc>
              <a:spcBef>
                <a:spcPct val="20000"/>
              </a:spcBef>
              <a:buFont typeface="Arial"/>
              <a:buChar char="•"/>
            </a:pPr>
            <a:r>
              <a:rPr lang="en-US" dirty="0">
                <a:ea typeface="+mn-lt"/>
                <a:cs typeface="+mn-lt"/>
              </a:rPr>
              <a:t>Height of soap dispenser: from floor to operable part of dispenser(s) </a:t>
            </a:r>
            <a:endParaRPr lang="en-US" dirty="0"/>
          </a:p>
          <a:p>
            <a:pPr>
              <a:lnSpc>
                <a:spcPct val="100000"/>
              </a:lnSpc>
              <a:spcBef>
                <a:spcPct val="20000"/>
              </a:spcBef>
              <a:buFont typeface="Arial"/>
              <a:buChar char="•"/>
            </a:pPr>
            <a:r>
              <a:rPr lang="en-US" dirty="0">
                <a:ea typeface="+mn-lt"/>
                <a:cs typeface="+mn-lt"/>
              </a:rPr>
              <a:t>Height of paper towel dispenser: from floor to operable part of dispenser(s) </a:t>
            </a:r>
            <a:endParaRPr lang="en-US" dirty="0"/>
          </a:p>
          <a:p>
            <a:endParaRPr lang="en-US" dirty="0"/>
          </a:p>
        </p:txBody>
      </p:sp>
      <p:pic>
        <p:nvPicPr>
          <p:cNvPr id="6" name="Content Placeholder 5" descr="International symbol of access">
            <a:extLst>
              <a:ext uri="{FF2B5EF4-FFF2-40B4-BE49-F238E27FC236}">
                <a16:creationId xmlns:a16="http://schemas.microsoft.com/office/drawing/2014/main" id="{255ACC84-4C0B-47C7-828F-E031B9EF5AA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087407" y="1203113"/>
            <a:ext cx="1491916" cy="1809549"/>
          </a:xfrm>
        </p:spPr>
      </p:pic>
    </p:spTree>
    <p:extLst>
      <p:ext uri="{BB962C8B-B14F-4D97-AF65-F5344CB8AC3E}">
        <p14:creationId xmlns:p14="http://schemas.microsoft.com/office/powerpoint/2010/main" val="4059451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1D42F-4D17-1BB5-8E39-DBB7955D3612}"/>
              </a:ext>
            </a:extLst>
          </p:cNvPr>
          <p:cNvSpPr>
            <a:spLocks noGrp="1"/>
          </p:cNvSpPr>
          <p:nvPr>
            <p:ph type="title"/>
          </p:nvPr>
        </p:nvSpPr>
        <p:spPr/>
        <p:txBody>
          <a:bodyPr/>
          <a:lstStyle/>
          <a:p>
            <a:r>
              <a:rPr lang="en-US">
                <a:cs typeface="Arial"/>
              </a:rPr>
              <a:t>Accessibility Checklist </a:t>
            </a:r>
            <a:br>
              <a:rPr lang="en-US">
                <a:cs typeface="Arial"/>
              </a:rPr>
            </a:br>
            <a:r>
              <a:rPr lang="en-US">
                <a:cs typeface="Arial"/>
              </a:rPr>
              <a:t>&amp; Facilities Packet </a:t>
            </a:r>
            <a:endParaRPr lang="en-US">
              <a:ea typeface="+mj-lt"/>
              <a:cs typeface="+mj-lt"/>
            </a:endParaRPr>
          </a:p>
        </p:txBody>
      </p:sp>
      <p:pic>
        <p:nvPicPr>
          <p:cNvPr id="6" name="Content Placeholder 5" descr="Screenshot of the Accessible Facilities Checklist ">
            <a:extLst>
              <a:ext uri="{FF2B5EF4-FFF2-40B4-BE49-F238E27FC236}">
                <a16:creationId xmlns:a16="http://schemas.microsoft.com/office/drawing/2014/main" id="{F3EEE83B-40F7-4A3D-8F62-341FE2A54C1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77598" y="1638300"/>
            <a:ext cx="5601129" cy="5016500"/>
          </a:xfrm>
        </p:spPr>
      </p:pic>
      <p:pic>
        <p:nvPicPr>
          <p:cNvPr id="10" name="Content Placeholder 9" descr="Screenshot of the Facilities Packet ">
            <a:extLst>
              <a:ext uri="{FF2B5EF4-FFF2-40B4-BE49-F238E27FC236}">
                <a16:creationId xmlns:a16="http://schemas.microsoft.com/office/drawing/2014/main" id="{951D3902-B341-4569-A52E-D57580A6E78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79704" y="1638300"/>
            <a:ext cx="5468267" cy="5016499"/>
          </a:xfrm>
        </p:spPr>
      </p:pic>
    </p:spTree>
    <p:extLst>
      <p:ext uri="{BB962C8B-B14F-4D97-AF65-F5344CB8AC3E}">
        <p14:creationId xmlns:p14="http://schemas.microsoft.com/office/powerpoint/2010/main" val="3662877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a:ea typeface="+mj-lt"/>
                <a:cs typeface="+mj-lt"/>
              </a:rPr>
              <a:t>Exit Meeting</a:t>
            </a:r>
            <a:endParaRPr lang="en-US"/>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p:txBody>
          <a:bodyPr vert="horz" lIns="91440" tIns="45720" rIns="91440" bIns="45720" rtlCol="0" anchor="t">
            <a:normAutofit/>
          </a:bodyPr>
          <a:lstStyle/>
          <a:p>
            <a:r>
              <a:rPr lang="en-US">
                <a:solidFill>
                  <a:schemeClr val="accent5">
                    <a:lumMod val="50000"/>
                  </a:schemeClr>
                </a:solidFill>
                <a:cs typeface="Arial"/>
              </a:rPr>
              <a:t>Exit Meeting – a meeting for the program reviewer to present findings to be issued in the Letter of Findings and to answer questions regarding the review. </a:t>
            </a:r>
          </a:p>
        </p:txBody>
      </p:sp>
    </p:spTree>
    <p:extLst>
      <p:ext uri="{BB962C8B-B14F-4D97-AF65-F5344CB8AC3E}">
        <p14:creationId xmlns:p14="http://schemas.microsoft.com/office/powerpoint/2010/main" val="775817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a:xfrm>
            <a:off x="152399" y="807955"/>
            <a:ext cx="11887200" cy="1325563"/>
          </a:xfrm>
        </p:spPr>
        <p:txBody>
          <a:bodyPr/>
          <a:lstStyle/>
          <a:p>
            <a:r>
              <a:rPr lang="en-US" dirty="0">
                <a:ea typeface="+mj-lt"/>
                <a:cs typeface="+mj-lt"/>
              </a:rPr>
              <a:t>Resolution</a:t>
            </a:r>
          </a:p>
        </p:txBody>
      </p:sp>
      <p:pic>
        <p:nvPicPr>
          <p:cNvPr id="7" name="Content Placeholder 6" descr="California Department of Education Seal">
            <a:extLst>
              <a:ext uri="{FF2B5EF4-FFF2-40B4-BE49-F238E27FC236}">
                <a16:creationId xmlns:a16="http://schemas.microsoft.com/office/drawing/2014/main" id="{52B033C4-3826-491B-AA55-5C25E1A0EF8B}"/>
              </a:ext>
              <a:ext uri="{C183D7F6-B498-43B3-948B-1728B52AA6E4}">
                <adec:decorative xmlns:adec="http://schemas.microsoft.com/office/drawing/2017/decorative" val="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116" r="27808"/>
          <a:stretch/>
        </p:blipFill>
        <p:spPr>
          <a:xfrm>
            <a:off x="5000846" y="2148032"/>
            <a:ext cx="2190307" cy="3008758"/>
          </a:xfrm>
        </p:spPr>
      </p:pic>
      <p:sp>
        <p:nvSpPr>
          <p:cNvPr id="4" name="Content Placeholder 3">
            <a:extLst>
              <a:ext uri="{FF2B5EF4-FFF2-40B4-BE49-F238E27FC236}">
                <a16:creationId xmlns:a16="http://schemas.microsoft.com/office/drawing/2014/main" id="{CF33AC65-E447-4121-8173-D56BC6750D2C}"/>
              </a:ext>
            </a:extLst>
          </p:cNvPr>
          <p:cNvSpPr>
            <a:spLocks noGrp="1"/>
          </p:cNvSpPr>
          <p:nvPr>
            <p:ph sz="half" idx="1"/>
          </p:nvPr>
        </p:nvSpPr>
        <p:spPr>
          <a:xfrm>
            <a:off x="152400" y="6049926"/>
            <a:ext cx="8789581" cy="604275"/>
          </a:xfrm>
        </p:spPr>
        <p:txBody>
          <a:bodyPr/>
          <a:lstStyle/>
          <a:p>
            <a:pPr marL="0" indent="0">
              <a:buNone/>
            </a:pPr>
            <a:r>
              <a:rPr lang="en-US" sz="2400" dirty="0">
                <a:hlinkClick r:id="rId4" action="ppaction://hlinksldjump" tooltip="Table of Contents"/>
              </a:rPr>
              <a:t>Click here to return to the Table of Contents</a:t>
            </a:r>
            <a:endParaRPr lang="en-US" sz="2400" dirty="0"/>
          </a:p>
          <a:p>
            <a:pPr marL="0" indent="0">
              <a:buNone/>
            </a:pPr>
            <a:endParaRPr lang="en-US" dirty="0"/>
          </a:p>
        </p:txBody>
      </p:sp>
    </p:spTree>
    <p:extLst>
      <p:ext uri="{BB962C8B-B14F-4D97-AF65-F5344CB8AC3E}">
        <p14:creationId xmlns:p14="http://schemas.microsoft.com/office/powerpoint/2010/main" val="318419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CF81-1109-426A-AAC4-5E7B181071F5}"/>
              </a:ext>
            </a:extLst>
          </p:cNvPr>
          <p:cNvSpPr>
            <a:spLocks noGrp="1"/>
          </p:cNvSpPr>
          <p:nvPr>
            <p:ph type="title"/>
          </p:nvPr>
        </p:nvSpPr>
        <p:spPr/>
        <p:txBody>
          <a:bodyPr/>
          <a:lstStyle/>
          <a:p>
            <a:r>
              <a:rPr lang="en-US">
                <a:cs typeface="Arial"/>
              </a:rPr>
              <a:t>Table of Contents</a:t>
            </a:r>
            <a:endParaRPr lang="en-US"/>
          </a:p>
        </p:txBody>
      </p:sp>
      <p:sp>
        <p:nvSpPr>
          <p:cNvPr id="3" name="Content Placeholder 2">
            <a:extLst>
              <a:ext uri="{FF2B5EF4-FFF2-40B4-BE49-F238E27FC236}">
                <a16:creationId xmlns:a16="http://schemas.microsoft.com/office/drawing/2014/main" id="{03DE9318-D5B8-4054-BF1C-AAC6314A5B5A}"/>
              </a:ext>
            </a:extLst>
          </p:cNvPr>
          <p:cNvSpPr>
            <a:spLocks noGrp="1"/>
          </p:cNvSpPr>
          <p:nvPr>
            <p:ph sz="half" idx="1"/>
          </p:nvPr>
        </p:nvSpPr>
        <p:spPr>
          <a:xfrm>
            <a:off x="310550" y="1638300"/>
            <a:ext cx="5694010" cy="5015901"/>
          </a:xfrm>
        </p:spPr>
        <p:txBody>
          <a:bodyPr vert="horz" lIns="91440" tIns="45720" rIns="91440" bIns="45720" rtlCol="0" anchor="t">
            <a:normAutofit/>
          </a:bodyPr>
          <a:lstStyle/>
          <a:p>
            <a:pPr marL="457200" indent="-457200">
              <a:lnSpc>
                <a:spcPct val="100000"/>
              </a:lnSpc>
              <a:spcBef>
                <a:spcPct val="20000"/>
              </a:spcBef>
              <a:spcAft>
                <a:spcPct val="0"/>
              </a:spcAft>
            </a:pPr>
            <a:r>
              <a:rPr lang="en-US" dirty="0">
                <a:cs typeface="Arial"/>
                <a:hlinkClick r:id="rId3" action="ppaction://hlinksldjump"/>
              </a:rPr>
              <a:t>Civil Rights Laws, Regulations &amp; Guidelines</a:t>
            </a:r>
            <a:endParaRPr lang="en-US" dirty="0">
              <a:cs typeface="Arial"/>
            </a:endParaRPr>
          </a:p>
          <a:p>
            <a:pPr marL="457200" indent="-457200">
              <a:lnSpc>
                <a:spcPct val="100000"/>
              </a:lnSpc>
              <a:spcBef>
                <a:spcPct val="20000"/>
              </a:spcBef>
              <a:spcAft>
                <a:spcPct val="0"/>
              </a:spcAft>
            </a:pPr>
            <a:r>
              <a:rPr lang="en-US" dirty="0">
                <a:cs typeface="Arial"/>
                <a:hlinkClick r:id="rId4" action="ppaction://hlinksldjump"/>
              </a:rPr>
              <a:t>MOA &amp; Civil Rights Compliance</a:t>
            </a:r>
            <a:endParaRPr lang="en-US" dirty="0">
              <a:ea typeface="+mn-lt"/>
              <a:cs typeface="+mn-lt"/>
            </a:endParaRPr>
          </a:p>
          <a:p>
            <a:pPr marL="457200" indent="-457200">
              <a:lnSpc>
                <a:spcPct val="100000"/>
              </a:lnSpc>
              <a:spcBef>
                <a:spcPct val="20000"/>
              </a:spcBef>
              <a:spcAft>
                <a:spcPct val="0"/>
              </a:spcAft>
            </a:pPr>
            <a:r>
              <a:rPr lang="en-US" dirty="0">
                <a:ea typeface="+mn-lt"/>
                <a:cs typeface="+mn-lt"/>
                <a:hlinkClick r:id="rId5" action="ppaction://hlinksldjump"/>
              </a:rPr>
              <a:t>LEA Selections</a:t>
            </a:r>
            <a:endParaRPr lang="en-US" dirty="0">
              <a:ea typeface="+mn-lt"/>
              <a:cs typeface="+mn-lt"/>
            </a:endParaRPr>
          </a:p>
          <a:p>
            <a:pPr marL="457200" indent="-457200">
              <a:lnSpc>
                <a:spcPct val="100000"/>
              </a:lnSpc>
              <a:spcBef>
                <a:spcPct val="20000"/>
              </a:spcBef>
              <a:spcAft>
                <a:spcPct val="0"/>
              </a:spcAft>
            </a:pPr>
            <a:r>
              <a:rPr lang="en-US" dirty="0">
                <a:cs typeface="Arial"/>
                <a:hlinkClick r:id="rId6" action="ppaction://hlinksldjump"/>
              </a:rPr>
              <a:t>Pre-Review</a:t>
            </a:r>
            <a:r>
              <a:rPr lang="en-US" dirty="0">
                <a:cs typeface="Arial"/>
              </a:rPr>
              <a:t> </a:t>
            </a:r>
          </a:p>
        </p:txBody>
      </p:sp>
      <p:sp>
        <p:nvSpPr>
          <p:cNvPr id="4" name="Content Placeholder 3">
            <a:extLst>
              <a:ext uri="{FF2B5EF4-FFF2-40B4-BE49-F238E27FC236}">
                <a16:creationId xmlns:a16="http://schemas.microsoft.com/office/drawing/2014/main" id="{8C6D5AEB-E499-4C94-921D-9AF2C89B3793}"/>
              </a:ext>
            </a:extLst>
          </p:cNvPr>
          <p:cNvSpPr>
            <a:spLocks noGrp="1"/>
          </p:cNvSpPr>
          <p:nvPr>
            <p:ph sz="half" idx="2"/>
          </p:nvPr>
        </p:nvSpPr>
        <p:spPr/>
        <p:txBody>
          <a:bodyPr vert="horz" lIns="91440" tIns="45720" rIns="91440" bIns="45720" rtlCol="0" anchor="t">
            <a:normAutofit/>
          </a:bodyPr>
          <a:lstStyle/>
          <a:p>
            <a:pPr marL="457200" indent="-457200">
              <a:lnSpc>
                <a:spcPct val="100000"/>
              </a:lnSpc>
              <a:spcBef>
                <a:spcPct val="20000"/>
              </a:spcBef>
              <a:spcAft>
                <a:spcPct val="0"/>
              </a:spcAft>
            </a:pPr>
            <a:r>
              <a:rPr lang="en-US" dirty="0">
                <a:ea typeface="+mn-lt"/>
                <a:cs typeface="+mn-lt"/>
                <a:hlinkClick r:id="rId7" action="ppaction://hlinksldjump"/>
              </a:rPr>
              <a:t>In-Review</a:t>
            </a:r>
            <a:endParaRPr lang="en-US" dirty="0">
              <a:cs typeface="Arial"/>
            </a:endParaRPr>
          </a:p>
          <a:p>
            <a:pPr marL="457200" indent="-457200">
              <a:lnSpc>
                <a:spcPct val="100000"/>
              </a:lnSpc>
              <a:spcBef>
                <a:spcPct val="20000"/>
              </a:spcBef>
              <a:spcAft>
                <a:spcPct val="0"/>
              </a:spcAft>
            </a:pPr>
            <a:r>
              <a:rPr lang="en-US" dirty="0">
                <a:cs typeface="Arial"/>
                <a:hlinkClick r:id="rId8" action="ppaction://hlinksldjump"/>
              </a:rPr>
              <a:t>Resolution</a:t>
            </a:r>
            <a:endParaRPr lang="en-US" dirty="0">
              <a:cs typeface="Arial"/>
            </a:endParaRPr>
          </a:p>
          <a:p>
            <a:pPr marL="457200" indent="-457200">
              <a:lnSpc>
                <a:spcPct val="100000"/>
              </a:lnSpc>
              <a:spcBef>
                <a:spcPct val="20000"/>
              </a:spcBef>
              <a:spcAft>
                <a:spcPct val="0"/>
              </a:spcAft>
            </a:pPr>
            <a:r>
              <a:rPr lang="en-US" dirty="0">
                <a:cs typeface="Arial"/>
                <a:hlinkClick r:id="rId9" action="ppaction://hlinksldjump"/>
              </a:rPr>
              <a:t>FAQs</a:t>
            </a:r>
            <a:endParaRPr lang="en-US" dirty="0">
              <a:ea typeface="+mn-lt"/>
              <a:cs typeface="+mn-lt"/>
            </a:endParaRPr>
          </a:p>
          <a:p>
            <a:pPr marL="457200" indent="-457200">
              <a:lnSpc>
                <a:spcPct val="100000"/>
              </a:lnSpc>
              <a:spcBef>
                <a:spcPct val="20000"/>
              </a:spcBef>
              <a:spcAft>
                <a:spcPct val="0"/>
              </a:spcAft>
            </a:pPr>
            <a:r>
              <a:rPr lang="en-US" dirty="0">
                <a:cs typeface="Arial"/>
                <a:hlinkClick r:id="rId10" action="ppaction://hlinksldjump"/>
              </a:rPr>
              <a:t>Facilities Measuring Tips</a:t>
            </a:r>
            <a:endParaRPr lang="en-US" dirty="0">
              <a:cs typeface="Arial"/>
            </a:endParaRPr>
          </a:p>
          <a:p>
            <a:pPr marL="457200" indent="-457200">
              <a:lnSpc>
                <a:spcPct val="100000"/>
              </a:lnSpc>
              <a:spcBef>
                <a:spcPct val="20000"/>
              </a:spcBef>
              <a:spcAft>
                <a:spcPct val="0"/>
              </a:spcAft>
            </a:pPr>
            <a:r>
              <a:rPr lang="en-US" dirty="0">
                <a:ea typeface="+mn-lt"/>
                <a:cs typeface="+mn-lt"/>
                <a:hlinkClick r:id="rId11" action="ppaction://hlinksldjump"/>
              </a:rPr>
              <a:t>Resources</a:t>
            </a:r>
            <a:endParaRPr lang="en-US" dirty="0">
              <a:ea typeface="+mn-lt"/>
              <a:cs typeface="+mn-lt"/>
            </a:endParaRPr>
          </a:p>
        </p:txBody>
      </p:sp>
    </p:spTree>
    <p:extLst>
      <p:ext uri="{BB962C8B-B14F-4D97-AF65-F5344CB8AC3E}">
        <p14:creationId xmlns:p14="http://schemas.microsoft.com/office/powerpoint/2010/main" val="2377596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a:ea typeface="+mj-lt"/>
                <a:cs typeface="+mj-lt"/>
              </a:rPr>
              <a:t>Letter of Findings (LOF)</a:t>
            </a:r>
            <a:endParaRPr lang="en-US"/>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p:txBody>
          <a:bodyPr vert="horz" lIns="91440" tIns="45720" rIns="91440" bIns="45720" rtlCol="0" anchor="t">
            <a:normAutofit/>
          </a:bodyPr>
          <a:lstStyle/>
          <a:p>
            <a:pPr marL="0" indent="0">
              <a:lnSpc>
                <a:spcPct val="100000"/>
              </a:lnSpc>
              <a:spcBef>
                <a:spcPts val="1500"/>
              </a:spcBef>
              <a:spcAft>
                <a:spcPts val="1000"/>
              </a:spcAft>
              <a:buNone/>
            </a:pPr>
            <a:r>
              <a:rPr lang="en-US">
                <a:ea typeface="+mn-lt"/>
                <a:cs typeface="+mn-lt"/>
              </a:rPr>
              <a:t>What is a Letter of Findings? </a:t>
            </a:r>
            <a:endParaRPr lang="en-US">
              <a:cs typeface="Arial" panose="020B0604020202020204"/>
            </a:endParaRPr>
          </a:p>
          <a:p>
            <a:pPr lvl="1">
              <a:lnSpc>
                <a:spcPct val="100000"/>
              </a:lnSpc>
              <a:spcBef>
                <a:spcPct val="20000"/>
              </a:spcBef>
              <a:spcAft>
                <a:spcPct val="0"/>
              </a:spcAft>
            </a:pPr>
            <a:r>
              <a:rPr lang="en-US">
                <a:solidFill>
                  <a:schemeClr val="accent5">
                    <a:lumMod val="50000"/>
                  </a:schemeClr>
                </a:solidFill>
                <a:ea typeface="+mn-lt"/>
                <a:cs typeface="+mn-lt"/>
              </a:rPr>
              <a:t>A summary review of the LEA's policies and practices.</a:t>
            </a:r>
          </a:p>
          <a:p>
            <a:pPr lvl="1">
              <a:lnSpc>
                <a:spcPct val="100000"/>
              </a:lnSpc>
              <a:spcBef>
                <a:spcPct val="20000"/>
              </a:spcBef>
              <a:spcAft>
                <a:spcPct val="0"/>
              </a:spcAft>
            </a:pPr>
            <a:r>
              <a:rPr lang="en-US">
                <a:solidFill>
                  <a:schemeClr val="accent5">
                    <a:lumMod val="50000"/>
                  </a:schemeClr>
                </a:solidFill>
                <a:ea typeface="+mn-lt"/>
                <a:cs typeface="+mn-lt"/>
              </a:rPr>
              <a:t>The LOF documents the following: citation(s) and a narrative explanation of applicable regulations and guidelines; areas reviewed in compliance; findings of noncompliance; and needed corrective actions, if applicable. </a:t>
            </a:r>
          </a:p>
          <a:p>
            <a:pPr lvl="1">
              <a:lnSpc>
                <a:spcPct val="100000"/>
              </a:lnSpc>
              <a:spcBef>
                <a:spcPct val="20000"/>
              </a:spcBef>
              <a:spcAft>
                <a:spcPct val="0"/>
              </a:spcAft>
            </a:pPr>
            <a:r>
              <a:rPr lang="en-US">
                <a:solidFill>
                  <a:schemeClr val="accent5">
                    <a:lumMod val="50000"/>
                  </a:schemeClr>
                </a:solidFill>
                <a:ea typeface="+mn-lt"/>
                <a:cs typeface="+mn-lt"/>
              </a:rPr>
              <a:t>LOFs are sent 30-60 days after the exit meeting.</a:t>
            </a:r>
            <a:endParaRPr lang="en-US">
              <a:solidFill>
                <a:schemeClr val="accent5">
                  <a:lumMod val="50000"/>
                </a:schemeClr>
              </a:solidFill>
              <a:cs typeface="Arial"/>
            </a:endParaRPr>
          </a:p>
        </p:txBody>
      </p:sp>
    </p:spTree>
    <p:extLst>
      <p:ext uri="{BB962C8B-B14F-4D97-AF65-F5344CB8AC3E}">
        <p14:creationId xmlns:p14="http://schemas.microsoft.com/office/powerpoint/2010/main" val="1144205761"/>
      </p:ext>
    </p:extLst>
  </p:cSld>
  <p:clrMapOvr>
    <a:masterClrMapping/>
  </p:clrMapOvr>
  <p:extLst>
    <p:ext uri="{6950BFC3-D8DA-4A85-94F7-54DA5524770B}">
      <p188:commentRel xmlns:p188="http://schemas.microsoft.com/office/powerpoint/2018/8/main" xmlns="" r:id="rId3"/>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B5DC8-31DC-4799-B2FC-28A5ABC2CF51}"/>
              </a:ext>
            </a:extLst>
          </p:cNvPr>
          <p:cNvSpPr>
            <a:spLocks noGrp="1"/>
          </p:cNvSpPr>
          <p:nvPr>
            <p:ph type="title"/>
          </p:nvPr>
        </p:nvSpPr>
        <p:spPr/>
        <p:txBody>
          <a:bodyPr/>
          <a:lstStyle/>
          <a:p>
            <a:r>
              <a:rPr lang="en-US" dirty="0">
                <a:cs typeface="Arial"/>
              </a:rPr>
              <a:t>Voluntary Compliance Plan (VCP)</a:t>
            </a:r>
            <a:endParaRPr lang="en-US" dirty="0"/>
          </a:p>
        </p:txBody>
      </p:sp>
      <p:pic>
        <p:nvPicPr>
          <p:cNvPr id="7" name="Content Placeholder 6" descr="Smiling businesswoman with digital tablet looking out office window">
            <a:extLst>
              <a:ext uri="{FF2B5EF4-FFF2-40B4-BE49-F238E27FC236}">
                <a16:creationId xmlns:a16="http://schemas.microsoft.com/office/drawing/2014/main" id="{5103D465-B6B0-4EAE-AFC4-E483635870A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7650" y="1638300"/>
            <a:ext cx="5848350" cy="3895725"/>
          </a:xfrm>
        </p:spPr>
      </p:pic>
      <p:graphicFrame>
        <p:nvGraphicFramePr>
          <p:cNvPr id="5" name="Table 6">
            <a:extLst>
              <a:ext uri="{FF2B5EF4-FFF2-40B4-BE49-F238E27FC236}">
                <a16:creationId xmlns:a16="http://schemas.microsoft.com/office/drawing/2014/main" id="{594C78BC-5007-42F2-B43D-F4C4E37AA1B7}"/>
              </a:ext>
            </a:extLst>
          </p:cNvPr>
          <p:cNvGraphicFramePr>
            <a:graphicFrameLocks noGrp="1"/>
          </p:cNvGraphicFramePr>
          <p:nvPr>
            <p:ph sz="half" idx="2"/>
            <p:extLst>
              <p:ext uri="{D42A27DB-BD31-4B8C-83A1-F6EECF244321}">
                <p14:modId xmlns:p14="http://schemas.microsoft.com/office/powerpoint/2010/main" val="4001936734"/>
              </p:ext>
            </p:extLst>
          </p:nvPr>
        </p:nvGraphicFramePr>
        <p:xfrm>
          <a:off x="6188075" y="1638300"/>
          <a:ext cx="5851525" cy="4419600"/>
        </p:xfrm>
        <a:graphic>
          <a:graphicData uri="http://schemas.openxmlformats.org/drawingml/2006/table">
            <a:tbl>
              <a:tblPr firstRow="1" bandRow="1">
                <a:tableStyleId>{5C22544A-7EE6-4342-B048-85BDC9FD1C3A}</a:tableStyleId>
              </a:tblPr>
              <a:tblGrid>
                <a:gridCol w="5851525">
                  <a:extLst>
                    <a:ext uri="{9D8B030D-6E8A-4147-A177-3AD203B41FA5}">
                      <a16:colId xmlns:a16="http://schemas.microsoft.com/office/drawing/2014/main" val="1664823713"/>
                    </a:ext>
                  </a:extLst>
                </a:gridCol>
              </a:tblGrid>
              <a:tr h="445851">
                <a:tc>
                  <a:txBody>
                    <a:bodyPr/>
                    <a:lstStyle/>
                    <a:p>
                      <a:pPr algn="ctr"/>
                      <a:r>
                        <a:rPr lang="en-US" sz="3600"/>
                        <a:t>What is a VCP?</a:t>
                      </a:r>
                    </a:p>
                  </a:txBody>
                  <a:tcPr/>
                </a:tc>
                <a:extLst>
                  <a:ext uri="{0D108BD9-81ED-4DB2-BD59-A6C34878D82A}">
                    <a16:rowId xmlns:a16="http://schemas.microsoft.com/office/drawing/2014/main" val="2628514620"/>
                  </a:ext>
                </a:extLst>
              </a:tr>
              <a:tr h="370840">
                <a:tc>
                  <a:txBody>
                    <a:bodyPr/>
                    <a:lstStyle/>
                    <a:p>
                      <a:pPr marL="0" lvl="0" indent="0">
                        <a:buNone/>
                      </a:pPr>
                      <a:endParaRPr lang="en-US" sz="2800" b="0" i="0" u="none" strike="noStrike" noProof="0">
                        <a:latin typeface="Arial"/>
                      </a:endParaRPr>
                    </a:p>
                    <a:p>
                      <a:pPr marL="285750" lvl="0" indent="-285750">
                        <a:buFont typeface="Arial"/>
                        <a:buChar char="•"/>
                      </a:pPr>
                      <a:r>
                        <a:rPr lang="en-US" sz="2800" b="0" i="0" u="none" strike="noStrike" noProof="0">
                          <a:latin typeface="Arial"/>
                        </a:rPr>
                        <a:t>Purpose &amp; Time Frames</a:t>
                      </a:r>
                    </a:p>
                  </a:txBody>
                  <a:tcPr/>
                </a:tc>
                <a:extLst>
                  <a:ext uri="{0D108BD9-81ED-4DB2-BD59-A6C34878D82A}">
                    <a16:rowId xmlns:a16="http://schemas.microsoft.com/office/drawing/2014/main" val="3593651125"/>
                  </a:ext>
                </a:extLst>
              </a:tr>
              <a:tr h="370840">
                <a:tc>
                  <a:txBody>
                    <a:bodyPr/>
                    <a:lstStyle/>
                    <a:p>
                      <a:pPr marL="285750" lvl="0" indent="-285750">
                        <a:buFont typeface="Arial"/>
                        <a:buChar char="•"/>
                      </a:pPr>
                      <a:endParaRPr lang="en-US" sz="2800" b="0" i="0" u="none" strike="noStrike" noProof="0">
                        <a:latin typeface="Arial"/>
                      </a:endParaRPr>
                    </a:p>
                    <a:p>
                      <a:pPr marL="285750" lvl="0" indent="-285750">
                        <a:buFont typeface="Arial"/>
                        <a:buChar char="•"/>
                      </a:pPr>
                      <a:r>
                        <a:rPr lang="en-US" sz="2800" b="0" i="0" u="none" strike="noStrike" noProof="0">
                          <a:latin typeface="Arial"/>
                        </a:rPr>
                        <a:t>Voluntary Compliance per MOA</a:t>
                      </a:r>
                    </a:p>
                  </a:txBody>
                  <a:tcPr/>
                </a:tc>
                <a:extLst>
                  <a:ext uri="{0D108BD9-81ED-4DB2-BD59-A6C34878D82A}">
                    <a16:rowId xmlns:a16="http://schemas.microsoft.com/office/drawing/2014/main" val="859062976"/>
                  </a:ext>
                </a:extLst>
              </a:tr>
              <a:tr h="370840">
                <a:tc>
                  <a:txBody>
                    <a:bodyPr/>
                    <a:lstStyle/>
                    <a:p>
                      <a:pPr marL="285750" lvl="0" indent="-285750">
                        <a:buFont typeface="Arial"/>
                        <a:buChar char="•"/>
                      </a:pPr>
                      <a:endParaRPr lang="en-US" sz="2800" b="0" i="0" u="none" strike="noStrike" noProof="0">
                        <a:latin typeface="Arial"/>
                      </a:endParaRPr>
                    </a:p>
                    <a:p>
                      <a:pPr marL="285750" lvl="0" indent="-285750">
                        <a:buFont typeface="Arial"/>
                        <a:buChar char="•"/>
                      </a:pPr>
                      <a:r>
                        <a:rPr lang="en-US" sz="2800" b="0" i="0" u="none" strike="noStrike" noProof="0">
                          <a:latin typeface="Arial"/>
                        </a:rPr>
                        <a:t>VCP Approval/Rejection Process</a:t>
                      </a:r>
                    </a:p>
                  </a:txBody>
                  <a:tcPr/>
                </a:tc>
                <a:extLst>
                  <a:ext uri="{0D108BD9-81ED-4DB2-BD59-A6C34878D82A}">
                    <a16:rowId xmlns:a16="http://schemas.microsoft.com/office/drawing/2014/main" val="1593990790"/>
                  </a:ext>
                </a:extLst>
              </a:tr>
              <a:tr h="370839">
                <a:tc>
                  <a:txBody>
                    <a:bodyPr/>
                    <a:lstStyle/>
                    <a:p>
                      <a:pPr marL="285750" lvl="0" indent="-285750">
                        <a:buFont typeface="Arial"/>
                        <a:buChar char="•"/>
                      </a:pPr>
                      <a:endParaRPr lang="en-US" sz="2800" b="0" i="0" u="none" strike="noStrike" noProof="0" dirty="0">
                        <a:latin typeface="Arial"/>
                      </a:endParaRPr>
                    </a:p>
                    <a:p>
                      <a:pPr marL="285750" lvl="0" indent="-285750">
                        <a:buFont typeface="Arial"/>
                        <a:buChar char="•"/>
                      </a:pPr>
                      <a:r>
                        <a:rPr lang="en-US" sz="2800" b="0" i="0" u="none" strike="noStrike" noProof="0" dirty="0">
                          <a:latin typeface="Arial"/>
                        </a:rPr>
                        <a:t>VCP Resolution Process</a:t>
                      </a:r>
                    </a:p>
                  </a:txBody>
                  <a:tcPr/>
                </a:tc>
                <a:extLst>
                  <a:ext uri="{0D108BD9-81ED-4DB2-BD59-A6C34878D82A}">
                    <a16:rowId xmlns:a16="http://schemas.microsoft.com/office/drawing/2014/main" val="2197832984"/>
                  </a:ext>
                </a:extLst>
              </a:tr>
            </a:tbl>
          </a:graphicData>
        </a:graphic>
      </p:graphicFrame>
    </p:spTree>
    <p:extLst>
      <p:ext uri="{BB962C8B-B14F-4D97-AF65-F5344CB8AC3E}">
        <p14:creationId xmlns:p14="http://schemas.microsoft.com/office/powerpoint/2010/main" val="3541259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a:xfrm>
            <a:off x="152399" y="822469"/>
            <a:ext cx="11887200" cy="1325563"/>
          </a:xfrm>
        </p:spPr>
        <p:txBody>
          <a:bodyPr/>
          <a:lstStyle/>
          <a:p>
            <a:r>
              <a:rPr lang="en-US" dirty="0">
                <a:ea typeface="+mj-lt"/>
                <a:cs typeface="+mj-lt"/>
              </a:rPr>
              <a:t>Frequently Asked Questions (FAQs)</a:t>
            </a:r>
          </a:p>
        </p:txBody>
      </p:sp>
      <p:pic>
        <p:nvPicPr>
          <p:cNvPr id="7" name="Content Placeholder 6" descr="California Department of Education Seal">
            <a:extLst>
              <a:ext uri="{FF2B5EF4-FFF2-40B4-BE49-F238E27FC236}">
                <a16:creationId xmlns:a16="http://schemas.microsoft.com/office/drawing/2014/main" id="{52B033C4-3826-491B-AA55-5C25E1A0EF8B}"/>
              </a:ext>
              <a:ext uri="{C183D7F6-B498-43B3-948B-1728B52AA6E4}">
                <adec:decorative xmlns:adec="http://schemas.microsoft.com/office/drawing/2017/decorative" val="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116" r="27808"/>
          <a:stretch/>
        </p:blipFill>
        <p:spPr>
          <a:xfrm>
            <a:off x="5000845" y="2148032"/>
            <a:ext cx="2190307" cy="3008758"/>
          </a:xfrm>
        </p:spPr>
      </p:pic>
      <p:sp>
        <p:nvSpPr>
          <p:cNvPr id="4" name="Content Placeholder 3">
            <a:extLst>
              <a:ext uri="{FF2B5EF4-FFF2-40B4-BE49-F238E27FC236}">
                <a16:creationId xmlns:a16="http://schemas.microsoft.com/office/drawing/2014/main" id="{CF33AC65-E447-4121-8173-D56BC6750D2C}"/>
              </a:ext>
            </a:extLst>
          </p:cNvPr>
          <p:cNvSpPr>
            <a:spLocks noGrp="1"/>
          </p:cNvSpPr>
          <p:nvPr>
            <p:ph sz="half" idx="1"/>
          </p:nvPr>
        </p:nvSpPr>
        <p:spPr>
          <a:xfrm>
            <a:off x="152400" y="6049926"/>
            <a:ext cx="8789581" cy="604275"/>
          </a:xfrm>
        </p:spPr>
        <p:txBody>
          <a:bodyPr/>
          <a:lstStyle/>
          <a:p>
            <a:pPr marL="0" indent="0">
              <a:buNone/>
            </a:pPr>
            <a:r>
              <a:rPr lang="en-US" sz="2400" dirty="0">
                <a:hlinkClick r:id="rId4" action="ppaction://hlinksldjump" tooltip="Table of Contents"/>
              </a:rPr>
              <a:t>Click here to return to the Table of Contents</a:t>
            </a:r>
            <a:endParaRPr lang="en-US" sz="2400" dirty="0"/>
          </a:p>
          <a:p>
            <a:pPr marL="0" indent="0">
              <a:buNone/>
            </a:pPr>
            <a:endParaRPr lang="en-US" dirty="0"/>
          </a:p>
        </p:txBody>
      </p:sp>
    </p:spTree>
    <p:extLst>
      <p:ext uri="{BB962C8B-B14F-4D97-AF65-F5344CB8AC3E}">
        <p14:creationId xmlns:p14="http://schemas.microsoft.com/office/powerpoint/2010/main" val="2299740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61D74-BA96-A7A3-DB38-5544121F1F6F}"/>
              </a:ext>
            </a:extLst>
          </p:cNvPr>
          <p:cNvSpPr>
            <a:spLocks noGrp="1"/>
          </p:cNvSpPr>
          <p:nvPr>
            <p:ph type="title"/>
          </p:nvPr>
        </p:nvSpPr>
        <p:spPr/>
        <p:txBody>
          <a:bodyPr/>
          <a:lstStyle/>
          <a:p>
            <a:r>
              <a:rPr lang="en-US" b="1" dirty="0">
                <a:cs typeface="Arial"/>
              </a:rPr>
              <a:t>FAQ</a:t>
            </a:r>
          </a:p>
        </p:txBody>
      </p:sp>
      <p:sp>
        <p:nvSpPr>
          <p:cNvPr id="15" name="Content Placeholder 14">
            <a:extLst>
              <a:ext uri="{FF2B5EF4-FFF2-40B4-BE49-F238E27FC236}">
                <a16:creationId xmlns:a16="http://schemas.microsoft.com/office/drawing/2014/main" id="{584F2454-9545-451E-FE12-6EA0848EAC49}"/>
              </a:ext>
            </a:extLst>
          </p:cNvPr>
          <p:cNvSpPr>
            <a:spLocks noGrp="1"/>
          </p:cNvSpPr>
          <p:nvPr>
            <p:ph idx="1"/>
          </p:nvPr>
        </p:nvSpPr>
        <p:spPr/>
        <p:txBody>
          <a:bodyPr vert="horz" lIns="91440" tIns="45720" rIns="91440" bIns="45720" rtlCol="0" anchor="t">
            <a:normAutofit/>
          </a:bodyPr>
          <a:lstStyle/>
          <a:p>
            <a:pPr marL="514350" indent="-514350">
              <a:spcAft>
                <a:spcPts val="1000"/>
              </a:spcAft>
              <a:buFont typeface="+mj-lt"/>
              <a:buAutoNum type="arabicPeriod"/>
            </a:pPr>
            <a:r>
              <a:rPr lang="en-US" sz="2800" b="1" dirty="0">
                <a:ea typeface="+mn-lt"/>
                <a:cs typeface="+mn-lt"/>
              </a:rPr>
              <a:t>What is the LEA list for secondary education?</a:t>
            </a:r>
            <a:endParaRPr lang="en-US" b="1" dirty="0">
              <a:ea typeface="+mn-lt"/>
              <a:cs typeface="+mn-lt"/>
            </a:endParaRPr>
          </a:p>
          <a:p>
            <a:pPr marL="514350" indent="-514350">
              <a:spcAft>
                <a:spcPts val="1000"/>
              </a:spcAft>
              <a:buFont typeface="+mj-lt"/>
              <a:buAutoNum type="arabicPeriod"/>
            </a:pPr>
            <a:r>
              <a:rPr lang="en-US" sz="2800" b="1" dirty="0">
                <a:ea typeface="+mn-lt"/>
                <a:cs typeface="+mn-lt"/>
              </a:rPr>
              <a:t>How often are schools selected for a CRR review? </a:t>
            </a:r>
            <a:endParaRPr lang="en-US" b="1" dirty="0">
              <a:ea typeface="+mn-lt"/>
              <a:cs typeface="+mn-lt"/>
            </a:endParaRPr>
          </a:p>
          <a:p>
            <a:pPr marL="514350" indent="-514350">
              <a:spcAft>
                <a:spcPts val="1000"/>
              </a:spcAft>
              <a:buFont typeface="+mj-lt"/>
              <a:buAutoNum type="arabicPeriod"/>
            </a:pPr>
            <a:r>
              <a:rPr lang="en-US" sz="2800" b="1" dirty="0">
                <a:ea typeface="+mn-lt"/>
                <a:cs typeface="+mn-lt"/>
              </a:rPr>
              <a:t>The LEA is a charter high school utilizing different high schools in the county to offer their CTE programs. Should the LEA be removed from the review?</a:t>
            </a:r>
          </a:p>
          <a:p>
            <a:pPr marL="514350" indent="-514350">
              <a:spcAft>
                <a:spcPts val="1000"/>
              </a:spcAft>
              <a:buFont typeface="+mj-lt"/>
              <a:buAutoNum type="arabicPeriod"/>
            </a:pPr>
            <a:r>
              <a:rPr lang="en-US" sz="2800" b="1" dirty="0">
                <a:ea typeface="+mn-lt"/>
                <a:cs typeface="+mn-lt"/>
              </a:rPr>
              <a:t>Should EL be removed as one of the selection criteria for middle schools?</a:t>
            </a:r>
          </a:p>
          <a:p>
            <a:pPr lvl="1"/>
            <a:endParaRPr lang="en-US" dirty="0">
              <a:cs typeface="Arial"/>
            </a:endParaRPr>
          </a:p>
          <a:p>
            <a:endParaRPr lang="en-US" b="1" dirty="0">
              <a:cs typeface="Arial"/>
            </a:endParaRPr>
          </a:p>
          <a:p>
            <a:pPr lvl="1"/>
            <a:endParaRPr lang="en-US" dirty="0">
              <a:cs typeface="Arial"/>
            </a:endParaRPr>
          </a:p>
          <a:p>
            <a:endParaRPr lang="en-US" dirty="0">
              <a:cs typeface="Arial"/>
            </a:endParaRPr>
          </a:p>
        </p:txBody>
      </p:sp>
    </p:spTree>
    <p:extLst>
      <p:ext uri="{BB962C8B-B14F-4D97-AF65-F5344CB8AC3E}">
        <p14:creationId xmlns:p14="http://schemas.microsoft.com/office/powerpoint/2010/main" val="1370734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E24A9-EFDE-2DDF-508E-946067B14066}"/>
              </a:ext>
            </a:extLst>
          </p:cNvPr>
          <p:cNvSpPr>
            <a:spLocks noGrp="1"/>
          </p:cNvSpPr>
          <p:nvPr>
            <p:ph type="title"/>
          </p:nvPr>
        </p:nvSpPr>
        <p:spPr/>
        <p:txBody>
          <a:bodyPr/>
          <a:lstStyle/>
          <a:p>
            <a:r>
              <a:rPr lang="en-US" b="1" dirty="0">
                <a:cs typeface="Arial"/>
              </a:rPr>
              <a:t>FAQ</a:t>
            </a:r>
            <a:endParaRPr lang="en-US" b="1" dirty="0"/>
          </a:p>
        </p:txBody>
      </p:sp>
      <p:sp>
        <p:nvSpPr>
          <p:cNvPr id="3" name="Content Placeholder 2">
            <a:extLst>
              <a:ext uri="{FF2B5EF4-FFF2-40B4-BE49-F238E27FC236}">
                <a16:creationId xmlns:a16="http://schemas.microsoft.com/office/drawing/2014/main" id="{A70D21A0-2094-B487-DB56-50A45A6E06A0}"/>
              </a:ext>
            </a:extLst>
          </p:cNvPr>
          <p:cNvSpPr>
            <a:spLocks noGrp="1"/>
          </p:cNvSpPr>
          <p:nvPr>
            <p:ph idx="1"/>
          </p:nvPr>
        </p:nvSpPr>
        <p:spPr/>
        <p:txBody>
          <a:bodyPr vert="horz" lIns="91440" tIns="45720" rIns="91440" bIns="45720" rtlCol="0" anchor="t">
            <a:normAutofit/>
          </a:bodyPr>
          <a:lstStyle/>
          <a:p>
            <a:pPr marL="514350" indent="-514350">
              <a:spcAft>
                <a:spcPts val="1000"/>
              </a:spcAft>
              <a:buFont typeface="+mj-lt"/>
              <a:buAutoNum type="arabicPeriod" startAt="5"/>
            </a:pPr>
            <a:r>
              <a:rPr lang="en-US" sz="2800" b="1" dirty="0">
                <a:ea typeface="+mn-lt"/>
                <a:cs typeface="+mn-lt"/>
              </a:rPr>
              <a:t>A middle school site was selected due to disproportions in English Learners (EL) CTE enrollment. The LEA has indicated that the middle school's EL students have federally mandated elective classes &amp; are unable to take CTE classes as a result. Does this disqualify them from a CRR review, or are they required to undergo the review?</a:t>
            </a:r>
          </a:p>
          <a:p>
            <a:pPr marL="514350" indent="-514350">
              <a:spcAft>
                <a:spcPts val="1000"/>
              </a:spcAft>
              <a:buFont typeface="+mj-lt"/>
              <a:buAutoNum type="arabicPeriod" startAt="5"/>
            </a:pPr>
            <a:r>
              <a:rPr lang="en-US" sz="2800" b="1" dirty="0">
                <a:ea typeface="+mn-lt"/>
                <a:cs typeface="+mn-lt"/>
              </a:rPr>
              <a:t>Should the LEA be held accountable for data keyed into CALPADS?</a:t>
            </a:r>
            <a:r>
              <a:rPr lang="en-US" sz="2800" dirty="0">
                <a:ea typeface="+mn-lt"/>
                <a:cs typeface="+mn-lt"/>
              </a:rPr>
              <a:t> </a:t>
            </a:r>
            <a:endParaRPr lang="en-US" dirty="0">
              <a:ea typeface="+mn-lt"/>
              <a:cs typeface="+mn-lt"/>
            </a:endParaRPr>
          </a:p>
          <a:p>
            <a:pPr marL="514350" indent="-514350">
              <a:spcAft>
                <a:spcPts val="1000"/>
              </a:spcAft>
              <a:buFont typeface="+mj-lt"/>
              <a:buAutoNum type="arabicPeriod" startAt="5"/>
            </a:pPr>
            <a:r>
              <a:rPr lang="en-US" sz="2800" b="1" dirty="0">
                <a:ea typeface="+mn-lt"/>
                <a:cs typeface="+mn-lt"/>
              </a:rPr>
              <a:t>What if the LEA states they do not have a CTE program?</a:t>
            </a:r>
            <a:endParaRPr lang="en-US" sz="2800" b="1" dirty="0">
              <a:cs typeface="Arial"/>
            </a:endParaRPr>
          </a:p>
          <a:p>
            <a:pPr marL="514350" indent="-514350">
              <a:spcAft>
                <a:spcPts val="1000"/>
              </a:spcAft>
              <a:buAutoNum type="arabicPeriod" startAt="5"/>
            </a:pPr>
            <a:endParaRPr lang="en-US" sz="2800" b="1" dirty="0">
              <a:cs typeface="Arial"/>
            </a:endParaRPr>
          </a:p>
          <a:p>
            <a:pPr marL="0" indent="0">
              <a:buNone/>
            </a:pPr>
            <a:endParaRPr lang="en-US" b="1" dirty="0">
              <a:cs typeface="Arial"/>
            </a:endParaRPr>
          </a:p>
          <a:p>
            <a:endParaRPr lang="en-US" dirty="0">
              <a:cs typeface="Arial"/>
            </a:endParaRPr>
          </a:p>
        </p:txBody>
      </p:sp>
    </p:spTree>
    <p:extLst>
      <p:ext uri="{BB962C8B-B14F-4D97-AF65-F5344CB8AC3E}">
        <p14:creationId xmlns:p14="http://schemas.microsoft.com/office/powerpoint/2010/main" val="4140308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a:xfrm>
            <a:off x="152399" y="822469"/>
            <a:ext cx="11887200" cy="1325563"/>
          </a:xfrm>
        </p:spPr>
        <p:txBody>
          <a:bodyPr/>
          <a:lstStyle/>
          <a:p>
            <a:r>
              <a:rPr lang="en-US" dirty="0">
                <a:ea typeface="+mj-lt"/>
                <a:cs typeface="+mj-lt"/>
              </a:rPr>
              <a:t>Resources </a:t>
            </a:r>
          </a:p>
        </p:txBody>
      </p:sp>
      <p:pic>
        <p:nvPicPr>
          <p:cNvPr id="7" name="Content Placeholder 6" descr="California Department of Education Seal">
            <a:extLst>
              <a:ext uri="{FF2B5EF4-FFF2-40B4-BE49-F238E27FC236}">
                <a16:creationId xmlns:a16="http://schemas.microsoft.com/office/drawing/2014/main" id="{52B033C4-3826-491B-AA55-5C25E1A0EF8B}"/>
              </a:ext>
              <a:ext uri="{C183D7F6-B498-43B3-948B-1728B52AA6E4}">
                <adec:decorative xmlns:adec="http://schemas.microsoft.com/office/drawing/2017/decorative" val="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116" r="27808"/>
          <a:stretch/>
        </p:blipFill>
        <p:spPr>
          <a:xfrm>
            <a:off x="5000845" y="2148032"/>
            <a:ext cx="2190307" cy="3008758"/>
          </a:xfrm>
        </p:spPr>
      </p:pic>
      <p:sp>
        <p:nvSpPr>
          <p:cNvPr id="4" name="Content Placeholder 3">
            <a:extLst>
              <a:ext uri="{FF2B5EF4-FFF2-40B4-BE49-F238E27FC236}">
                <a16:creationId xmlns:a16="http://schemas.microsoft.com/office/drawing/2014/main" id="{CF33AC65-E447-4121-8173-D56BC6750D2C}"/>
              </a:ext>
            </a:extLst>
          </p:cNvPr>
          <p:cNvSpPr>
            <a:spLocks noGrp="1"/>
          </p:cNvSpPr>
          <p:nvPr>
            <p:ph sz="half" idx="1"/>
          </p:nvPr>
        </p:nvSpPr>
        <p:spPr>
          <a:xfrm>
            <a:off x="152400" y="6049926"/>
            <a:ext cx="8789581" cy="604275"/>
          </a:xfrm>
        </p:spPr>
        <p:txBody>
          <a:bodyPr/>
          <a:lstStyle/>
          <a:p>
            <a:pPr marL="0" indent="0">
              <a:buNone/>
            </a:pPr>
            <a:r>
              <a:rPr lang="en-US" sz="2400" dirty="0">
                <a:hlinkClick r:id="rId4" action="ppaction://hlinksldjump" tooltip="Table of Contents"/>
              </a:rPr>
              <a:t>Click here to return to the Table of Contents</a:t>
            </a:r>
            <a:endParaRPr lang="en-US" sz="2400" dirty="0"/>
          </a:p>
          <a:p>
            <a:pPr marL="0" indent="0">
              <a:buNone/>
            </a:pPr>
            <a:endParaRPr lang="en-US" dirty="0"/>
          </a:p>
        </p:txBody>
      </p:sp>
    </p:spTree>
    <p:extLst>
      <p:ext uri="{BB962C8B-B14F-4D97-AF65-F5344CB8AC3E}">
        <p14:creationId xmlns:p14="http://schemas.microsoft.com/office/powerpoint/2010/main" val="2914438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a:ea typeface="+mj-lt"/>
                <a:cs typeface="+mj-lt"/>
              </a:rPr>
              <a:t> Resources</a:t>
            </a:r>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368060" y="1661450"/>
            <a:ext cx="11671540" cy="4843373"/>
          </a:xfrm>
        </p:spPr>
        <p:txBody>
          <a:bodyPr vert="horz" lIns="91440" tIns="45720" rIns="91440" bIns="45720" rtlCol="0" anchor="t">
            <a:normAutofit fontScale="70000" lnSpcReduction="20000"/>
          </a:bodyPr>
          <a:lstStyle/>
          <a:p>
            <a:pPr marL="0" indent="0">
              <a:buNone/>
            </a:pPr>
            <a:r>
              <a:rPr lang="en-US" b="1" dirty="0">
                <a:cs typeface="Arial"/>
              </a:rPr>
              <a:t>Office of Equal Opportunity, Civil Rights Review Page:</a:t>
            </a:r>
            <a:endParaRPr lang="en-US" dirty="0">
              <a:cs typeface="Arial"/>
            </a:endParaRPr>
          </a:p>
          <a:p>
            <a:r>
              <a:rPr lang="en-US" sz="3400" dirty="0">
                <a:cs typeface="Arial"/>
                <a:hlinkClick r:id="rId3" tooltip="Civil Rights Review Web Page"/>
              </a:rPr>
              <a:t>https://www.cde.ca.gov/re/di/eo/cterights.asp  </a:t>
            </a:r>
            <a:endParaRPr lang="en-US" sz="3400" dirty="0">
              <a:ea typeface="+mn-lt"/>
              <a:cs typeface="+mn-lt"/>
            </a:endParaRPr>
          </a:p>
          <a:p>
            <a:pPr marL="0" indent="0">
              <a:lnSpc>
                <a:spcPct val="100000"/>
              </a:lnSpc>
              <a:spcBef>
                <a:spcPct val="20000"/>
              </a:spcBef>
              <a:spcAft>
                <a:spcPct val="0"/>
              </a:spcAft>
              <a:buNone/>
            </a:pPr>
            <a:r>
              <a:rPr lang="en-US" b="1" dirty="0">
                <a:cs typeface="Arial"/>
              </a:rPr>
              <a:t>U.S. Department of Education, OCR Resources:</a:t>
            </a:r>
            <a:endParaRPr lang="en-US" dirty="0">
              <a:ea typeface="+mn-lt"/>
              <a:cs typeface="+mn-lt"/>
            </a:endParaRPr>
          </a:p>
          <a:p>
            <a:pPr>
              <a:lnSpc>
                <a:spcPct val="100000"/>
              </a:lnSpc>
              <a:spcBef>
                <a:spcPct val="20000"/>
              </a:spcBef>
              <a:spcAft>
                <a:spcPct val="0"/>
              </a:spcAft>
              <a:buFont typeface="Arial,Sans-Serif" panose="020B0604020202020204" pitchFamily="34" charset="0"/>
            </a:pPr>
            <a:r>
              <a:rPr lang="en-US" sz="3400" dirty="0">
                <a:ea typeface="+mn-lt"/>
                <a:cs typeface="+mn-lt"/>
                <a:hlinkClick r:id="rId4" tooltip="Reading Room (OCR)"/>
              </a:rPr>
              <a:t>https://www2.ed.gov/about/offices/list/ocr/frontpage/faq/readingroom.html</a:t>
            </a:r>
            <a:endParaRPr lang="en-US" sz="3400" dirty="0">
              <a:ea typeface="+mn-lt"/>
              <a:cs typeface="+mn-lt"/>
            </a:endParaRPr>
          </a:p>
          <a:p>
            <a:pPr>
              <a:lnSpc>
                <a:spcPct val="100000"/>
              </a:lnSpc>
              <a:spcBef>
                <a:spcPct val="20000"/>
              </a:spcBef>
              <a:spcAft>
                <a:spcPct val="0"/>
              </a:spcAft>
              <a:buFont typeface="Arial,Sans-Serif" panose="020B0604020202020204" pitchFamily="34" charset="0"/>
            </a:pPr>
            <a:r>
              <a:rPr lang="en-US" sz="3400" u="sng" dirty="0">
                <a:cs typeface="Arial"/>
                <a:hlinkClick r:id="rId5" tooltip="Title IX Coordinators Resource Page (OCR)"/>
              </a:rPr>
              <a:t>https://www2.ed.gov/policy/rights/guid/ocr/title-ix-coordinators.html</a:t>
            </a:r>
            <a:endParaRPr lang="en-US" sz="3400" dirty="0">
              <a:ea typeface="+mn-lt"/>
              <a:cs typeface="+mn-lt"/>
            </a:endParaRPr>
          </a:p>
          <a:p>
            <a:pPr>
              <a:lnSpc>
                <a:spcPct val="100000"/>
              </a:lnSpc>
              <a:spcBef>
                <a:spcPct val="20000"/>
              </a:spcBef>
              <a:spcAft>
                <a:spcPct val="0"/>
              </a:spcAft>
              <a:buFont typeface="Arial,Sans-Serif" panose="020B0604020202020204" pitchFamily="34" charset="0"/>
            </a:pPr>
            <a:r>
              <a:rPr lang="en-US" sz="3400" dirty="0">
                <a:cs typeface="Arial"/>
                <a:hlinkClick r:id="rId6" tooltip="Protecting Students with Disabilities (OCR)"/>
              </a:rPr>
              <a:t>https://www2.ed.gov/about/offices/list/ocr/504faq.html#safeguards </a:t>
            </a:r>
            <a:endParaRPr lang="en-US" sz="3400" dirty="0">
              <a:ea typeface="+mn-lt"/>
              <a:cs typeface="+mn-lt"/>
            </a:endParaRPr>
          </a:p>
          <a:p>
            <a:pPr>
              <a:lnSpc>
                <a:spcPct val="100000"/>
              </a:lnSpc>
              <a:spcBef>
                <a:spcPct val="20000"/>
              </a:spcBef>
              <a:spcAft>
                <a:spcPct val="0"/>
              </a:spcAft>
              <a:buFont typeface="Arial,Sans-Serif" panose="020B0604020202020204" pitchFamily="34" charset="0"/>
            </a:pPr>
            <a:r>
              <a:rPr lang="en-US" sz="3400" dirty="0">
                <a:cs typeface="Arial"/>
                <a:hlinkClick r:id="rId7" tooltip="English Learner ToolKit (OCR)"/>
              </a:rPr>
              <a:t>https://www2.ed.gov/about/offices/list/oela/english-learner-toolkit/index.html </a:t>
            </a:r>
            <a:endParaRPr lang="en-US" sz="3400" dirty="0">
              <a:ea typeface="+mn-lt"/>
              <a:cs typeface="+mn-lt"/>
            </a:endParaRPr>
          </a:p>
          <a:p>
            <a:pPr>
              <a:lnSpc>
                <a:spcPct val="100000"/>
              </a:lnSpc>
              <a:spcBef>
                <a:spcPct val="20000"/>
              </a:spcBef>
              <a:spcAft>
                <a:spcPct val="0"/>
              </a:spcAft>
              <a:buFont typeface="Arial,Sans-Serif" panose="020B0604020202020204" pitchFamily="34" charset="0"/>
            </a:pPr>
            <a:r>
              <a:rPr lang="en-US" sz="3400" dirty="0">
                <a:ea typeface="+mn-lt"/>
                <a:cs typeface="+mn-lt"/>
                <a:hlinkClick r:id="rId8" tooltip="OCR: Sex Discrimination "/>
              </a:rPr>
              <a:t>https://www2.ed.gov/about/offices/list/ocr/frontpage/pro-students/sex-pr.html </a:t>
            </a:r>
            <a:endParaRPr lang="en-US" sz="3400" dirty="0">
              <a:ea typeface="+mn-lt"/>
              <a:cs typeface="+mn-lt"/>
            </a:endParaRPr>
          </a:p>
          <a:p>
            <a:pPr marL="0" indent="0">
              <a:lnSpc>
                <a:spcPct val="100000"/>
              </a:lnSpc>
              <a:spcBef>
                <a:spcPct val="20000"/>
              </a:spcBef>
              <a:spcAft>
                <a:spcPct val="0"/>
              </a:spcAft>
              <a:buNone/>
            </a:pPr>
            <a:r>
              <a:rPr lang="en-US" b="1" dirty="0">
                <a:cs typeface="Arial"/>
              </a:rPr>
              <a:t>Program Accessibility:</a:t>
            </a:r>
            <a:endParaRPr lang="en-US" dirty="0">
              <a:ea typeface="+mn-lt"/>
              <a:cs typeface="+mn-lt"/>
            </a:endParaRPr>
          </a:p>
          <a:p>
            <a:pPr>
              <a:lnSpc>
                <a:spcPct val="100000"/>
              </a:lnSpc>
              <a:spcBef>
                <a:spcPct val="20000"/>
              </a:spcBef>
              <a:spcAft>
                <a:spcPct val="0"/>
              </a:spcAft>
              <a:buFont typeface="Arial,Sans-Serif" panose="020B0604020202020204" pitchFamily="34" charset="0"/>
            </a:pPr>
            <a:r>
              <a:rPr lang="es-MX" sz="3400" u="sng" dirty="0">
                <a:cs typeface="Arial"/>
                <a:hlinkClick r:id="rId9" tooltip="American National Standards Institute (ANSI)"/>
              </a:rPr>
              <a:t>https://www.ansi.org/</a:t>
            </a:r>
            <a:endParaRPr lang="en-US" sz="3400" dirty="0">
              <a:ea typeface="+mn-lt"/>
              <a:cs typeface="+mn-lt"/>
            </a:endParaRPr>
          </a:p>
          <a:p>
            <a:pPr>
              <a:lnSpc>
                <a:spcPct val="100000"/>
              </a:lnSpc>
              <a:spcBef>
                <a:spcPct val="20000"/>
              </a:spcBef>
              <a:spcAft>
                <a:spcPct val="0"/>
              </a:spcAft>
              <a:buFont typeface="Arial,Sans-Serif" panose="020B0604020202020204" pitchFamily="34" charset="0"/>
            </a:pPr>
            <a:r>
              <a:rPr lang="es-MX" sz="3400" u="sng" dirty="0">
                <a:cs typeface="Arial"/>
                <a:hlinkClick r:id="rId10" tooltip="Uniform Federal Accessibility Standards (UFAS)"/>
              </a:rPr>
              <a:t>https://www.access-board.gov/aba/ufas.html</a:t>
            </a:r>
            <a:endParaRPr lang="en-US" sz="3400" dirty="0">
              <a:ea typeface="+mn-lt"/>
              <a:cs typeface="+mn-lt"/>
            </a:endParaRPr>
          </a:p>
          <a:p>
            <a:pPr>
              <a:lnSpc>
                <a:spcPct val="100000"/>
              </a:lnSpc>
              <a:spcBef>
                <a:spcPct val="20000"/>
              </a:spcBef>
              <a:spcAft>
                <a:spcPct val="0"/>
              </a:spcAft>
              <a:buFont typeface="Arial,Sans-Serif" panose="020B0604020202020204" pitchFamily="34" charset="0"/>
            </a:pPr>
            <a:r>
              <a:rPr lang="es-MX" sz="3400" u="sng" dirty="0">
                <a:cs typeface="Arial"/>
                <a:hlinkClick r:id="rId11" tooltip="1991 ADA Standards for Accessible Design (1991 ADA)"/>
              </a:rPr>
              <a:t>https://www.ada.gov/1991ADAstandards_index.htm</a:t>
            </a:r>
            <a:endParaRPr lang="es-MX" sz="3400" u="sng" dirty="0">
              <a:cs typeface="Arial"/>
            </a:endParaRPr>
          </a:p>
          <a:p>
            <a:pPr>
              <a:lnSpc>
                <a:spcPct val="100000"/>
              </a:lnSpc>
              <a:spcBef>
                <a:spcPct val="20000"/>
              </a:spcBef>
              <a:spcAft>
                <a:spcPct val="0"/>
              </a:spcAft>
              <a:buFont typeface="Arial,Sans-Serif" panose="020B0604020202020204" pitchFamily="34" charset="0"/>
            </a:pPr>
            <a:r>
              <a:rPr lang="en-US" sz="3400" u="sng" dirty="0">
                <a:cs typeface="Arial"/>
                <a:hlinkClick r:id="rId12" tooltip="2010 ADA Standards for Accessible Design (2010 ADA)"/>
              </a:rPr>
              <a:t>https://www.ada.gov/2010ADAstandards_index.htm</a:t>
            </a:r>
            <a:endParaRPr lang="en-US" sz="3400" dirty="0">
              <a:cs typeface="Arial"/>
            </a:endParaRPr>
          </a:p>
          <a:p>
            <a:pPr>
              <a:lnSpc>
                <a:spcPct val="100000"/>
              </a:lnSpc>
              <a:spcBef>
                <a:spcPct val="20000"/>
              </a:spcBef>
              <a:spcAft>
                <a:spcPct val="0"/>
              </a:spcAft>
            </a:pPr>
            <a:endParaRPr lang="en-US" dirty="0">
              <a:ea typeface="+mn-lt"/>
              <a:cs typeface="+mn-lt"/>
            </a:endParaRPr>
          </a:p>
          <a:p>
            <a:endParaRPr lang="en-US" dirty="0">
              <a:ea typeface="+mn-lt"/>
              <a:cs typeface="+mn-lt"/>
            </a:endParaRPr>
          </a:p>
        </p:txBody>
      </p:sp>
    </p:spTree>
    <p:extLst>
      <p:ext uri="{BB962C8B-B14F-4D97-AF65-F5344CB8AC3E}">
        <p14:creationId xmlns:p14="http://schemas.microsoft.com/office/powerpoint/2010/main" val="1571499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8B40-50D9-491F-B743-1E2A0353F1B4}"/>
              </a:ext>
            </a:extLst>
          </p:cNvPr>
          <p:cNvSpPr>
            <a:spLocks noGrp="1"/>
          </p:cNvSpPr>
          <p:nvPr>
            <p:ph type="title"/>
          </p:nvPr>
        </p:nvSpPr>
        <p:spPr/>
        <p:txBody>
          <a:bodyPr/>
          <a:lstStyle/>
          <a:p>
            <a:r>
              <a:rPr lang="en-US" sz="4000" b="1" dirty="0"/>
              <a:t>CMT Link To FPM Box </a:t>
            </a:r>
            <a:endParaRPr lang="en-US" sz="4000" b="1" dirty="0">
              <a:cs typeface="Arial"/>
            </a:endParaRPr>
          </a:p>
        </p:txBody>
      </p:sp>
      <p:pic>
        <p:nvPicPr>
          <p:cNvPr id="10" name="Content Placeholder 9" descr="Screenshot of the CDE monitoring Tool (CMT) with an arrow pointing at materials and resources available in the FPM Box &#10;">
            <a:extLst>
              <a:ext uri="{FF2B5EF4-FFF2-40B4-BE49-F238E27FC236}">
                <a16:creationId xmlns:a16="http://schemas.microsoft.com/office/drawing/2014/main" id="{C5A0DE28-0875-4231-A05D-BAFE66B49F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810" y="1293264"/>
            <a:ext cx="10824379" cy="5062565"/>
          </a:xfrm>
        </p:spPr>
      </p:pic>
    </p:spTree>
    <p:extLst>
      <p:ext uri="{BB962C8B-B14F-4D97-AF65-F5344CB8AC3E}">
        <p14:creationId xmlns:p14="http://schemas.microsoft.com/office/powerpoint/2010/main" val="4266488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8B40-50D9-491F-B743-1E2A0353F1B4}"/>
              </a:ext>
            </a:extLst>
          </p:cNvPr>
          <p:cNvSpPr>
            <a:spLocks noGrp="1"/>
          </p:cNvSpPr>
          <p:nvPr>
            <p:ph type="title"/>
          </p:nvPr>
        </p:nvSpPr>
        <p:spPr/>
        <p:txBody>
          <a:bodyPr/>
          <a:lstStyle/>
          <a:p>
            <a:r>
              <a:rPr lang="en-US" sz="4000" b="1"/>
              <a:t>Helpful Tips: FPM Box </a:t>
            </a:r>
            <a:endParaRPr lang="en-US" sz="4000" b="1">
              <a:cs typeface="Arial"/>
            </a:endParaRPr>
          </a:p>
        </p:txBody>
      </p:sp>
      <p:pic>
        <p:nvPicPr>
          <p:cNvPr id="6" name="Content Placeholder 5" descr="Screenshot of the 2022-23 Federal Program Monitoring Office (FPM) Dropbox ">
            <a:extLst>
              <a:ext uri="{FF2B5EF4-FFF2-40B4-BE49-F238E27FC236}">
                <a16:creationId xmlns:a16="http://schemas.microsoft.com/office/drawing/2014/main" id="{FDADDFA6-6068-40CC-820D-E1A16E3476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572" y="1814175"/>
            <a:ext cx="11348856" cy="3462362"/>
          </a:xfrm>
        </p:spPr>
      </p:pic>
    </p:spTree>
    <p:extLst>
      <p:ext uri="{BB962C8B-B14F-4D97-AF65-F5344CB8AC3E}">
        <p14:creationId xmlns:p14="http://schemas.microsoft.com/office/powerpoint/2010/main" val="1476768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b="1">
                <a:ea typeface="+mj-lt"/>
                <a:cs typeface="+mj-lt"/>
              </a:rPr>
              <a:t>Contact Information</a:t>
            </a:r>
            <a:endParaRPr lang="en-US"/>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p:txBody>
          <a:bodyPr vert="horz" lIns="91440" tIns="45720" rIns="91440" bIns="45720" rtlCol="0" anchor="t">
            <a:normAutofit/>
          </a:bodyPr>
          <a:lstStyle/>
          <a:p>
            <a:pPr marL="0" indent="0" algn="ctr">
              <a:lnSpc>
                <a:spcPct val="100000"/>
              </a:lnSpc>
              <a:spcBef>
                <a:spcPct val="20000"/>
              </a:spcBef>
              <a:spcAft>
                <a:spcPct val="0"/>
              </a:spcAft>
              <a:buNone/>
            </a:pPr>
            <a:r>
              <a:rPr lang="en-US" b="1">
                <a:ea typeface="+mn-lt"/>
                <a:cs typeface="+mn-lt"/>
              </a:rPr>
              <a:t>Civil Rights Program Office</a:t>
            </a:r>
            <a:endParaRPr lang="en-US">
              <a:ea typeface="+mn-lt"/>
              <a:cs typeface="+mn-lt"/>
            </a:endParaRPr>
          </a:p>
          <a:p>
            <a:pPr marL="0" indent="0" algn="ctr">
              <a:lnSpc>
                <a:spcPct val="100000"/>
              </a:lnSpc>
              <a:spcBef>
                <a:spcPct val="20000"/>
              </a:spcBef>
              <a:spcAft>
                <a:spcPct val="0"/>
              </a:spcAft>
              <a:buNone/>
            </a:pPr>
            <a:r>
              <a:rPr lang="en-US">
                <a:ea typeface="+mn-lt"/>
                <a:cs typeface="+mn-lt"/>
              </a:rPr>
              <a:t>Office of Equal Opportunity </a:t>
            </a:r>
          </a:p>
          <a:p>
            <a:pPr marL="0" indent="0" algn="ctr">
              <a:lnSpc>
                <a:spcPct val="100000"/>
              </a:lnSpc>
              <a:spcBef>
                <a:spcPct val="20000"/>
              </a:spcBef>
              <a:spcAft>
                <a:spcPct val="0"/>
              </a:spcAft>
              <a:buNone/>
            </a:pPr>
            <a:r>
              <a:rPr lang="en-US">
                <a:ea typeface="+mn-lt"/>
                <a:cs typeface="+mn-lt"/>
              </a:rPr>
              <a:t>CA Department of Education </a:t>
            </a:r>
            <a:br>
              <a:rPr lang="en-US">
                <a:ea typeface="+mn-lt"/>
                <a:cs typeface="+mn-lt"/>
              </a:rPr>
            </a:br>
            <a:r>
              <a:rPr lang="en-US">
                <a:ea typeface="+mn-lt"/>
                <a:cs typeface="+mn-lt"/>
              </a:rPr>
              <a:t>1430 N Street, Suite 4206</a:t>
            </a:r>
          </a:p>
          <a:p>
            <a:pPr marL="0" indent="0" algn="ctr">
              <a:lnSpc>
                <a:spcPct val="100000"/>
              </a:lnSpc>
              <a:spcBef>
                <a:spcPct val="20000"/>
              </a:spcBef>
              <a:spcAft>
                <a:spcPct val="0"/>
              </a:spcAft>
              <a:buNone/>
            </a:pPr>
            <a:r>
              <a:rPr lang="en-US">
                <a:ea typeface="+mn-lt"/>
                <a:cs typeface="+mn-lt"/>
              </a:rPr>
              <a:t>Sacramento, CA 95814</a:t>
            </a:r>
          </a:p>
          <a:p>
            <a:pPr marL="0" indent="0" algn="ctr">
              <a:lnSpc>
                <a:spcPct val="100000"/>
              </a:lnSpc>
              <a:spcBef>
                <a:spcPct val="20000"/>
              </a:spcBef>
              <a:spcAft>
                <a:spcPct val="0"/>
              </a:spcAft>
              <a:buNone/>
            </a:pPr>
            <a:endParaRPr lang="en-US">
              <a:ea typeface="+mn-lt"/>
              <a:cs typeface="+mn-lt"/>
            </a:endParaRPr>
          </a:p>
          <a:p>
            <a:pPr marL="0" indent="0" algn="ctr">
              <a:lnSpc>
                <a:spcPct val="100000"/>
              </a:lnSpc>
              <a:spcBef>
                <a:spcPct val="20000"/>
              </a:spcBef>
              <a:spcAft>
                <a:spcPct val="0"/>
              </a:spcAft>
              <a:buNone/>
            </a:pPr>
            <a:r>
              <a:rPr lang="en-US">
                <a:ea typeface="+mn-lt"/>
                <a:cs typeface="+mn-lt"/>
              </a:rPr>
              <a:t>Email: </a:t>
            </a:r>
            <a:r>
              <a:rPr lang="en-US">
                <a:ea typeface="+mn-lt"/>
                <a:cs typeface="+mn-lt"/>
                <a:hlinkClick r:id="rId3"/>
              </a:rPr>
              <a:t>OEOCRR@cde.ca.gov</a:t>
            </a:r>
            <a:r>
              <a:rPr lang="en-US">
                <a:ea typeface="+mn-lt"/>
                <a:cs typeface="+mn-lt"/>
              </a:rPr>
              <a:t> </a:t>
            </a:r>
            <a:endParaRPr lang="en-US">
              <a:cs typeface="Arial" panose="020B0604020202020204"/>
            </a:endParaRPr>
          </a:p>
        </p:txBody>
      </p:sp>
    </p:spTree>
    <p:extLst>
      <p:ext uri="{BB962C8B-B14F-4D97-AF65-F5344CB8AC3E}">
        <p14:creationId xmlns:p14="http://schemas.microsoft.com/office/powerpoint/2010/main" val="363005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a:xfrm>
            <a:off x="152399" y="822469"/>
            <a:ext cx="11887200" cy="1325563"/>
          </a:xfrm>
        </p:spPr>
        <p:txBody>
          <a:bodyPr/>
          <a:lstStyle/>
          <a:p>
            <a:r>
              <a:rPr lang="en-US" dirty="0">
                <a:cs typeface="Arial"/>
              </a:rPr>
              <a:t>Civil Rights Laws, Regulations, &amp; Guidelines</a:t>
            </a:r>
            <a:endParaRPr lang="en-US" dirty="0">
              <a:ea typeface="+mj-lt"/>
              <a:cs typeface="+mj-lt"/>
            </a:endParaRPr>
          </a:p>
        </p:txBody>
      </p:sp>
      <p:pic>
        <p:nvPicPr>
          <p:cNvPr id="7" name="Content Placeholder 6" descr="California Department of Education Seal">
            <a:extLst>
              <a:ext uri="{FF2B5EF4-FFF2-40B4-BE49-F238E27FC236}">
                <a16:creationId xmlns:a16="http://schemas.microsoft.com/office/drawing/2014/main" id="{52B033C4-3826-491B-AA55-5C25E1A0EF8B}"/>
              </a:ext>
              <a:ext uri="{C183D7F6-B498-43B3-948B-1728B52AA6E4}">
                <adec:decorative xmlns:adec="http://schemas.microsoft.com/office/drawing/2017/decorative" val="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116" r="27808"/>
          <a:stretch/>
        </p:blipFill>
        <p:spPr>
          <a:xfrm>
            <a:off x="5000846" y="2148032"/>
            <a:ext cx="2190307" cy="3008758"/>
          </a:xfrm>
        </p:spPr>
      </p:pic>
      <p:sp>
        <p:nvSpPr>
          <p:cNvPr id="4" name="Content Placeholder 3">
            <a:extLst>
              <a:ext uri="{FF2B5EF4-FFF2-40B4-BE49-F238E27FC236}">
                <a16:creationId xmlns:a16="http://schemas.microsoft.com/office/drawing/2014/main" id="{CF33AC65-E447-4121-8173-D56BC6750D2C}"/>
              </a:ext>
            </a:extLst>
          </p:cNvPr>
          <p:cNvSpPr>
            <a:spLocks noGrp="1"/>
          </p:cNvSpPr>
          <p:nvPr>
            <p:ph sz="half" idx="1"/>
          </p:nvPr>
        </p:nvSpPr>
        <p:spPr>
          <a:xfrm>
            <a:off x="152400" y="6049926"/>
            <a:ext cx="8789581" cy="604275"/>
          </a:xfrm>
        </p:spPr>
        <p:txBody>
          <a:bodyPr/>
          <a:lstStyle/>
          <a:p>
            <a:pPr marL="0" indent="0">
              <a:buNone/>
            </a:pPr>
            <a:r>
              <a:rPr lang="en-US" sz="2400" dirty="0">
                <a:hlinkClick r:id="rId4" action="ppaction://hlinksldjump"/>
              </a:rPr>
              <a:t>Click here to return to the Table of Contents</a:t>
            </a:r>
            <a:endParaRPr lang="en-US" sz="2400" dirty="0"/>
          </a:p>
          <a:p>
            <a:pPr marL="0" indent="0">
              <a:buNone/>
            </a:pPr>
            <a:endParaRPr lang="en-US" dirty="0"/>
          </a:p>
        </p:txBody>
      </p:sp>
    </p:spTree>
    <p:extLst>
      <p:ext uri="{BB962C8B-B14F-4D97-AF65-F5344CB8AC3E}">
        <p14:creationId xmlns:p14="http://schemas.microsoft.com/office/powerpoint/2010/main" val="3853857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73B8-0BE8-D531-DF7C-926D0AF59093}"/>
              </a:ext>
            </a:extLst>
          </p:cNvPr>
          <p:cNvSpPr>
            <a:spLocks noGrp="1"/>
          </p:cNvSpPr>
          <p:nvPr>
            <p:ph type="title"/>
          </p:nvPr>
        </p:nvSpPr>
        <p:spPr/>
        <p:txBody>
          <a:bodyPr/>
          <a:lstStyle/>
          <a:p>
            <a:r>
              <a:rPr lang="en-US">
                <a:cs typeface="Arial"/>
              </a:rPr>
              <a:t>Thank you</a:t>
            </a:r>
          </a:p>
        </p:txBody>
      </p:sp>
    </p:spTree>
    <p:extLst>
      <p:ext uri="{BB962C8B-B14F-4D97-AF65-F5344CB8AC3E}">
        <p14:creationId xmlns:p14="http://schemas.microsoft.com/office/powerpoint/2010/main" val="756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E102-EA12-47C4-BB83-0362D344B34E}"/>
              </a:ext>
            </a:extLst>
          </p:cNvPr>
          <p:cNvSpPr>
            <a:spLocks noGrp="1"/>
          </p:cNvSpPr>
          <p:nvPr>
            <p:ph type="title"/>
          </p:nvPr>
        </p:nvSpPr>
        <p:spPr/>
        <p:txBody>
          <a:bodyPr/>
          <a:lstStyle/>
          <a:p>
            <a:r>
              <a:rPr lang="en-US" b="1" dirty="0">
                <a:ea typeface="+mj-lt"/>
                <a:cs typeface="+mj-lt"/>
              </a:rPr>
              <a:t>Federal Laws and Regulations</a:t>
            </a:r>
            <a:endParaRPr lang="en-US" dirty="0"/>
          </a:p>
        </p:txBody>
      </p:sp>
      <p:sp>
        <p:nvSpPr>
          <p:cNvPr id="7" name="Content Placeholder 6">
            <a:extLst>
              <a:ext uri="{FF2B5EF4-FFF2-40B4-BE49-F238E27FC236}">
                <a16:creationId xmlns:a16="http://schemas.microsoft.com/office/drawing/2014/main" id="{8A16C9F6-1C01-4541-AE96-7D79BE448E8E}"/>
              </a:ext>
            </a:extLst>
          </p:cNvPr>
          <p:cNvSpPr>
            <a:spLocks noGrp="1"/>
          </p:cNvSpPr>
          <p:nvPr>
            <p:ph sz="half" idx="1"/>
          </p:nvPr>
        </p:nvSpPr>
        <p:spPr>
          <a:xfrm>
            <a:off x="152400" y="1529362"/>
            <a:ext cx="11887200" cy="5015901"/>
          </a:xfrm>
        </p:spPr>
        <p:txBody>
          <a:bodyPr/>
          <a:lstStyle/>
          <a:p>
            <a:pPr>
              <a:spcAft>
                <a:spcPts val="1000"/>
              </a:spcAft>
              <a:buNone/>
            </a:pPr>
            <a:r>
              <a:rPr lang="en-US" dirty="0">
                <a:ea typeface="+mn-lt"/>
                <a:cs typeface="+mn-lt"/>
              </a:rPr>
              <a:t>U.S. Department of Education implemented regulations:</a:t>
            </a:r>
            <a:endParaRPr lang="en-US" dirty="0">
              <a:cs typeface="Arial"/>
            </a:endParaRPr>
          </a:p>
          <a:p>
            <a:pPr>
              <a:spcAft>
                <a:spcPts val="1000"/>
              </a:spcAft>
            </a:pPr>
            <a:r>
              <a:rPr lang="en-US" b="1" dirty="0">
                <a:cs typeface="Arial"/>
              </a:rPr>
              <a:t>Title VI of the Civil Rights Act of 1964 </a:t>
            </a:r>
            <a:r>
              <a:rPr lang="en-US" dirty="0">
                <a:cs typeface="Arial"/>
              </a:rPr>
              <a:t>(Title VI), 42 USC section 2000(d), 34 CFR Part 100</a:t>
            </a:r>
          </a:p>
        </p:txBody>
      </p:sp>
      <p:pic>
        <p:nvPicPr>
          <p:cNvPr id="5" name="Content Placeholder 4" descr="Screenshot of a YouTube video titled, &quot;Title VI of the Civil Rights Act of 1964&quot;&#10;">
            <a:extLst>
              <a:ext uri="{FF2B5EF4-FFF2-40B4-BE49-F238E27FC236}">
                <a16:creationId xmlns:a16="http://schemas.microsoft.com/office/drawing/2014/main" id="{A1BF2E6E-D9B3-4D6F-AE1C-CD4FB684F86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68160" y="2852811"/>
            <a:ext cx="4574865" cy="3742221"/>
          </a:xfrm>
        </p:spPr>
      </p:pic>
    </p:spTree>
    <p:extLst>
      <p:ext uri="{BB962C8B-B14F-4D97-AF65-F5344CB8AC3E}">
        <p14:creationId xmlns:p14="http://schemas.microsoft.com/office/powerpoint/2010/main" val="2812128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F713-FB0A-FD32-6098-198E870E5831}"/>
              </a:ext>
            </a:extLst>
          </p:cNvPr>
          <p:cNvSpPr>
            <a:spLocks noGrp="1"/>
          </p:cNvSpPr>
          <p:nvPr>
            <p:ph type="title"/>
          </p:nvPr>
        </p:nvSpPr>
        <p:spPr/>
        <p:txBody>
          <a:bodyPr>
            <a:normAutofit fontScale="90000"/>
          </a:bodyPr>
          <a:lstStyle/>
          <a:p>
            <a:r>
              <a:rPr lang="en-US" b="1">
                <a:cs typeface="Arial"/>
              </a:rPr>
              <a:t>Title IX of the Educational Amendments of 1972 </a:t>
            </a:r>
            <a:br>
              <a:rPr lang="en-US">
                <a:cs typeface="Arial"/>
              </a:rPr>
            </a:br>
            <a:r>
              <a:rPr lang="en-US" sz="3100">
                <a:cs typeface="Arial"/>
              </a:rPr>
              <a:t>34 CFR Part 106 </a:t>
            </a:r>
            <a:endParaRPr lang="en-US" sz="3100">
              <a:cs typeface="+mj-lt"/>
            </a:endParaRPr>
          </a:p>
        </p:txBody>
      </p:sp>
      <p:sp>
        <p:nvSpPr>
          <p:cNvPr id="3" name="Content Placeholder 2">
            <a:extLst>
              <a:ext uri="{FF2B5EF4-FFF2-40B4-BE49-F238E27FC236}">
                <a16:creationId xmlns:a16="http://schemas.microsoft.com/office/drawing/2014/main" id="{B9334313-1F45-0B9E-1425-FCF5784979D8}"/>
              </a:ext>
            </a:extLst>
          </p:cNvPr>
          <p:cNvSpPr>
            <a:spLocks noGrp="1"/>
          </p:cNvSpPr>
          <p:nvPr>
            <p:ph idx="1"/>
          </p:nvPr>
        </p:nvSpPr>
        <p:spPr/>
        <p:txBody>
          <a:bodyPr vert="horz" lIns="91440" tIns="45720" rIns="91440" bIns="45720" rtlCol="0" anchor="t">
            <a:normAutofit/>
          </a:bodyPr>
          <a:lstStyle/>
          <a:p>
            <a:pPr marL="0" indent="0">
              <a:buNone/>
            </a:pPr>
            <a:r>
              <a:rPr lang="en-US" sz="2800">
                <a:cs typeface="Arial"/>
              </a:rPr>
              <a:t>Prohibits discrimination based on sex (sexual harassment) in all educational programs or activities receiving federal financial assistance. </a:t>
            </a:r>
            <a:endParaRPr lang="en-US" sz="2800">
              <a:ea typeface="+mn-lt"/>
              <a:cs typeface="+mn-lt"/>
            </a:endParaRPr>
          </a:p>
          <a:p>
            <a:endParaRPr lang="en-US">
              <a:ea typeface="+mn-lt"/>
              <a:cs typeface="+mn-lt"/>
            </a:endParaRPr>
          </a:p>
          <a:p>
            <a:pPr lvl="1">
              <a:buFont typeface="Arial,Sans-Serif" panose="020B0604020202020204" pitchFamily="34" charset="0"/>
            </a:pPr>
            <a:r>
              <a:rPr lang="en-US" sz="2400">
                <a:cs typeface="Arial"/>
              </a:rPr>
              <a:t>Key Issues: recruitment, admissions, and counseling; financial assistance; athletics; sex-based harassment; treatment of pregnant and parenting students; discipline; single-sex education; and employment.  Also, a recipient may not retaliate against any person for opposing an unlawful educational practice or policy, or made charges, testified or participated in any complaint action under Title IX. </a:t>
            </a:r>
          </a:p>
        </p:txBody>
      </p:sp>
    </p:spTree>
    <p:extLst>
      <p:ext uri="{BB962C8B-B14F-4D97-AF65-F5344CB8AC3E}">
        <p14:creationId xmlns:p14="http://schemas.microsoft.com/office/powerpoint/2010/main" val="114276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9AEA1-B189-73D6-2269-B532833EFE71}"/>
              </a:ext>
            </a:extLst>
          </p:cNvPr>
          <p:cNvSpPr>
            <a:spLocks noGrp="1"/>
          </p:cNvSpPr>
          <p:nvPr>
            <p:ph type="title"/>
          </p:nvPr>
        </p:nvSpPr>
        <p:spPr/>
        <p:txBody>
          <a:bodyPr/>
          <a:lstStyle/>
          <a:p>
            <a:r>
              <a:rPr lang="en-US">
                <a:cs typeface="Arial"/>
              </a:rPr>
              <a:t>Section 504 of the Rehabilitation Act of 1974</a:t>
            </a:r>
          </a:p>
        </p:txBody>
      </p:sp>
      <p:pic>
        <p:nvPicPr>
          <p:cNvPr id="8" name="Content Placeholder 7" descr="Screenshot of a YouTube video titled &quot;Section 504 of the Rehabilitation Act&quot;">
            <a:extLst>
              <a:ext uri="{FF2B5EF4-FFF2-40B4-BE49-F238E27FC236}">
                <a16:creationId xmlns:a16="http://schemas.microsoft.com/office/drawing/2014/main" id="{FE147FF4-0E75-4593-9FE7-BDC5DC0C9A1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171825" y="1808780"/>
            <a:ext cx="5848350" cy="4029075"/>
          </a:xfrm>
        </p:spPr>
      </p:pic>
    </p:spTree>
    <p:extLst>
      <p:ext uri="{BB962C8B-B14F-4D97-AF65-F5344CB8AC3E}">
        <p14:creationId xmlns:p14="http://schemas.microsoft.com/office/powerpoint/2010/main" val="1946686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b="1">
                <a:ea typeface="+mj-lt"/>
                <a:cs typeface="+mj-lt"/>
              </a:rPr>
              <a:t>Federal Laws and Regulations</a:t>
            </a:r>
            <a:endParaRPr lang="en-US"/>
          </a:p>
        </p:txBody>
      </p:sp>
      <p:sp>
        <p:nvSpPr>
          <p:cNvPr id="5" name="Content Placeholder 2">
            <a:extLst>
              <a:ext uri="{FF2B5EF4-FFF2-40B4-BE49-F238E27FC236}">
                <a16:creationId xmlns:a16="http://schemas.microsoft.com/office/drawing/2014/main" id="{EC72CD39-CF4A-90A2-7E42-B429D952CC26}"/>
              </a:ext>
            </a:extLst>
          </p:cNvPr>
          <p:cNvSpPr>
            <a:spLocks noGrp="1"/>
          </p:cNvSpPr>
          <p:nvPr>
            <p:ph idx="1"/>
          </p:nvPr>
        </p:nvSpPr>
        <p:spPr>
          <a:xfrm>
            <a:off x="152400" y="1724907"/>
            <a:ext cx="11887200" cy="4914916"/>
          </a:xfrm>
        </p:spPr>
        <p:txBody>
          <a:bodyPr vert="horz" lIns="91440" tIns="45720" rIns="91440" bIns="45720" rtlCol="0" anchor="t">
            <a:normAutofit/>
          </a:bodyPr>
          <a:lstStyle/>
          <a:p>
            <a:pPr marL="0" indent="0">
              <a:spcAft>
                <a:spcPts val="1000"/>
              </a:spcAft>
              <a:buNone/>
            </a:pPr>
            <a:r>
              <a:rPr lang="en-US">
                <a:ea typeface="+mn-lt"/>
                <a:cs typeface="+mn-lt"/>
              </a:rPr>
              <a:t>U.S. Department of Education implemented regulations (continued):</a:t>
            </a:r>
            <a:endParaRPr lang="en-US">
              <a:cs typeface="Arial"/>
            </a:endParaRPr>
          </a:p>
          <a:p>
            <a:pPr>
              <a:spcAft>
                <a:spcPts val="1000"/>
              </a:spcAft>
            </a:pPr>
            <a:r>
              <a:rPr lang="en-US" sz="2800" b="1">
                <a:cs typeface="Arial"/>
              </a:rPr>
              <a:t>Guidelines for Eliminating Discrimination and Denial of Services on the Basis of Race, Color, &amp; National Origin, Sex &amp; Handicap in Vocational Education Programs</a:t>
            </a:r>
            <a:r>
              <a:rPr lang="en-US" sz="2800">
                <a:cs typeface="Arial"/>
              </a:rPr>
              <a:t>, 34 CFR Part 100 Appendix B</a:t>
            </a:r>
          </a:p>
          <a:p>
            <a:pPr marL="0" indent="0">
              <a:spcAft>
                <a:spcPts val="1000"/>
              </a:spcAft>
              <a:buNone/>
            </a:pPr>
            <a:r>
              <a:rPr lang="en-US">
                <a:cs typeface="Arial"/>
              </a:rPr>
              <a:t>U.S. Department of Justice implemented regulation:</a:t>
            </a:r>
            <a:endParaRPr lang="en-US">
              <a:ea typeface="+mn-lt"/>
              <a:cs typeface="+mn-lt"/>
            </a:endParaRPr>
          </a:p>
          <a:p>
            <a:pPr>
              <a:spcAft>
                <a:spcPts val="1000"/>
              </a:spcAft>
            </a:pPr>
            <a:r>
              <a:rPr lang="en-US" sz="2800" b="1">
                <a:ea typeface="+mn-lt"/>
                <a:cs typeface="+mn-lt"/>
              </a:rPr>
              <a:t>Title II of the Americans with Disabilities Act of 1990</a:t>
            </a:r>
            <a:r>
              <a:rPr lang="en-US" sz="2800">
                <a:ea typeface="+mn-lt"/>
                <a:cs typeface="+mn-lt"/>
              </a:rPr>
              <a:t> (ADA), 42 USC section 12101, 28 CFR Part 35 </a:t>
            </a:r>
          </a:p>
          <a:p>
            <a:pPr>
              <a:spcAft>
                <a:spcPts val="1000"/>
              </a:spcAft>
            </a:pPr>
            <a:endParaRPr lang="en-US">
              <a:cs typeface="Arial"/>
            </a:endParaRPr>
          </a:p>
          <a:p>
            <a:pPr>
              <a:buNone/>
            </a:pPr>
            <a:endParaRPr lang="en-US" sz="2000">
              <a:cs typeface="Arial"/>
            </a:endParaRPr>
          </a:p>
          <a:p>
            <a:pPr marL="0" indent="0">
              <a:buNone/>
            </a:pPr>
            <a:endParaRPr lang="en-US" sz="2000">
              <a:cs typeface="Arial"/>
            </a:endParaRPr>
          </a:p>
        </p:txBody>
      </p:sp>
    </p:spTree>
    <p:extLst>
      <p:ext uri="{BB962C8B-B14F-4D97-AF65-F5344CB8AC3E}">
        <p14:creationId xmlns:p14="http://schemas.microsoft.com/office/powerpoint/2010/main" val="1359128344"/>
      </p:ext>
    </p:extLst>
  </p:cSld>
  <p:clrMapOvr>
    <a:masterClrMapping/>
  </p:clrMapOvr>
</p:sld>
</file>

<file path=ppt/theme/theme1.xml><?xml version="1.0" encoding="utf-8"?>
<a:theme xmlns:a="http://schemas.openxmlformats.org/drawingml/2006/main" name="Blank Presentatio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fa246ba-0e0c-4bf3-a252-4b4064dcf646">
      <UserInfo>
        <DisplayName>Murjani McTier</DisplayName>
        <AccountId>9</AccountId>
        <AccountType/>
      </UserInfo>
      <UserInfo>
        <DisplayName>Randi Thompson</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B7768B014E9F4798DB1AE7DAB4913B" ma:contentTypeVersion="6" ma:contentTypeDescription="Create a new document." ma:contentTypeScope="" ma:versionID="7a6b1f9c3c712fbc436a9f224fbfcedf">
  <xsd:schema xmlns:xsd="http://www.w3.org/2001/XMLSchema" xmlns:xs="http://www.w3.org/2001/XMLSchema" xmlns:p="http://schemas.microsoft.com/office/2006/metadata/properties" xmlns:ns2="c300bed2-0f47-42a9-8120-a1acd1b7146b" xmlns:ns3="ffa246ba-0e0c-4bf3-a252-4b4064dcf646" targetNamespace="http://schemas.microsoft.com/office/2006/metadata/properties" ma:root="true" ma:fieldsID="3dbe58cd46e3cb3b456a6b7330398506" ns2:_="" ns3:_="">
    <xsd:import namespace="c300bed2-0f47-42a9-8120-a1acd1b7146b"/>
    <xsd:import namespace="ffa246ba-0e0c-4bf3-a252-4b4064dcf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00bed2-0f47-42a9-8120-a1acd1b714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a246ba-0e0c-4bf3-a252-4b4064dcf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81C448-F2CE-476F-AD57-BCABF90AF515}">
  <ds:schemaRefs>
    <ds:schemaRef ds:uri="c300bed2-0f47-42a9-8120-a1acd1b7146b"/>
    <ds:schemaRef ds:uri="http://purl.org/dc/terms/"/>
    <ds:schemaRef ds:uri="http://schemas.openxmlformats.org/package/2006/metadata/core-properties"/>
    <ds:schemaRef ds:uri="ffa246ba-0e0c-4bf3-a252-4b4064dcf646"/>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6266641B-ADDD-4028-9EF2-712917AADB2F}">
  <ds:schemaRefs>
    <ds:schemaRef ds:uri="http://schemas.microsoft.com/sharepoint/v3/contenttype/forms"/>
  </ds:schemaRefs>
</ds:datastoreItem>
</file>

<file path=customXml/itemProps3.xml><?xml version="1.0" encoding="utf-8"?>
<ds:datastoreItem xmlns:ds="http://schemas.openxmlformats.org/officeDocument/2006/customXml" ds:itemID="{7F7D6200-D9A6-4FA4-8AFD-2A1248FD68C2}">
  <ds:schemaRefs>
    <ds:schemaRef ds:uri="c300bed2-0f47-42a9-8120-a1acd1b7146b"/>
    <ds:schemaRef ds:uri="ffa246ba-0e0c-4bf3-a252-4b4064dcf6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523</TotalTime>
  <Words>8159</Words>
  <Application>Microsoft Office PowerPoint</Application>
  <PresentationFormat>Widescreen</PresentationFormat>
  <Paragraphs>745</Paragraphs>
  <Slides>50</Slides>
  <Notes>50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50</vt:i4>
      </vt:variant>
    </vt:vector>
  </HeadingPairs>
  <TitlesOfParts>
    <vt:vector size="57" baseType="lpstr">
      <vt:lpstr>Arial</vt:lpstr>
      <vt:lpstr>Arial,Sans-Serif</vt:lpstr>
      <vt:lpstr>Calibri</vt:lpstr>
      <vt:lpstr>Times</vt:lpstr>
      <vt:lpstr>Blank Presentation</vt:lpstr>
      <vt:lpstr>CDE Set 1</vt:lpstr>
      <vt:lpstr>CDE Set 2</vt:lpstr>
      <vt:lpstr>2022-2023 Civil Rights Review Training  for Methods of Administration Presented by the Civil Rights Review Program</vt:lpstr>
      <vt:lpstr>Civil Rights Review</vt:lpstr>
      <vt:lpstr>Objectives</vt:lpstr>
      <vt:lpstr>Table of Contents</vt:lpstr>
      <vt:lpstr>Civil Rights Laws, Regulations, &amp; Guidelines</vt:lpstr>
      <vt:lpstr>Federal Laws and Regulations</vt:lpstr>
      <vt:lpstr>Title IX of the Educational Amendments of 1972  34 CFR Part 106 </vt:lpstr>
      <vt:lpstr>Section 504 of the Rehabilitation Act of 1974</vt:lpstr>
      <vt:lpstr>Federal Laws and Regulations</vt:lpstr>
      <vt:lpstr>MOA &amp; Civil Rights Compliance</vt:lpstr>
      <vt:lpstr>MOA &amp; Civil Rights Compliance</vt:lpstr>
      <vt:lpstr>Compliance Review Procedures </vt:lpstr>
      <vt:lpstr>LEA Selections</vt:lpstr>
      <vt:lpstr>LEA Selection Criteria</vt:lpstr>
      <vt:lpstr>LEA Site Selection</vt:lpstr>
      <vt:lpstr>Notice of Selections</vt:lpstr>
      <vt:lpstr>Notification of Review Dates</vt:lpstr>
      <vt:lpstr>Request for Schedule Changes</vt:lpstr>
      <vt:lpstr>Pre-Review</vt:lpstr>
      <vt:lpstr>CRR Monitoring Dimensions</vt:lpstr>
      <vt:lpstr>Areas of Review</vt:lpstr>
      <vt:lpstr>CRR Coordinator Responsibilities</vt:lpstr>
      <vt:lpstr>Civil Rights Review Instrument</vt:lpstr>
      <vt:lpstr>Types of Evidence Requests</vt:lpstr>
      <vt:lpstr>Coordinators' Contact Information</vt:lpstr>
      <vt:lpstr>Types of Evidence Requests</vt:lpstr>
      <vt:lpstr>Types of Evidence Requests</vt:lpstr>
      <vt:lpstr>Types of Evidence Requests</vt:lpstr>
      <vt:lpstr>Types of Evidence Requests</vt:lpstr>
      <vt:lpstr>Evidence Redaction Tip</vt:lpstr>
      <vt:lpstr>In-Review</vt:lpstr>
      <vt:lpstr>In-Review</vt:lpstr>
      <vt:lpstr>Determining Accessibility Standards </vt:lpstr>
      <vt:lpstr>The Physical Facilities Accessibility Review or Walkthrough The following areas will be reviewed:</vt:lpstr>
      <vt:lpstr>Facilities Measuring Tips</vt:lpstr>
      <vt:lpstr>Common Areas of Non-Compliance</vt:lpstr>
      <vt:lpstr>Accessibility Checklist  &amp; Facilities Packet </vt:lpstr>
      <vt:lpstr>Exit Meeting</vt:lpstr>
      <vt:lpstr>Resolution</vt:lpstr>
      <vt:lpstr>Letter of Findings (LOF)</vt:lpstr>
      <vt:lpstr>Voluntary Compliance Plan (VCP)</vt:lpstr>
      <vt:lpstr>Frequently Asked Questions (FAQs)</vt:lpstr>
      <vt:lpstr>FAQ</vt:lpstr>
      <vt:lpstr>FAQ</vt:lpstr>
      <vt:lpstr>Resources </vt:lpstr>
      <vt:lpstr> Resources</vt:lpstr>
      <vt:lpstr>CMT Link To FPM Box </vt:lpstr>
      <vt:lpstr>Helpful Tips: FPM Box </vt:lpstr>
      <vt:lpstr>Contact Information</vt:lpstr>
      <vt:lpstr>Thank you</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2022-23 CRR Training - CRR (CA Dept. of Education)</dc:title>
  <dc:subject>This presentation provides an overview of the Civil Rights, Career Technical Educational on-site review process.</dc:subject>
  <dc:creator>Office of Equal Opportunity</dc:creator>
  <cp:lastModifiedBy>Mayra Hernandez-Barrera</cp:lastModifiedBy>
  <cp:revision>107</cp:revision>
  <cp:lastPrinted>2019-07-30T21:55:48Z</cp:lastPrinted>
  <dcterms:created xsi:type="dcterms:W3CDTF">2016-12-13T00:20:38Z</dcterms:created>
  <dcterms:modified xsi:type="dcterms:W3CDTF">2022-08-25T18:24:48Z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0x010100A1B7768B014E9F4798DB1AE7DAB4913B</vt:lpwstr>
  </property>
</Properties>
</file>