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theme/theme2.xml" ContentType="application/vnd.openxmlformats-officedocument.theme+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6" r:id="rId4"/>
    <p:sldMasterId id="2147483782" r:id="rId5"/>
    <p:sldMasterId id="2147483739" r:id="rId6"/>
  </p:sldMasterIdLst>
  <p:notesMasterIdLst>
    <p:notesMasterId r:id="rId24"/>
  </p:notesMasterIdLst>
  <p:sldIdLst>
    <p:sldId id="257" r:id="rId7"/>
    <p:sldId id="258" r:id="rId8"/>
    <p:sldId id="272" r:id="rId9"/>
    <p:sldId id="275" r:id="rId10"/>
    <p:sldId id="271" r:id="rId11"/>
    <p:sldId id="270" r:id="rId12"/>
    <p:sldId id="269" r:id="rId13"/>
    <p:sldId id="268" r:id="rId14"/>
    <p:sldId id="267" r:id="rId15"/>
    <p:sldId id="266" r:id="rId16"/>
    <p:sldId id="265" r:id="rId17"/>
    <p:sldId id="264" r:id="rId18"/>
    <p:sldId id="263" r:id="rId19"/>
    <p:sldId id="262" r:id="rId20"/>
    <p:sldId id="276" r:id="rId21"/>
    <p:sldId id="260" r:id="rId22"/>
    <p:sldId id="259"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D31A9CA-D7EE-45D5-82BA-D3F0ACB0502D}" v="18" dt="2023-10-13T16:16:05.001"/>
    <p1510:client id="{9F3D95C2-97D5-4A9C-BF1A-2370C4C17143}" v="17" dt="2023-10-13T16:47:28.30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226" autoAdjust="0"/>
  </p:normalViewPr>
  <p:slideViewPr>
    <p:cSldViewPr snapToGrid="0">
      <p:cViewPr varScale="1">
        <p:scale>
          <a:sx n="86" d="100"/>
          <a:sy n="86" d="100"/>
        </p:scale>
        <p:origin x="533"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microsoft.com/office/2015/10/relationships/revisionInfo" Target="revisionInfo.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slide" Target="slides/slide13.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theme" Target="theme/theme1.xml"/><Relationship Id="rId30"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42DE647-1661-4581-8AB4-7B0FC3135926}" type="datetimeFigureOut">
              <a:t>10/13/2023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37AFD1-59BC-491D-9386-B2A3E1DED918}" type="slidenum">
              <a:t>‹#›</a:t>
            </a:fld>
            <a:endParaRPr lang="en-US"/>
          </a:p>
        </p:txBody>
      </p:sp>
    </p:spTree>
    <p:extLst>
      <p:ext uri="{BB962C8B-B14F-4D97-AF65-F5344CB8AC3E}">
        <p14:creationId xmlns:p14="http://schemas.microsoft.com/office/powerpoint/2010/main" val="23410627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1</a:t>
            </a:fld>
            <a:endParaRPr lang="en-US"/>
          </a:p>
        </p:txBody>
      </p:sp>
    </p:spTree>
    <p:extLst>
      <p:ext uri="{BB962C8B-B14F-4D97-AF65-F5344CB8AC3E}">
        <p14:creationId xmlns:p14="http://schemas.microsoft.com/office/powerpoint/2010/main" val="38584187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11</a:t>
            </a:fld>
            <a:endParaRPr lang="en-US"/>
          </a:p>
        </p:txBody>
      </p:sp>
    </p:spTree>
    <p:extLst>
      <p:ext uri="{BB962C8B-B14F-4D97-AF65-F5344CB8AC3E}">
        <p14:creationId xmlns:p14="http://schemas.microsoft.com/office/powerpoint/2010/main" val="2752094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12</a:t>
            </a:fld>
            <a:endParaRPr lang="en-US"/>
          </a:p>
        </p:txBody>
      </p:sp>
    </p:spTree>
    <p:extLst>
      <p:ext uri="{BB962C8B-B14F-4D97-AF65-F5344CB8AC3E}">
        <p14:creationId xmlns:p14="http://schemas.microsoft.com/office/powerpoint/2010/main" val="296670936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13</a:t>
            </a:fld>
            <a:endParaRPr lang="en-US"/>
          </a:p>
        </p:txBody>
      </p:sp>
    </p:spTree>
    <p:extLst>
      <p:ext uri="{BB962C8B-B14F-4D97-AF65-F5344CB8AC3E}">
        <p14:creationId xmlns:p14="http://schemas.microsoft.com/office/powerpoint/2010/main" val="12385334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smtClean="0"/>
              <a:t>14</a:t>
            </a:fld>
            <a:endParaRPr lang="en-US"/>
          </a:p>
        </p:txBody>
      </p:sp>
    </p:spTree>
    <p:extLst>
      <p:ext uri="{BB962C8B-B14F-4D97-AF65-F5344CB8AC3E}">
        <p14:creationId xmlns:p14="http://schemas.microsoft.com/office/powerpoint/2010/main" val="12902026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852AC79-A108-4FDF-A0BE-96CEB0D6FF0B}" type="slidenum">
              <a:rPr lang="en-US" smtClean="0"/>
              <a:t>17</a:t>
            </a:fld>
            <a:endParaRPr lang="en-US"/>
          </a:p>
        </p:txBody>
      </p:sp>
    </p:spTree>
    <p:extLst>
      <p:ext uri="{BB962C8B-B14F-4D97-AF65-F5344CB8AC3E}">
        <p14:creationId xmlns:p14="http://schemas.microsoft.com/office/powerpoint/2010/main" val="23934747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EE37AFD1-59BC-491D-9386-B2A3E1DED918}" type="slidenum">
              <a:rPr lang="en-US"/>
              <a:t>2</a:t>
            </a:fld>
            <a:endParaRPr lang="en-US"/>
          </a:p>
        </p:txBody>
      </p:sp>
    </p:spTree>
    <p:extLst>
      <p:ext uri="{BB962C8B-B14F-4D97-AF65-F5344CB8AC3E}">
        <p14:creationId xmlns:p14="http://schemas.microsoft.com/office/powerpoint/2010/main" val="7141010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3</a:t>
            </a:fld>
            <a:endParaRPr lang="en-US"/>
          </a:p>
        </p:txBody>
      </p:sp>
    </p:spTree>
    <p:extLst>
      <p:ext uri="{BB962C8B-B14F-4D97-AF65-F5344CB8AC3E}">
        <p14:creationId xmlns:p14="http://schemas.microsoft.com/office/powerpoint/2010/main" val="25796470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5</a:t>
            </a:fld>
            <a:endParaRPr lang="en-US"/>
          </a:p>
        </p:txBody>
      </p:sp>
    </p:spTree>
    <p:extLst>
      <p:ext uri="{BB962C8B-B14F-4D97-AF65-F5344CB8AC3E}">
        <p14:creationId xmlns:p14="http://schemas.microsoft.com/office/powerpoint/2010/main" val="1961211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6</a:t>
            </a:fld>
            <a:endParaRPr lang="en-US"/>
          </a:p>
        </p:txBody>
      </p:sp>
    </p:spTree>
    <p:extLst>
      <p:ext uri="{BB962C8B-B14F-4D97-AF65-F5344CB8AC3E}">
        <p14:creationId xmlns:p14="http://schemas.microsoft.com/office/powerpoint/2010/main" val="17030062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7</a:t>
            </a:fld>
            <a:endParaRPr lang="en-US"/>
          </a:p>
        </p:txBody>
      </p:sp>
    </p:spTree>
    <p:extLst>
      <p:ext uri="{BB962C8B-B14F-4D97-AF65-F5344CB8AC3E}">
        <p14:creationId xmlns:p14="http://schemas.microsoft.com/office/powerpoint/2010/main" val="28794227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8</a:t>
            </a:fld>
            <a:endParaRPr lang="en-US"/>
          </a:p>
        </p:txBody>
      </p:sp>
    </p:spTree>
    <p:extLst>
      <p:ext uri="{BB962C8B-B14F-4D97-AF65-F5344CB8AC3E}">
        <p14:creationId xmlns:p14="http://schemas.microsoft.com/office/powerpoint/2010/main" val="106761558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9</a:t>
            </a:fld>
            <a:endParaRPr lang="en-US"/>
          </a:p>
        </p:txBody>
      </p:sp>
    </p:spTree>
    <p:extLst>
      <p:ext uri="{BB962C8B-B14F-4D97-AF65-F5344CB8AC3E}">
        <p14:creationId xmlns:p14="http://schemas.microsoft.com/office/powerpoint/2010/main" val="22276303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2AF6E7D6-2E86-402D-9F32-6E72606BE399}" type="slidenum">
              <a:rPr lang="en-US"/>
              <a:t>10</a:t>
            </a:fld>
            <a:endParaRPr lang="en-US"/>
          </a:p>
        </p:txBody>
      </p:sp>
    </p:spTree>
    <p:extLst>
      <p:ext uri="{BB962C8B-B14F-4D97-AF65-F5344CB8AC3E}">
        <p14:creationId xmlns:p14="http://schemas.microsoft.com/office/powerpoint/2010/main" val="330904328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hf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hf hd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hf hd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hf hd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hf hdr="0" dt="0"/>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hf hdr="0" dt="0"/>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hf hdr="0" dt="0"/>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rgbClr val="99FF99"/>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Courier New" panose="02070309020205020404" pitchFamily="49" charset="0"/>
              <a:buChar char="o"/>
              <a:defRPr sz="2800">
                <a:solidFill>
                  <a:schemeClr val="bg1"/>
                </a:solidFill>
              </a:defRPr>
            </a:lvl3pPr>
            <a:lvl4pPr marL="1600200" indent="-228600">
              <a:buFont typeface="Wingdings" panose="05000000000000000000" pitchFamily="2" charset="2"/>
              <a:buChar char="§"/>
              <a:defRPr sz="2600">
                <a:solidFill>
                  <a:schemeClr val="bg1"/>
                </a:solidFill>
              </a:defRPr>
            </a:lvl4pPr>
            <a:lvl5pPr marL="2057400" indent="-228600">
              <a:buFont typeface="Wingdings" panose="05000000000000000000" pitchFamily="2" charset="2"/>
              <a:buChar char="v"/>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2649"/>
            <a:ext cx="12191999" cy="6852702"/>
          </a:xfrm>
          <a:prstGeom prst="rect">
            <a:avLst/>
          </a:prstGeom>
          <a:solidFill>
            <a:srgbClr val="0C4A6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341319" y="61041"/>
            <a:ext cx="11636368" cy="1329610"/>
          </a:xfrm>
        </p:spPr>
        <p:txBody>
          <a:bodyPr anchor="ctr"/>
          <a:lstStyle>
            <a:lvl1pPr algn="ctr">
              <a:defRPr sz="6000">
                <a:solidFill>
                  <a:schemeClr val="bg1"/>
                </a:solidFill>
              </a:defRPr>
            </a:lvl1pPr>
          </a:lstStyle>
          <a:p>
            <a:r>
              <a:rPr lang="en-US"/>
              <a:t>Click to edit Master title style</a:t>
            </a:r>
          </a:p>
        </p:txBody>
      </p:sp>
      <p:sp>
        <p:nvSpPr>
          <p:cNvPr id="6" name="Content Placeholder 5">
            <a:extLst>
              <a:ext uri="{FF2B5EF4-FFF2-40B4-BE49-F238E27FC236}">
                <a16:creationId xmlns:a16="http://schemas.microsoft.com/office/drawing/2014/main" id="{EB539649-5F7A-4C9D-B668-07F1C88F2D0F}"/>
              </a:ext>
            </a:extLst>
          </p:cNvPr>
          <p:cNvSpPr>
            <a:spLocks noGrp="1"/>
          </p:cNvSpPr>
          <p:nvPr>
            <p:ph sz="quarter" idx="10"/>
          </p:nvPr>
        </p:nvSpPr>
        <p:spPr>
          <a:xfrm>
            <a:off x="1854200" y="1566863"/>
            <a:ext cx="10123488" cy="3171825"/>
          </a:xfrm>
        </p:spPr>
        <p:txBody>
          <a:bodyPr/>
          <a:lstStyle>
            <a:lvl1pPr marL="228600" indent="-228600">
              <a:buFont typeface="Arial" panose="020B0604020202020204" pitchFamily="34" charset="0"/>
              <a:buChar char="•"/>
              <a:defRPr>
                <a:solidFill>
                  <a:schemeClr val="bg1"/>
                </a:solidFill>
              </a:defRPr>
            </a:lvl1pPr>
            <a:lvl2pPr marL="685800" indent="-228600">
              <a:buFont typeface="Arial" panose="020B0604020202020204" pitchFamily="34" charset="0"/>
              <a:buChar char="•"/>
              <a:defRPr sz="3000">
                <a:solidFill>
                  <a:schemeClr val="bg1"/>
                </a:solidFill>
              </a:defRPr>
            </a:lvl2pPr>
            <a:lvl3pPr marL="1143000" indent="-228600">
              <a:buFont typeface="Arial" panose="020B0604020202020204" pitchFamily="34" charset="0"/>
              <a:buChar char="•"/>
              <a:defRPr sz="2800">
                <a:solidFill>
                  <a:schemeClr val="bg1"/>
                </a:solidFill>
              </a:defRPr>
            </a:lvl3pPr>
            <a:lvl4pPr marL="1600200" indent="-228600">
              <a:buFont typeface="Arial" panose="020B0604020202020204" pitchFamily="34" charset="0"/>
              <a:buChar char="•"/>
              <a:defRPr sz="2600">
                <a:solidFill>
                  <a:schemeClr val="bg1"/>
                </a:solidFill>
              </a:defRPr>
            </a:lvl4pPr>
            <a:lvl5pPr marL="2057400" indent="-228600">
              <a:buFont typeface="Arial" panose="020B0604020202020204" pitchFamily="34" charset="0"/>
              <a:buChar char="•"/>
              <a:defRPr sz="2400">
                <a:solidFill>
                  <a:schemeClr val="bg1"/>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0020109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30.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stStyle>
          <a:p>
            <a:pPr lvl="0"/>
            <a:r>
              <a:rPr lang="en-US"/>
              <a:t>Click to edit Master text styles</a:t>
            </a:r>
          </a:p>
          <a:p>
            <a:pPr lvl="1"/>
            <a:r>
              <a:rPr lang="en-US"/>
              <a:t>Second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
        <p:nvSpPr>
          <p:cNvPr id="4" name="Slide Number Placeholder 3">
            <a:extLst>
              <a:ext uri="{FF2B5EF4-FFF2-40B4-BE49-F238E27FC236}">
                <a16:creationId xmlns:a16="http://schemas.microsoft.com/office/drawing/2014/main" id="{FBA6C063-05E6-4B81-9F11-8D8832737097}"/>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67729107"/>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only slide 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D2F62-2E1A-415E-8588-0D10ECAD5188}"/>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963B0444-9EC7-4457-9BF5-9298D13FA21D}"/>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19439783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22" name="Rectangle 21">
            <a:extLst>
              <a:ext uri="{FF2B5EF4-FFF2-40B4-BE49-F238E27FC236}">
                <a16:creationId xmlns:a16="http://schemas.microsoft.com/office/drawing/2014/main" id="{1D460932-8CB6-4C8F-B4AD-397CBB756A85}"/>
              </a:ext>
            </a:extLst>
          </p:cNvPr>
          <p:cNvSpPr/>
          <p:nvPr userDrawn="1"/>
        </p:nvSpPr>
        <p:spPr>
          <a:xfrm>
            <a:off x="-1" y="5298"/>
            <a:ext cx="12191999" cy="685270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4" name="Group 23">
            <a:extLst>
              <a:ext uri="{FF2B5EF4-FFF2-40B4-BE49-F238E27FC236}">
                <a16:creationId xmlns:a16="http://schemas.microsoft.com/office/drawing/2014/main" id="{CC35A081-3005-4A0A-8613-6F350DD754D9}"/>
              </a:ext>
            </a:extLst>
          </p:cNvPr>
          <p:cNvGrpSpPr/>
          <p:nvPr userDrawn="1"/>
        </p:nvGrpSpPr>
        <p:grpSpPr>
          <a:xfrm>
            <a:off x="0" y="990600"/>
            <a:ext cx="12192000" cy="4645492"/>
            <a:chOff x="0" y="990600"/>
            <a:chExt cx="12192000" cy="4645492"/>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0" y="990600"/>
              <a:ext cx="12191999" cy="4462612"/>
            </a:xfrm>
            <a:prstGeom prst="rect">
              <a:avLst/>
            </a:prstGeom>
            <a:solidFill>
              <a:srgbClr val="0C4A6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3158AE10-268E-471E-AD35-10FC854F29EF}"/>
                </a:ext>
              </a:extLst>
            </p:cNvPr>
            <p:cNvSpPr>
              <a:spLocks/>
            </p:cNvSpPr>
            <p:nvPr userDrawn="1"/>
          </p:nvSpPr>
          <p:spPr>
            <a:xfrm>
              <a:off x="1" y="5453212"/>
              <a:ext cx="12191999" cy="182880"/>
            </a:xfrm>
            <a:prstGeom prst="rect">
              <a:avLst/>
            </a:prstGeom>
            <a:solidFill>
              <a:srgbClr val="ED8B6F"/>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1" name="Group 20">
            <a:extLst>
              <a:ext uri="{FF2B5EF4-FFF2-40B4-BE49-F238E27FC236}">
                <a16:creationId xmlns:a16="http://schemas.microsoft.com/office/drawing/2014/main" id="{4BACA4FE-73B4-4E69-9F95-2126EED44CD0}"/>
              </a:ext>
            </a:extLst>
          </p:cNvPr>
          <p:cNvGrpSpPr/>
          <p:nvPr userDrawn="1"/>
        </p:nvGrpSpPr>
        <p:grpSpPr>
          <a:xfrm>
            <a:off x="152397" y="161925"/>
            <a:ext cx="11887200" cy="6462519"/>
            <a:chOff x="152397" y="161925"/>
            <a:chExt cx="11887200" cy="6462519"/>
          </a:xfrm>
        </p:grpSpPr>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5276651" y="161925"/>
              <a:ext cx="1638692" cy="1655762"/>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152397" y="5793447"/>
              <a:ext cx="11887200" cy="830997"/>
            </a:xfrm>
            <a:prstGeom prst="rect">
              <a:avLst/>
            </a:prstGeom>
            <a:noFill/>
          </p:spPr>
          <p:txBody>
            <a:bodyPr wrap="square" rtlCol="0">
              <a:spAutoFit/>
            </a:bodyPr>
            <a:lstStyle/>
            <a:p>
              <a:pPr algn="ctr"/>
              <a:r>
                <a:rPr lang="en-US" sz="2400" b="1">
                  <a:solidFill>
                    <a:srgbClr val="0C4A6D"/>
                  </a:solidFill>
                  <a:latin typeface="Arial" panose="020B0604020202020204" pitchFamily="34" charset="0"/>
                  <a:cs typeface="Arial" panose="020B0604020202020204" pitchFamily="34" charset="0"/>
                </a:rPr>
                <a:t>CALIFORNIA DEPARTMENT OF EDUCATION</a:t>
              </a:r>
            </a:p>
            <a:p>
              <a:pPr algn="ctr"/>
              <a:r>
                <a:rPr lang="en-US" sz="2400">
                  <a:solidFill>
                    <a:srgbClr val="0C4A6D"/>
                  </a:solidFill>
                  <a:latin typeface="Arial" panose="020B0604020202020204" pitchFamily="34" charset="0"/>
                  <a:cs typeface="Arial" panose="020B0604020202020204" pitchFamily="34" charset="0"/>
                </a:rPr>
                <a:t>Tony Thurmond, State Superintendent of Public Instruction</a:t>
              </a:r>
            </a:p>
          </p:txBody>
        </p:sp>
      </p:gr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1524000" y="2514600"/>
            <a:ext cx="9144000" cy="1828800"/>
          </a:xfrm>
        </p:spPr>
        <p:txBody>
          <a:bodyPr anchor="ctr"/>
          <a:lstStyle>
            <a:lvl1pPr algn="ctr">
              <a:defRPr sz="6000">
                <a:solidFill>
                  <a:schemeClr val="bg1"/>
                </a:solidFill>
              </a:defRPr>
            </a:lvl1pPr>
          </a:lstStyle>
          <a:p>
            <a:r>
              <a:rPr lang="en-US"/>
              <a:t>Click to edit Master title style</a:t>
            </a:r>
          </a:p>
        </p:txBody>
      </p:sp>
      <p:sp>
        <p:nvSpPr>
          <p:cNvPr id="3" name="Slide Number Placeholder 2">
            <a:extLst>
              <a:ext uri="{FF2B5EF4-FFF2-40B4-BE49-F238E27FC236}">
                <a16:creationId xmlns:a16="http://schemas.microsoft.com/office/drawing/2014/main" id="{3F149D05-DD72-47E2-AC34-B09AF83C270B}"/>
              </a:ext>
            </a:extLst>
          </p:cNvPr>
          <p:cNvSpPr>
            <a:spLocks noGrp="1"/>
          </p:cNvSpPr>
          <p:nvPr>
            <p:ph type="sldNum" sz="quarter" idx="10"/>
          </p:nvPr>
        </p:nvSpPr>
        <p:spPr/>
        <p:txBody>
          <a:bodyPr/>
          <a:lstStyle>
            <a:lvl1pPr>
              <a:defRPr>
                <a:solidFill>
                  <a:srgbClr val="0C4A6D"/>
                </a:solidFill>
              </a:defRPr>
            </a:lvl1pPr>
          </a:lstStyle>
          <a:p>
            <a:fld id="{434DB716-4346-4392-B904-40164E6AF3ED}" type="slidenum">
              <a:rPr lang="en-US" smtClean="0"/>
              <a:pPr/>
              <a:t>‹#›</a:t>
            </a:fld>
            <a:endParaRPr lang="en-US"/>
          </a:p>
        </p:txBody>
      </p:sp>
    </p:spTree>
    <p:extLst>
      <p:ext uri="{BB962C8B-B14F-4D97-AF65-F5344CB8AC3E}">
        <p14:creationId xmlns:p14="http://schemas.microsoft.com/office/powerpoint/2010/main" val="225338860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0930BA-4F69-484D-94CF-A12CFCB3A57C}"/>
              </a:ext>
            </a:extLst>
          </p:cNvPr>
          <p:cNvSpPr>
            <a:spLocks noGrp="1"/>
          </p:cNvSpPr>
          <p:nvPr>
            <p:ph type="title"/>
          </p:nvPr>
        </p:nvSpPr>
        <p:spPr>
          <a:xfrm>
            <a:off x="152400" y="832449"/>
            <a:ext cx="11887200" cy="1325563"/>
          </a:xfrm>
        </p:spPr>
        <p:txBody>
          <a:bodyPr/>
          <a:lstStyle/>
          <a:p>
            <a:r>
              <a:rPr lang="en-US"/>
              <a:t>Click to edit Master title style</a:t>
            </a:r>
          </a:p>
        </p:txBody>
      </p:sp>
      <p:pic>
        <p:nvPicPr>
          <p:cNvPr id="3" name="Picture 2" descr="The official seal of the California Department of Education">
            <a:extLst>
              <a:ext uri="{FF2B5EF4-FFF2-40B4-BE49-F238E27FC236}">
                <a16:creationId xmlns:a16="http://schemas.microsoft.com/office/drawing/2014/main" id="{9327F4AD-5BBF-43C4-AF18-70C77C96173A}"/>
              </a:ext>
            </a:extLst>
          </p:cNvPr>
          <p:cNvPicPr>
            <a:picLocks noChangeAspect="1"/>
          </p:cNvPicPr>
          <p:nvPr userDrawn="1"/>
        </p:nvPicPr>
        <p:blipFill>
          <a:blip r:embed="rId2"/>
          <a:stretch>
            <a:fillRect/>
          </a:stretch>
        </p:blipFill>
        <p:spPr>
          <a:xfrm>
            <a:off x="4918081" y="2448361"/>
            <a:ext cx="2355839" cy="2380379"/>
          </a:xfrm>
          <a:prstGeom prst="rect">
            <a:avLst/>
          </a:prstGeom>
        </p:spPr>
      </p:pic>
    </p:spTree>
    <p:extLst>
      <p:ext uri="{BB962C8B-B14F-4D97-AF65-F5344CB8AC3E}">
        <p14:creationId xmlns:p14="http://schemas.microsoft.com/office/powerpoint/2010/main" val="2526991564"/>
      </p:ext>
    </p:extLst>
  </p:cSld>
  <p:clrMapOvr>
    <a:masterClrMapping/>
  </p:clrMapOvr>
  <p:hf hdr="0" dt="0"/>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5015901"/>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299"/>
            <a:ext cx="5852160" cy="5015901"/>
          </a:xfrm>
        </p:spPr>
        <p:txBody>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896593856"/>
      </p:ext>
    </p:extLst>
  </p:cSld>
  <p:clrMapOvr>
    <a:masterClrMapping/>
  </p:clrMapOvr>
  <p:hf hdr="0" dt="0"/>
</p:sldLayout>
</file>

<file path=ppt/slideLayouts/slideLayout4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5015901"/>
          </a:xfrm>
        </p:spPr>
        <p:txBody>
          <a:bodyPr>
            <a:normAutofit/>
          </a:bodyPr>
          <a:lstStyle>
            <a:lvl1pPr>
              <a:defRPr sz="3200"/>
            </a:lvl1pPr>
            <a:lvl2pPr>
              <a:defRPr sz="2800"/>
            </a:lvl2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3690796489"/>
      </p:ext>
    </p:extLst>
  </p:cSld>
  <p:clrMapOvr>
    <a:masterClrMapping/>
  </p:clrMapOvr>
  <p:hf hdr="0" dt="0"/>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E4EA3A2-1F8E-4D59-8CCD-ADE780EA398C}"/>
              </a:ext>
            </a:extLst>
          </p:cNvPr>
          <p:cNvSpPr>
            <a:spLocks/>
          </p:cNvSpPr>
          <p:nvPr userDrawn="1"/>
        </p:nvSpPr>
        <p:spPr>
          <a:xfrm>
            <a:off x="1514475" y="5057774"/>
            <a:ext cx="10677525" cy="409576"/>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descr="The official seal of the California Department of Education">
            <a:extLst>
              <a:ext uri="{FF2B5EF4-FFF2-40B4-BE49-F238E27FC236}">
                <a16:creationId xmlns:a16="http://schemas.microsoft.com/office/drawing/2014/main" id="{229AE4EE-F2AE-45EA-8EDB-B364C7286BAE}"/>
              </a:ext>
            </a:extLst>
          </p:cNvPr>
          <p:cNvPicPr>
            <a:picLocks noChangeAspect="1"/>
          </p:cNvPicPr>
          <p:nvPr userDrawn="1"/>
        </p:nvPicPr>
        <p:blipFill>
          <a:blip r:embed="rId2"/>
          <a:stretch>
            <a:fillRect/>
          </a:stretch>
        </p:blipFill>
        <p:spPr>
          <a:xfrm>
            <a:off x="341319" y="3900876"/>
            <a:ext cx="2355839" cy="2380379"/>
          </a:xfrm>
          <a:prstGeom prst="rect">
            <a:avLst/>
          </a:prstGeom>
        </p:spPr>
      </p:pic>
      <p:sp>
        <p:nvSpPr>
          <p:cNvPr id="10" name="TextBox 9">
            <a:extLst>
              <a:ext uri="{FF2B5EF4-FFF2-40B4-BE49-F238E27FC236}">
                <a16:creationId xmlns:a16="http://schemas.microsoft.com/office/drawing/2014/main" id="{CBB3E5DD-A548-4B13-B011-AD7381826A90}"/>
              </a:ext>
            </a:extLst>
          </p:cNvPr>
          <p:cNvSpPr txBox="1"/>
          <p:nvPr userDrawn="1"/>
        </p:nvSpPr>
        <p:spPr>
          <a:xfrm>
            <a:off x="3500437" y="5705051"/>
            <a:ext cx="8477250" cy="830997"/>
          </a:xfrm>
          <a:prstGeom prst="rect">
            <a:avLst/>
          </a:prstGeom>
          <a:noFill/>
        </p:spPr>
        <p:txBody>
          <a:bodyPr wrap="square" rtlCol="0">
            <a:spAutoFit/>
          </a:bodyPr>
          <a:lstStyle/>
          <a:p>
            <a:pPr algn="r"/>
            <a:r>
              <a:rPr lang="en-US" sz="2400" b="1">
                <a:solidFill>
                  <a:schemeClr val="bg1"/>
                </a:solidFill>
                <a:latin typeface="Arial" panose="020B0604020202020204" pitchFamily="34" charset="0"/>
                <a:cs typeface="Arial" panose="020B0604020202020204" pitchFamily="34" charset="0"/>
              </a:rPr>
              <a:t>CALIFORNIA DEPARTMENT OF EDUCATION</a:t>
            </a:r>
          </a:p>
          <a:p>
            <a:pPr algn="r"/>
            <a:r>
              <a:rPr lang="en-US" sz="2400">
                <a:solidFill>
                  <a:schemeClr val="bg1"/>
                </a:solidFill>
                <a:latin typeface="Arial" panose="020B0604020202020204" pitchFamily="34" charset="0"/>
                <a:cs typeface="Arial" panose="020B0604020202020204" pitchFamily="34" charset="0"/>
              </a:rPr>
              <a:t>Tony Thurmond, State Superintendent of Public Instruction</a:t>
            </a:r>
          </a:p>
        </p:txBody>
      </p:sp>
      <p:sp>
        <p:nvSpPr>
          <p:cNvPr id="2" name="Title 1">
            <a:extLst>
              <a:ext uri="{FF2B5EF4-FFF2-40B4-BE49-F238E27FC236}">
                <a16:creationId xmlns:a16="http://schemas.microsoft.com/office/drawing/2014/main" id="{F6043B94-67A5-43F0-8312-3B3546AB5965}"/>
              </a:ext>
            </a:extLst>
          </p:cNvPr>
          <p:cNvSpPr>
            <a:spLocks noGrp="1"/>
          </p:cNvSpPr>
          <p:nvPr userDrawn="1">
            <p:ph type="ctrTitle"/>
          </p:nvPr>
        </p:nvSpPr>
        <p:spPr>
          <a:xfrm>
            <a:off x="2867816" y="1390650"/>
            <a:ext cx="9153525" cy="3347821"/>
          </a:xfrm>
        </p:spPr>
        <p:txBody>
          <a:bodyPr anchor="ctr"/>
          <a:lstStyle>
            <a:lvl1pPr algn="ctr">
              <a:defRPr sz="6000">
                <a:solidFill>
                  <a:schemeClr val="bg1"/>
                </a:solidFill>
              </a:defRPr>
            </a:lvl1pPr>
          </a:lstStyle>
          <a:p>
            <a:r>
              <a:rPr lang="en-US"/>
              <a:t>Click to edit Master title style</a:t>
            </a:r>
          </a:p>
        </p:txBody>
      </p:sp>
    </p:spTree>
    <p:extLst>
      <p:ext uri="{BB962C8B-B14F-4D97-AF65-F5344CB8AC3E}">
        <p14:creationId xmlns:p14="http://schemas.microsoft.com/office/powerpoint/2010/main" val="305404843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0BF7E8-8715-44C7-AB4D-6A1CD54B7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E7A0CB1-6378-482F-9628-FBE17C2FB6F3}"/>
              </a:ext>
            </a:extLst>
          </p:cNvPr>
          <p:cNvSpPr>
            <a:spLocks noGrp="1"/>
          </p:cNvSpPr>
          <p:nvPr>
            <p:ph idx="1"/>
          </p:nvPr>
        </p:nvSpPr>
        <p:spPr>
          <a:xfrm>
            <a:off x="152400" y="1638300"/>
            <a:ext cx="11887200" cy="4422866"/>
          </a:xfrm>
        </p:spPr>
        <p:txBody>
          <a:bodyPr>
            <a:normAutofit/>
          </a:bodyPr>
          <a:lstStyle>
            <a:lvl1pPr>
              <a:defRPr sz="3200"/>
            </a:lvl1pPr>
            <a:lvl2pPr>
              <a:defRPr sz="2800"/>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3">
            <a:extLst>
              <a:ext uri="{FF2B5EF4-FFF2-40B4-BE49-F238E27FC236}">
                <a16:creationId xmlns:a16="http://schemas.microsoft.com/office/drawing/2014/main" id="{CC9D5211-F6B9-42B5-8EA5-81EA7F24EA8B}"/>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450914931"/>
      </p:ext>
    </p:extLst>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38300"/>
            <a:ext cx="5852160" cy="4409803"/>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4409804"/>
          </a:xfrm>
        </p:spPr>
        <p:txBody>
          <a:bodyPr/>
          <a:lstStyle>
            <a:lvl1pPr>
              <a:defRPr/>
            </a:lvl1pPr>
            <a:lvl2pPr>
              <a:defRPr/>
            </a:lvl2pPr>
            <a:lvl3pPr>
              <a:defRPr/>
            </a:lvl3pPr>
            <a:lvl4pPr>
              <a:defRPr/>
            </a:lvl4pPr>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Tree>
    <p:extLst>
      <p:ext uri="{BB962C8B-B14F-4D97-AF65-F5344CB8AC3E}">
        <p14:creationId xmlns:p14="http://schemas.microsoft.com/office/powerpoint/2010/main" val="3030112418"/>
      </p:ext>
    </p:extLst>
  </p:cSld>
  <p:clrMapOvr>
    <a:masterClrMapping/>
  </p:clrMapOvr>
  <p:hf hdr="0" dt="0"/>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97157-E2D8-4A79-B927-A9CF00A4E59C}"/>
              </a:ext>
            </a:extLst>
          </p:cNvPr>
          <p:cNvSpPr>
            <a:spLocks noGrp="1"/>
          </p:cNvSpPr>
          <p:nvPr>
            <p:ph type="title"/>
          </p:nvPr>
        </p:nvSpPr>
        <p:spPr/>
        <p:txBody>
          <a:bodyPr/>
          <a:lstStyle/>
          <a:p>
            <a:r>
              <a:rPr lang="en-US"/>
              <a:t>Click to edit Master title style</a:t>
            </a:r>
          </a:p>
        </p:txBody>
      </p:sp>
      <p:sp>
        <p:nvSpPr>
          <p:cNvPr id="5" name="Content Placeholder 4">
            <a:extLst>
              <a:ext uri="{FF2B5EF4-FFF2-40B4-BE49-F238E27FC236}">
                <a16:creationId xmlns:a16="http://schemas.microsoft.com/office/drawing/2014/main" id="{B135E358-2197-48B2-9A26-4B6D1F40DAEF}"/>
              </a:ext>
            </a:extLst>
          </p:cNvPr>
          <p:cNvSpPr>
            <a:spLocks noGrp="1"/>
          </p:cNvSpPr>
          <p:nvPr>
            <p:ph sz="quarter" idx="11"/>
          </p:nvPr>
        </p:nvSpPr>
        <p:spPr>
          <a:xfrm>
            <a:off x="279400" y="18399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240157CF-C48E-48AD-8925-20983337A9A2}"/>
              </a:ext>
            </a:extLst>
          </p:cNvPr>
          <p:cNvSpPr>
            <a:spLocks noGrp="1"/>
          </p:cNvSpPr>
          <p:nvPr>
            <p:ph sz="quarter" idx="12"/>
          </p:nvPr>
        </p:nvSpPr>
        <p:spPr>
          <a:xfrm>
            <a:off x="4324350" y="1839913"/>
            <a:ext cx="284003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Content Placeholder 4">
            <a:extLst>
              <a:ext uri="{FF2B5EF4-FFF2-40B4-BE49-F238E27FC236}">
                <a16:creationId xmlns:a16="http://schemas.microsoft.com/office/drawing/2014/main" id="{65AE4EE2-60BD-4146-90ED-AD7B882E4F97}"/>
              </a:ext>
            </a:extLst>
          </p:cNvPr>
          <p:cNvSpPr>
            <a:spLocks noGrp="1"/>
          </p:cNvSpPr>
          <p:nvPr>
            <p:ph sz="quarter" idx="13"/>
          </p:nvPr>
        </p:nvSpPr>
        <p:spPr>
          <a:xfrm>
            <a:off x="8189912" y="1992313"/>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Slide Number Placeholder 2">
            <a:extLst>
              <a:ext uri="{FF2B5EF4-FFF2-40B4-BE49-F238E27FC236}">
                <a16:creationId xmlns:a16="http://schemas.microsoft.com/office/drawing/2014/main" id="{3D760ECB-197D-4597-B97F-D5D29B0131E8}"/>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9" name="Content Placeholder 4">
            <a:extLst>
              <a:ext uri="{FF2B5EF4-FFF2-40B4-BE49-F238E27FC236}">
                <a16:creationId xmlns:a16="http://schemas.microsoft.com/office/drawing/2014/main" id="{3D07944D-C9BC-4802-887A-2451CC208321}"/>
              </a:ext>
            </a:extLst>
          </p:cNvPr>
          <p:cNvSpPr>
            <a:spLocks noGrp="1"/>
          </p:cNvSpPr>
          <p:nvPr>
            <p:ph sz="quarter" idx="14"/>
          </p:nvPr>
        </p:nvSpPr>
        <p:spPr>
          <a:xfrm>
            <a:off x="369094" y="3830881"/>
            <a:ext cx="3722688" cy="200025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938764562"/>
      </p:ext>
    </p:extLst>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hree content placehol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73323-0A4B-4291-A37F-4135FE20B5B3}"/>
              </a:ext>
            </a:extLst>
          </p:cNvPr>
          <p:cNvSpPr>
            <a:spLocks noGrp="1"/>
          </p:cNvSpPr>
          <p:nvPr>
            <p:ph type="title"/>
          </p:nvPr>
        </p:nvSpPr>
        <p:spPr/>
        <p:txBody>
          <a:bodyPr/>
          <a:lstStyle/>
          <a:p>
            <a:r>
              <a:rPr lang="en-US"/>
              <a:t>Click to edit Master title style</a:t>
            </a:r>
          </a:p>
        </p:txBody>
      </p:sp>
      <p:sp>
        <p:nvSpPr>
          <p:cNvPr id="3" name="Slide Number Placeholder 2">
            <a:extLst>
              <a:ext uri="{FF2B5EF4-FFF2-40B4-BE49-F238E27FC236}">
                <a16:creationId xmlns:a16="http://schemas.microsoft.com/office/drawing/2014/main" id="{6D34D7B9-365F-4C6A-B80F-15C87BBCFB65}"/>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5" name="Content Placeholder 4">
            <a:extLst>
              <a:ext uri="{FF2B5EF4-FFF2-40B4-BE49-F238E27FC236}">
                <a16:creationId xmlns:a16="http://schemas.microsoft.com/office/drawing/2014/main" id="{6207E85D-F070-4B7F-9FE4-CDAEB177FCD2}"/>
              </a:ext>
            </a:extLst>
          </p:cNvPr>
          <p:cNvSpPr>
            <a:spLocks noGrp="1"/>
          </p:cNvSpPr>
          <p:nvPr>
            <p:ph sz="quarter" idx="11"/>
          </p:nvPr>
        </p:nvSpPr>
        <p:spPr>
          <a:xfrm>
            <a:off x="447919" y="1714500"/>
            <a:ext cx="5003311" cy="22860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Content Placeholder 6">
            <a:extLst>
              <a:ext uri="{FF2B5EF4-FFF2-40B4-BE49-F238E27FC236}">
                <a16:creationId xmlns:a16="http://schemas.microsoft.com/office/drawing/2014/main" id="{1BB35A39-33A5-4793-8D4D-18E01C325437}"/>
              </a:ext>
            </a:extLst>
          </p:cNvPr>
          <p:cNvSpPr>
            <a:spLocks noGrp="1"/>
          </p:cNvSpPr>
          <p:nvPr>
            <p:ph sz="quarter" idx="12"/>
          </p:nvPr>
        </p:nvSpPr>
        <p:spPr>
          <a:xfrm>
            <a:off x="6102350" y="1749425"/>
            <a:ext cx="5476875" cy="246221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937DBBE6-0E4C-4A49-A93B-C4312111E2EF}"/>
              </a:ext>
            </a:extLst>
          </p:cNvPr>
          <p:cNvSpPr>
            <a:spLocks noGrp="1"/>
          </p:cNvSpPr>
          <p:nvPr>
            <p:ph sz="quarter" idx="13"/>
          </p:nvPr>
        </p:nvSpPr>
        <p:spPr>
          <a:xfrm>
            <a:off x="2619375" y="4343400"/>
            <a:ext cx="6076950" cy="19526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73927544"/>
      </p:ext>
    </p:extLst>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0F1089-B6D6-44BE-A8B4-ABB4F1EFAE9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23FFB99-5C60-4A25-9C78-8858D8696876}"/>
              </a:ext>
            </a:extLst>
          </p:cNvPr>
          <p:cNvSpPr>
            <a:spLocks noGrp="1"/>
          </p:cNvSpPr>
          <p:nvPr>
            <p:ph sz="half" idx="1"/>
          </p:nvPr>
        </p:nvSpPr>
        <p:spPr>
          <a:xfrm>
            <a:off x="152400" y="1658900"/>
            <a:ext cx="5852160" cy="2403649"/>
          </a:xfrm>
        </p:spPr>
        <p:txBody>
          <a:bodyPr/>
          <a:lstStyle/>
          <a:p>
            <a:pPr lvl="0"/>
            <a:r>
              <a:rPr lang="en-US"/>
              <a:t>Click to edit Master text styles</a:t>
            </a:r>
          </a:p>
          <a:p>
            <a:pPr lvl="1"/>
            <a:r>
              <a:rPr lang="en-US"/>
              <a:t>Second level</a:t>
            </a:r>
          </a:p>
        </p:txBody>
      </p:sp>
      <p:sp>
        <p:nvSpPr>
          <p:cNvPr id="4" name="Content Placeholder 3">
            <a:extLst>
              <a:ext uri="{FF2B5EF4-FFF2-40B4-BE49-F238E27FC236}">
                <a16:creationId xmlns:a16="http://schemas.microsoft.com/office/drawing/2014/main" id="{395DD4EF-EAC0-4560-B942-D9517E5CAF58}"/>
              </a:ext>
            </a:extLst>
          </p:cNvPr>
          <p:cNvSpPr>
            <a:spLocks noGrp="1"/>
          </p:cNvSpPr>
          <p:nvPr>
            <p:ph sz="half" idx="2"/>
          </p:nvPr>
        </p:nvSpPr>
        <p:spPr>
          <a:xfrm>
            <a:off x="6187440" y="1638300"/>
            <a:ext cx="5852160" cy="2424250"/>
          </a:xfrm>
        </p:spPr>
        <p:txBody>
          <a:bodyPr/>
          <a:lstStyle/>
          <a:p>
            <a:pPr lvl="0"/>
            <a:r>
              <a:rPr lang="en-US"/>
              <a:t>Click to edit Master text styles</a:t>
            </a:r>
          </a:p>
          <a:p>
            <a:pPr lvl="1"/>
            <a:r>
              <a:rPr lang="en-US"/>
              <a:t>Second level</a:t>
            </a:r>
          </a:p>
        </p:txBody>
      </p:sp>
      <p:sp>
        <p:nvSpPr>
          <p:cNvPr id="5" name="Slide Number Placeholder 4">
            <a:extLst>
              <a:ext uri="{FF2B5EF4-FFF2-40B4-BE49-F238E27FC236}">
                <a16:creationId xmlns:a16="http://schemas.microsoft.com/office/drawing/2014/main" id="{E008698E-D1CF-4C8D-AE08-B481224FF731}"/>
              </a:ext>
            </a:extLst>
          </p:cNvPr>
          <p:cNvSpPr>
            <a:spLocks noGrp="1"/>
          </p:cNvSpPr>
          <p:nvPr>
            <p:ph type="sldNum" sz="quarter" idx="10"/>
          </p:nvPr>
        </p:nvSpPr>
        <p:spPr/>
        <p:txBody>
          <a:bodyPr/>
          <a:lstStyle/>
          <a:p>
            <a:fld id="{432ED76D-8188-4B28-B316-CD85396F47B0}" type="slidenum">
              <a:rPr lang="en-US" smtClean="0"/>
              <a:pPr/>
              <a:t>‹#›</a:t>
            </a:fld>
            <a:endParaRPr lang="en-US"/>
          </a:p>
        </p:txBody>
      </p:sp>
      <p:sp>
        <p:nvSpPr>
          <p:cNvPr id="7" name="Content Placeholder 6">
            <a:extLst>
              <a:ext uri="{FF2B5EF4-FFF2-40B4-BE49-F238E27FC236}">
                <a16:creationId xmlns:a16="http://schemas.microsoft.com/office/drawing/2014/main" id="{46BDE543-094E-40E0-BF3B-8C1FBBCF3222}"/>
              </a:ext>
            </a:extLst>
          </p:cNvPr>
          <p:cNvSpPr>
            <a:spLocks noGrp="1"/>
          </p:cNvSpPr>
          <p:nvPr>
            <p:ph sz="quarter" idx="11"/>
          </p:nvPr>
        </p:nvSpPr>
        <p:spPr>
          <a:xfrm>
            <a:off x="152400"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Content Placeholder 8">
            <a:extLst>
              <a:ext uri="{FF2B5EF4-FFF2-40B4-BE49-F238E27FC236}">
                <a16:creationId xmlns:a16="http://schemas.microsoft.com/office/drawing/2014/main" id="{ADAC9E9C-0CC5-42F6-926A-496D9EA65C5C}"/>
              </a:ext>
            </a:extLst>
          </p:cNvPr>
          <p:cNvSpPr>
            <a:spLocks noGrp="1"/>
          </p:cNvSpPr>
          <p:nvPr>
            <p:ph sz="quarter" idx="12"/>
          </p:nvPr>
        </p:nvSpPr>
        <p:spPr>
          <a:xfrm>
            <a:off x="6188075" y="4259263"/>
            <a:ext cx="5851525" cy="180181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21755682"/>
      </p:ext>
    </p:extLst>
  </p:cSld>
  <p:clrMapOvr>
    <a:masterClrMapping/>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43.xml"/><Relationship Id="rId2" Type="http://schemas.openxmlformats.org/officeDocument/2006/relationships/slideLayout" Target="../slideLayouts/slideLayout42.xml"/><Relationship Id="rId1" Type="http://schemas.openxmlformats.org/officeDocument/2006/relationships/slideLayout" Target="../slideLayouts/slideLayout41.xml"/><Relationship Id="rId5" Type="http://schemas.openxmlformats.org/officeDocument/2006/relationships/theme" Target="../theme/theme3.xml"/><Relationship Id="rId4" Type="http://schemas.openxmlformats.org/officeDocument/2006/relationships/slideLayout" Target="../slideLayouts/slideLayout4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1"/>
            <a:ext cx="11887200" cy="44881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 </a:t>
            </a:r>
          </a:p>
        </p:txBody>
      </p:sp>
      <p:sp>
        <p:nvSpPr>
          <p:cNvPr id="5" name="Slide Number Placeholder 4">
            <a:extLst>
              <a:ext uri="{FF2B5EF4-FFF2-40B4-BE49-F238E27FC236}">
                <a16:creationId xmlns:a16="http://schemas.microsoft.com/office/drawing/2014/main" id="{0F294452-BD1E-480D-83DF-78B1FFBA8EC0}"/>
              </a:ext>
            </a:extLst>
          </p:cNvPr>
          <p:cNvSpPr>
            <a:spLocks noGrp="1"/>
          </p:cNvSpPr>
          <p:nvPr>
            <p:ph type="sldNum" sz="quarter" idx="4"/>
          </p:nvPr>
        </p:nvSpPr>
        <p:spPr>
          <a:xfrm>
            <a:off x="9296400" y="6309676"/>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432ED76D-8188-4B28-B316-CD85396F47B0}" type="slidenum">
              <a:rPr lang="en-US" smtClean="0"/>
              <a:pPr/>
              <a:t>‹#›</a:t>
            </a:fld>
            <a:endParaRPr lang="en-US"/>
          </a:p>
        </p:txBody>
      </p:sp>
    </p:spTree>
    <p:extLst>
      <p:ext uri="{BB962C8B-B14F-4D97-AF65-F5344CB8AC3E}">
        <p14:creationId xmlns:p14="http://schemas.microsoft.com/office/powerpoint/2010/main" val="1847044526"/>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2" r:id="rId5"/>
    <p:sldLayoutId id="2147483773" r:id="rId6"/>
    <p:sldLayoutId id="2147483774" r:id="rId7"/>
    <p:sldLayoutId id="2147483779" r:id="rId8"/>
    <p:sldLayoutId id="2147483766" r:id="rId9"/>
    <p:sldLayoutId id="2147483780" r:id="rId10"/>
    <p:sldLayoutId id="2147483767" r:id="rId11"/>
    <p:sldLayoutId id="2147483771" r:id="rId12"/>
    <p:sldLayoutId id="2147483781" r:id="rId13"/>
    <p:sldLayoutId id="2147483753" r:id="rId14"/>
    <p:sldLayoutId id="2147483687" r:id="rId15"/>
    <p:sldLayoutId id="2147483752" r:id="rId16"/>
    <p:sldLayoutId id="2147483688" r:id="rId17"/>
    <p:sldLayoutId id="2147483689" r:id="rId18"/>
    <p:sldLayoutId id="2147483745" r:id="rId19"/>
    <p:sldLayoutId id="2147483746" r:id="rId20"/>
    <p:sldLayoutId id="2147483751" r:id="rId21"/>
    <p:sldLayoutId id="2147483703" r:id="rId22"/>
    <p:sldLayoutId id="2147483690" r:id="rId23"/>
    <p:sldLayoutId id="2147483736" r:id="rId24"/>
    <p:sldLayoutId id="2147483691" r:id="rId25"/>
    <p:sldLayoutId id="2147483744" r:id="rId26"/>
    <p:sldLayoutId id="2147483692" r:id="rId27"/>
  </p:sldLayoutIdLst>
  <p:hf hdr="0" dt="0"/>
  <p:txStyles>
    <p:titleStyle>
      <a:lvl1pPr algn="ctr" defTabSz="914400" rtl="0" eaLnBrk="1" latinLnBrk="0" hangingPunct="1">
        <a:lnSpc>
          <a:spcPct val="90000"/>
        </a:lnSpc>
        <a:spcBef>
          <a:spcPct val="0"/>
        </a:spcBef>
        <a:buNone/>
        <a:defRPr sz="3800" b="1" kern="1200">
          <a:solidFill>
            <a:srgbClr val="99FF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1"/>
            <a:ext cx="11887200" cy="448817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 </a:t>
            </a:r>
          </a:p>
        </p:txBody>
      </p:sp>
      <p:sp>
        <p:nvSpPr>
          <p:cNvPr id="5" name="Slide Number Placeholder 4">
            <a:extLst>
              <a:ext uri="{FF2B5EF4-FFF2-40B4-BE49-F238E27FC236}">
                <a16:creationId xmlns:a16="http://schemas.microsoft.com/office/drawing/2014/main" id="{0F294452-BD1E-480D-83DF-78B1FFBA8EC0}"/>
              </a:ext>
            </a:extLst>
          </p:cNvPr>
          <p:cNvSpPr>
            <a:spLocks noGrp="1"/>
          </p:cNvSpPr>
          <p:nvPr>
            <p:ph type="sldNum" sz="quarter" idx="4"/>
          </p:nvPr>
        </p:nvSpPr>
        <p:spPr>
          <a:xfrm>
            <a:off x="9296400" y="6309676"/>
            <a:ext cx="2743200" cy="365125"/>
          </a:xfrm>
          <a:prstGeom prst="rect">
            <a:avLst/>
          </a:prstGeom>
        </p:spPr>
        <p:txBody>
          <a:bodyPr vert="horz" lIns="91440" tIns="45720" rIns="91440" bIns="45720" rtlCol="0" anchor="ctr"/>
          <a:lstStyle>
            <a:lvl1pPr algn="r">
              <a:defRPr sz="2400">
                <a:solidFill>
                  <a:schemeClr val="tx1">
                    <a:tint val="75000"/>
                  </a:schemeClr>
                </a:solidFill>
              </a:defRPr>
            </a:lvl1pPr>
          </a:lstStyle>
          <a:p>
            <a:fld id="{432ED76D-8188-4B28-B316-CD85396F47B0}" type="slidenum">
              <a:rPr lang="en-US" smtClean="0"/>
              <a:pPr/>
              <a:t>‹#›</a:t>
            </a:fld>
            <a:endParaRPr lang="en-US"/>
          </a:p>
        </p:txBody>
      </p:sp>
    </p:spTree>
    <p:extLst>
      <p:ext uri="{BB962C8B-B14F-4D97-AF65-F5344CB8AC3E}">
        <p14:creationId xmlns:p14="http://schemas.microsoft.com/office/powerpoint/2010/main" val="1847044526"/>
      </p:ext>
    </p:extLst>
  </p:cSld>
  <p:clrMap bg1="lt1" tx1="dk1" bg2="lt2" tx2="dk2" accent1="accent1" accent2="accent2" accent3="accent3" accent4="accent4" accent5="accent5" accent6="accent6" hlink="hlink" folHlink="folHlink"/>
  <p:sldLayoutIdLst>
    <p:sldLayoutId id="2147483783" r:id="rId1"/>
    <p:sldLayoutId id="2147483784" r:id="rId2"/>
    <p:sldLayoutId id="2147483785" r:id="rId3"/>
    <p:sldLayoutId id="2147483786" r:id="rId4"/>
    <p:sldLayoutId id="2147483787" r:id="rId5"/>
    <p:sldLayoutId id="2147483788" r:id="rId6"/>
    <p:sldLayoutId id="2147483789" r:id="rId7"/>
    <p:sldLayoutId id="2147483790" r:id="rId8"/>
    <p:sldLayoutId id="2147483791" r:id="rId9"/>
    <p:sldLayoutId id="2147483792" r:id="rId10"/>
    <p:sldLayoutId id="2147483793" r:id="rId11"/>
    <p:sldLayoutId id="2147483794" r:id="rId12"/>
    <p:sldLayoutId id="2147483795" r:id="rId13"/>
  </p:sldLayoutIdLst>
  <p:hf hdr="0" ftr="0" dt="0"/>
  <p:txStyles>
    <p:titleStyle>
      <a:lvl1pPr algn="ctr" defTabSz="914400" rtl="0" eaLnBrk="1" latinLnBrk="0" hangingPunct="1">
        <a:lnSpc>
          <a:spcPct val="90000"/>
        </a:lnSpc>
        <a:spcBef>
          <a:spcPct val="0"/>
        </a:spcBef>
        <a:buNone/>
        <a:defRPr sz="3800" b="1" kern="1200">
          <a:solidFill>
            <a:srgbClr val="99FF99"/>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3000" kern="1200">
          <a:solidFill>
            <a:schemeClr val="bg1"/>
          </a:solidFill>
          <a:latin typeface="+mn-lt"/>
          <a:ea typeface="+mn-ea"/>
          <a:cs typeface="+mn-cs"/>
        </a:defRPr>
      </a:lvl2pPr>
      <a:lvl3pPr marL="1257300" indent="-342900" algn="l" defTabSz="914400" rtl="0" eaLnBrk="1" latinLnBrk="0" hangingPunct="1">
        <a:lnSpc>
          <a:spcPct val="90000"/>
        </a:lnSpc>
        <a:spcBef>
          <a:spcPts val="500"/>
        </a:spcBef>
        <a:buFont typeface="Courier New" panose="02070309020205020404" pitchFamily="49" charset="0"/>
        <a:buChar char="o"/>
        <a:defRPr sz="2800" kern="1200">
          <a:solidFill>
            <a:schemeClr val="tx1"/>
          </a:solidFill>
          <a:latin typeface="+mn-lt"/>
          <a:ea typeface="+mn-ea"/>
          <a:cs typeface="+mn-cs"/>
        </a:defRPr>
      </a:lvl3pPr>
      <a:lvl4pPr marL="1828800" indent="-457200" algn="l" defTabSz="914400" rtl="0" eaLnBrk="1" latinLnBrk="0" hangingPunct="1">
        <a:lnSpc>
          <a:spcPct val="90000"/>
        </a:lnSpc>
        <a:spcBef>
          <a:spcPts val="500"/>
        </a:spcBef>
        <a:buFont typeface="Wingdings" panose="05000000000000000000" pitchFamily="2" charset="2"/>
        <a:buChar char="§"/>
        <a:defRPr sz="2600" kern="1200">
          <a:solidFill>
            <a:schemeClr val="tx1"/>
          </a:solidFill>
          <a:latin typeface="+mn-lt"/>
          <a:ea typeface="+mn-ea"/>
          <a:cs typeface="+mn-cs"/>
        </a:defRPr>
      </a:lvl4pPr>
      <a:lvl5pPr marL="2171700" indent="-342900" algn="l" defTabSz="914400" rtl="0" eaLnBrk="1" latinLnBrk="0" hangingPunct="1">
        <a:lnSpc>
          <a:spcPct val="90000"/>
        </a:lnSpc>
        <a:spcBef>
          <a:spcPts val="500"/>
        </a:spcBef>
        <a:buFont typeface="Wingdings" panose="05000000000000000000" pitchFamily="2" charset="2"/>
        <a:buChar char="v"/>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0C4A6D"/>
        </a:solidFill>
        <a:effectLst/>
      </p:bgPr>
    </p:bg>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8428EC11-7AAC-4049-9A83-CF2265C43055}"/>
              </a:ext>
            </a:extLst>
          </p:cNvPr>
          <p:cNvSpPr/>
          <p:nvPr userDrawn="1"/>
        </p:nvSpPr>
        <p:spPr>
          <a:xfrm rot="5400000">
            <a:off x="5730240" y="396240"/>
            <a:ext cx="731520" cy="12191998"/>
          </a:xfrm>
          <a:prstGeom prst="rect">
            <a:avLst/>
          </a:prstGeom>
          <a:solidFill>
            <a:schemeClr val="accent5">
              <a:lumMod val="7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F6A4F9F5-9568-4EE1-80A6-57C3752A9DD1}"/>
              </a:ext>
            </a:extLst>
          </p:cNvPr>
          <p:cNvSpPr>
            <a:spLocks noGrp="1"/>
          </p:cNvSpPr>
          <p:nvPr>
            <p:ph type="title"/>
          </p:nvPr>
        </p:nvSpPr>
        <p:spPr>
          <a:xfrm>
            <a:off x="152400" y="203799"/>
            <a:ext cx="118872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3C752BC-2660-4A7B-8B2C-4206F3E2A4CF}"/>
              </a:ext>
            </a:extLst>
          </p:cNvPr>
          <p:cNvSpPr>
            <a:spLocks noGrp="1"/>
          </p:cNvSpPr>
          <p:nvPr>
            <p:ph type="body" idx="1"/>
          </p:nvPr>
        </p:nvSpPr>
        <p:spPr>
          <a:xfrm>
            <a:off x="152400" y="1638300"/>
            <a:ext cx="11887200" cy="50159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2273882459"/>
      </p:ext>
    </p:extLst>
  </p:cSld>
  <p:clrMap bg1="lt1" tx1="dk1" bg2="lt2" tx2="dk2" accent1="accent1" accent2="accent2" accent3="accent3" accent4="accent4" accent5="accent5" accent6="accent6" hlink="hlink" folHlink="folHlink"/>
  <p:sldLayoutIdLst>
    <p:sldLayoutId id="2147483743" r:id="rId1"/>
    <p:sldLayoutId id="2147483742" r:id="rId2"/>
    <p:sldLayoutId id="2147483741" r:id="rId3"/>
    <p:sldLayoutId id="2147483740" r:id="rId4"/>
  </p:sldLayoutIdLst>
  <p:hf hdr="0" dt="0"/>
  <p:txStyles>
    <p:titleStyle>
      <a:lvl1pPr algn="ctr" defTabSz="914400" rtl="0" eaLnBrk="1" latinLnBrk="0" hangingPunct="1">
        <a:lnSpc>
          <a:spcPct val="90000"/>
        </a:lnSpc>
        <a:spcBef>
          <a:spcPct val="0"/>
        </a:spcBef>
        <a:buNone/>
        <a:defRPr sz="44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320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80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mailto:PLIS@cde.ca.gov" TargetMode="External"/><Relationship Id="rId2" Type="http://schemas.openxmlformats.org/officeDocument/2006/relationships/notesSlide" Target="../notesSlides/notesSlide14.xml"/><Relationship Id="rId1" Type="http://schemas.openxmlformats.org/officeDocument/2006/relationships/slideLayout" Target="../slideLayouts/slideLayout30.xml"/><Relationship Id="rId5" Type="http://schemas.openxmlformats.org/officeDocument/2006/relationships/hyperlink" Target="https://www.cde.ca.gov/sp/cd/ci/dllsupport.asp" TargetMode="External"/><Relationship Id="rId4" Type="http://schemas.openxmlformats.org/officeDocument/2006/relationships/hyperlink" Target="https://www.cde.ca.gov/sp/cd/ci/plissupportlanding.asp"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F3EB5-52DB-3A87-4E5A-8BF18FC65EE5}"/>
              </a:ext>
            </a:extLst>
          </p:cNvPr>
          <p:cNvSpPr>
            <a:spLocks noGrp="1"/>
          </p:cNvSpPr>
          <p:nvPr>
            <p:ph type="ctrTitle"/>
          </p:nvPr>
        </p:nvSpPr>
        <p:spPr>
          <a:xfrm>
            <a:off x="683117" y="625194"/>
            <a:ext cx="11636368" cy="1329610"/>
          </a:xfrm>
        </p:spPr>
        <p:txBody>
          <a:bodyPr vert="horz" lIns="91440" tIns="45720" rIns="91440" bIns="45720" rtlCol="0" anchor="ctr">
            <a:noAutofit/>
          </a:bodyPr>
          <a:lstStyle/>
          <a:p>
            <a:r>
              <a:rPr lang="en-US" sz="4800">
                <a:solidFill>
                  <a:schemeClr val="bg1"/>
                </a:solidFill>
                <a:cs typeface="Arial"/>
              </a:rPr>
              <a:t>Preschool Language Information System (PLIS) Fiscal Year 2023-24</a:t>
            </a:r>
            <a:br>
              <a:rPr lang="en-US" sz="4800">
                <a:solidFill>
                  <a:schemeClr val="bg1"/>
                </a:solidFill>
                <a:cs typeface="Arial"/>
              </a:rPr>
            </a:br>
            <a:r>
              <a:rPr lang="en-US" sz="4800">
                <a:solidFill>
                  <a:schemeClr val="bg1"/>
                </a:solidFill>
                <a:cs typeface="Arial"/>
              </a:rPr>
              <a:t>Quarter 1 Reporting</a:t>
            </a:r>
          </a:p>
        </p:txBody>
      </p:sp>
      <p:sp>
        <p:nvSpPr>
          <p:cNvPr id="3" name="Content Placeholder 2">
            <a:extLst>
              <a:ext uri="{FF2B5EF4-FFF2-40B4-BE49-F238E27FC236}">
                <a16:creationId xmlns:a16="http://schemas.microsoft.com/office/drawing/2014/main" id="{3D3EDB00-97B2-E5B2-FB4A-CF57994B5B1A}"/>
              </a:ext>
            </a:extLst>
          </p:cNvPr>
          <p:cNvSpPr>
            <a:spLocks noGrp="1"/>
          </p:cNvSpPr>
          <p:nvPr>
            <p:ph sz="quarter" idx="10"/>
          </p:nvPr>
        </p:nvSpPr>
        <p:spPr>
          <a:xfrm>
            <a:off x="676891" y="2670458"/>
            <a:ext cx="11628972" cy="3171825"/>
          </a:xfrm>
        </p:spPr>
        <p:txBody>
          <a:bodyPr vert="horz" lIns="91440" tIns="45720" rIns="91440" bIns="45720" rtlCol="0" anchor="t">
            <a:normAutofit/>
          </a:bodyPr>
          <a:lstStyle/>
          <a:p>
            <a:pPr marL="0" indent="0" algn="ctr">
              <a:buNone/>
            </a:pPr>
            <a:endParaRPr lang="en-US" sz="3600" b="1">
              <a:cs typeface="Arial" panose="020B0604020202020204"/>
            </a:endParaRPr>
          </a:p>
          <a:p>
            <a:pPr marL="0" indent="0" algn="ctr">
              <a:buNone/>
            </a:pPr>
            <a:r>
              <a:rPr lang="en-US" sz="3600" b="1">
                <a:cs typeface="Arial" panose="020B0604020202020204"/>
              </a:rPr>
              <a:t>Tuesday, October 10, 2023</a:t>
            </a:r>
            <a:endParaRPr lang="en-US"/>
          </a:p>
          <a:p>
            <a:pPr marL="0" indent="0" algn="ctr">
              <a:buNone/>
            </a:pPr>
            <a:r>
              <a:rPr lang="en-US" sz="3600" b="1">
                <a:cs typeface="Arial" panose="020B0604020202020204"/>
              </a:rPr>
              <a:t>10:00 a.m. to 11:30 a.m.</a:t>
            </a:r>
          </a:p>
        </p:txBody>
      </p:sp>
    </p:spTree>
    <p:extLst>
      <p:ext uri="{BB962C8B-B14F-4D97-AF65-F5344CB8AC3E}">
        <p14:creationId xmlns:p14="http://schemas.microsoft.com/office/powerpoint/2010/main" val="27395838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B958E-6DB4-EA86-6507-07201B37A3D7}"/>
              </a:ext>
            </a:extLst>
          </p:cNvPr>
          <p:cNvSpPr>
            <a:spLocks noGrp="1"/>
          </p:cNvSpPr>
          <p:nvPr>
            <p:ph type="title"/>
          </p:nvPr>
        </p:nvSpPr>
        <p:spPr>
          <a:xfrm>
            <a:off x="152400" y="-116462"/>
            <a:ext cx="11887200" cy="1325563"/>
          </a:xfrm>
        </p:spPr>
        <p:txBody>
          <a:bodyPr/>
          <a:lstStyle/>
          <a:p>
            <a:r>
              <a:rPr lang="en-US">
                <a:solidFill>
                  <a:schemeClr val="bg1"/>
                </a:solidFill>
                <a:cs typeface="Arial"/>
              </a:rPr>
              <a:t>PLIS: Verbal Communication Preference Field</a:t>
            </a:r>
          </a:p>
        </p:txBody>
      </p:sp>
      <p:sp>
        <p:nvSpPr>
          <p:cNvPr id="3" name="Content Placeholder 2">
            <a:extLst>
              <a:ext uri="{FF2B5EF4-FFF2-40B4-BE49-F238E27FC236}">
                <a16:creationId xmlns:a16="http://schemas.microsoft.com/office/drawing/2014/main" id="{19114E11-D9DD-8E6A-5515-6382C3DBC2F4}"/>
              </a:ext>
            </a:extLst>
          </p:cNvPr>
          <p:cNvSpPr>
            <a:spLocks noGrp="1"/>
          </p:cNvSpPr>
          <p:nvPr>
            <p:ph idx="1"/>
          </p:nvPr>
        </p:nvSpPr>
        <p:spPr>
          <a:xfrm>
            <a:off x="152400" y="953604"/>
            <a:ext cx="11887200" cy="5085474"/>
          </a:xfrm>
        </p:spPr>
        <p:txBody>
          <a:bodyPr vert="horz" lIns="91440" tIns="45720" rIns="91440" bIns="45720" rtlCol="0" anchor="t">
            <a:normAutofit lnSpcReduction="10000"/>
          </a:bodyPr>
          <a:lstStyle/>
          <a:p>
            <a:r>
              <a:rPr lang="en-US" dirty="0">
                <a:cs typeface="Arial"/>
              </a:rPr>
              <a:t>The Family Verbal Communication Preference field in the PLIS is a field that corresponds to Question 8 on the Family Language and Interest Interview</a:t>
            </a:r>
          </a:p>
          <a:p>
            <a:pPr lvl="1"/>
            <a:r>
              <a:rPr lang="en-US" dirty="0">
                <a:cs typeface="Arial"/>
              </a:rPr>
              <a:t>Question 8: </a:t>
            </a:r>
            <a:r>
              <a:rPr lang="en-US" dirty="0">
                <a:solidFill>
                  <a:srgbClr val="FFFFFF"/>
                </a:solidFill>
                <a:latin typeface="Arial"/>
                <a:cs typeface="Arial"/>
              </a:rPr>
              <a:t>In what language would you prefer us to communicate verbally with you?</a:t>
            </a:r>
          </a:p>
          <a:p>
            <a:r>
              <a:rPr lang="en-US" dirty="0">
                <a:solidFill>
                  <a:srgbClr val="FFFFFF"/>
                </a:solidFill>
                <a:latin typeface="Arial"/>
                <a:cs typeface="Arial"/>
              </a:rPr>
              <a:t>This field is only required if the Dual Language Learner Status field is indicated "Yes"</a:t>
            </a:r>
          </a:p>
          <a:p>
            <a:r>
              <a:rPr lang="en-US" dirty="0">
                <a:solidFill>
                  <a:srgbClr val="FFFFFF"/>
                </a:solidFill>
                <a:latin typeface="Arial"/>
                <a:cs typeface="Arial"/>
              </a:rPr>
              <a:t>If the Child is NOT a DLL, this field must be English or left blank</a:t>
            </a:r>
          </a:p>
          <a:p>
            <a:r>
              <a:rPr lang="en-US" dirty="0">
                <a:solidFill>
                  <a:srgbClr val="FFFFFF"/>
                </a:solidFill>
                <a:latin typeface="Arial"/>
                <a:cs typeface="Arial"/>
              </a:rPr>
              <a:t>If the Child is a DLL, this field can be any of the available languages, including English; only one language can be selected</a:t>
            </a:r>
          </a:p>
        </p:txBody>
      </p:sp>
      <p:sp>
        <p:nvSpPr>
          <p:cNvPr id="4" name="Slide Number Placeholder 3">
            <a:extLst>
              <a:ext uri="{FF2B5EF4-FFF2-40B4-BE49-F238E27FC236}">
                <a16:creationId xmlns:a16="http://schemas.microsoft.com/office/drawing/2014/main" id="{1A6A148F-A9C9-F62A-42A0-0DD2E7573B09}"/>
              </a:ext>
            </a:extLst>
          </p:cNvPr>
          <p:cNvSpPr>
            <a:spLocks noGrp="1"/>
          </p:cNvSpPr>
          <p:nvPr>
            <p:ph type="sldNum" sz="quarter" idx="10"/>
          </p:nvPr>
        </p:nvSpPr>
        <p:spPr/>
        <p:txBody>
          <a:bodyPr/>
          <a:lstStyle/>
          <a:p>
            <a:fld id="{432ED76D-8188-4B28-B316-CD85396F47B0}" type="slidenum">
              <a:rPr lang="en-US" smtClean="0"/>
              <a:pPr/>
              <a:t>10</a:t>
            </a:fld>
            <a:endParaRPr lang="en-US"/>
          </a:p>
        </p:txBody>
      </p:sp>
    </p:spTree>
    <p:extLst>
      <p:ext uri="{BB962C8B-B14F-4D97-AF65-F5344CB8AC3E}">
        <p14:creationId xmlns:p14="http://schemas.microsoft.com/office/powerpoint/2010/main" val="26857138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E2CA6-FC96-C291-14C5-00B86F97775F}"/>
              </a:ext>
            </a:extLst>
          </p:cNvPr>
          <p:cNvSpPr>
            <a:spLocks noGrp="1"/>
          </p:cNvSpPr>
          <p:nvPr>
            <p:ph type="title"/>
          </p:nvPr>
        </p:nvSpPr>
        <p:spPr/>
        <p:txBody>
          <a:bodyPr/>
          <a:lstStyle/>
          <a:p>
            <a:r>
              <a:rPr lang="en-US">
                <a:solidFill>
                  <a:schemeClr val="bg1"/>
                </a:solidFill>
                <a:cs typeface="Arial"/>
              </a:rPr>
              <a:t>PLIS: Valid Data Field Combinations (1)</a:t>
            </a:r>
          </a:p>
        </p:txBody>
      </p:sp>
      <p:sp>
        <p:nvSpPr>
          <p:cNvPr id="3" name="Content Placeholder 2">
            <a:extLst>
              <a:ext uri="{FF2B5EF4-FFF2-40B4-BE49-F238E27FC236}">
                <a16:creationId xmlns:a16="http://schemas.microsoft.com/office/drawing/2014/main" id="{3E7C62C5-B356-5B73-B3D9-730E853BD029}"/>
              </a:ext>
            </a:extLst>
          </p:cNvPr>
          <p:cNvSpPr>
            <a:spLocks noGrp="1"/>
          </p:cNvSpPr>
          <p:nvPr>
            <p:ph idx="1"/>
          </p:nvPr>
        </p:nvSpPr>
        <p:spPr>
          <a:xfrm>
            <a:off x="152400" y="1472648"/>
            <a:ext cx="11887200" cy="4422866"/>
          </a:xfrm>
        </p:spPr>
        <p:txBody>
          <a:bodyPr vert="horz" lIns="91440" tIns="45720" rIns="91440" bIns="45720" rtlCol="0" anchor="t">
            <a:normAutofit fontScale="92500" lnSpcReduction="10000"/>
          </a:bodyPr>
          <a:lstStyle/>
          <a:p>
            <a:r>
              <a:rPr lang="en-US" dirty="0">
                <a:cs typeface="Arial"/>
              </a:rPr>
              <a:t>Child is a Dual Language Learner, as indicated by the family on the Family Language Instrument</a:t>
            </a:r>
          </a:p>
          <a:p>
            <a:pPr lvl="1"/>
            <a:r>
              <a:rPr lang="en-US" dirty="0">
                <a:cs typeface="Arial"/>
              </a:rPr>
              <a:t>Dual Language Learner (DLL): Yes</a:t>
            </a:r>
          </a:p>
          <a:p>
            <a:pPr lvl="1"/>
            <a:r>
              <a:rPr lang="en-US" dirty="0">
                <a:cs typeface="Arial"/>
              </a:rPr>
              <a:t>Teacher Designation of DLL Status: No</a:t>
            </a:r>
          </a:p>
          <a:p>
            <a:pPr lvl="1"/>
            <a:r>
              <a:rPr lang="en-US" dirty="0">
                <a:cs typeface="Arial"/>
              </a:rPr>
              <a:t>Most-Used Language: Required; can be any one language, including English</a:t>
            </a:r>
          </a:p>
          <a:p>
            <a:pPr lvl="1"/>
            <a:r>
              <a:rPr lang="en-US" dirty="0">
                <a:cs typeface="Arial"/>
              </a:rPr>
              <a:t>Home Language(s): Required; multiple languages, including English, can be selected</a:t>
            </a:r>
          </a:p>
          <a:p>
            <a:pPr lvl="1"/>
            <a:r>
              <a:rPr lang="en-US" dirty="0">
                <a:cs typeface="Arial"/>
              </a:rPr>
              <a:t>Written Communication Preference: Required; can be any one language, including English</a:t>
            </a:r>
          </a:p>
          <a:p>
            <a:pPr lvl="1"/>
            <a:r>
              <a:rPr lang="en-US" dirty="0">
                <a:cs typeface="Arial"/>
              </a:rPr>
              <a:t>Verbal Communication Preference: Required; can be any one language; including English</a:t>
            </a:r>
          </a:p>
        </p:txBody>
      </p:sp>
      <p:sp>
        <p:nvSpPr>
          <p:cNvPr id="4" name="Slide Number Placeholder 3">
            <a:extLst>
              <a:ext uri="{FF2B5EF4-FFF2-40B4-BE49-F238E27FC236}">
                <a16:creationId xmlns:a16="http://schemas.microsoft.com/office/drawing/2014/main" id="{9932355E-3ABC-C690-6BCA-ED9898FC220D}"/>
              </a:ext>
            </a:extLst>
          </p:cNvPr>
          <p:cNvSpPr>
            <a:spLocks noGrp="1"/>
          </p:cNvSpPr>
          <p:nvPr>
            <p:ph type="sldNum" sz="quarter" idx="10"/>
          </p:nvPr>
        </p:nvSpPr>
        <p:spPr/>
        <p:txBody>
          <a:bodyPr/>
          <a:lstStyle/>
          <a:p>
            <a:fld id="{432ED76D-8188-4B28-B316-CD85396F47B0}" type="slidenum">
              <a:rPr lang="en-US" smtClean="0"/>
              <a:pPr/>
              <a:t>11</a:t>
            </a:fld>
            <a:endParaRPr lang="en-US"/>
          </a:p>
        </p:txBody>
      </p:sp>
    </p:spTree>
    <p:extLst>
      <p:ext uri="{BB962C8B-B14F-4D97-AF65-F5344CB8AC3E}">
        <p14:creationId xmlns:p14="http://schemas.microsoft.com/office/powerpoint/2010/main" val="1338842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E2CA6-FC96-C291-14C5-00B86F97775F}"/>
              </a:ext>
            </a:extLst>
          </p:cNvPr>
          <p:cNvSpPr>
            <a:spLocks noGrp="1"/>
          </p:cNvSpPr>
          <p:nvPr>
            <p:ph type="title"/>
          </p:nvPr>
        </p:nvSpPr>
        <p:spPr/>
        <p:txBody>
          <a:bodyPr/>
          <a:lstStyle/>
          <a:p>
            <a:r>
              <a:rPr lang="en-US">
                <a:solidFill>
                  <a:schemeClr val="bg1"/>
                </a:solidFill>
                <a:cs typeface="Arial"/>
              </a:rPr>
              <a:t>PLIS: Valid Data Field Combinations (2)</a:t>
            </a:r>
          </a:p>
        </p:txBody>
      </p:sp>
      <p:sp>
        <p:nvSpPr>
          <p:cNvPr id="3" name="Content Placeholder 2">
            <a:extLst>
              <a:ext uri="{FF2B5EF4-FFF2-40B4-BE49-F238E27FC236}">
                <a16:creationId xmlns:a16="http://schemas.microsoft.com/office/drawing/2014/main" id="{3E7C62C5-B356-5B73-B3D9-730E853BD029}"/>
              </a:ext>
            </a:extLst>
          </p:cNvPr>
          <p:cNvSpPr>
            <a:spLocks noGrp="1"/>
          </p:cNvSpPr>
          <p:nvPr>
            <p:ph idx="1"/>
          </p:nvPr>
        </p:nvSpPr>
        <p:spPr>
          <a:xfrm>
            <a:off x="152400" y="1472648"/>
            <a:ext cx="11887200" cy="4422866"/>
          </a:xfrm>
        </p:spPr>
        <p:txBody>
          <a:bodyPr vert="horz" lIns="91440" tIns="45720" rIns="91440" bIns="45720" rtlCol="0" anchor="t">
            <a:normAutofit fontScale="92500" lnSpcReduction="10000"/>
          </a:bodyPr>
          <a:lstStyle/>
          <a:p>
            <a:r>
              <a:rPr lang="en-US">
                <a:cs typeface="Arial"/>
              </a:rPr>
              <a:t>Child is a Dual Language Learner, as indicated by the teacher</a:t>
            </a:r>
          </a:p>
          <a:p>
            <a:pPr lvl="1"/>
            <a:r>
              <a:rPr lang="en-US">
                <a:cs typeface="Arial"/>
              </a:rPr>
              <a:t>Dual Language Learner (DLL): Yes</a:t>
            </a:r>
          </a:p>
          <a:p>
            <a:pPr lvl="1"/>
            <a:r>
              <a:rPr lang="en-US">
                <a:cs typeface="Arial"/>
              </a:rPr>
              <a:t>Teacher Designation of DLL Status: Yes</a:t>
            </a:r>
          </a:p>
          <a:p>
            <a:pPr lvl="1"/>
            <a:r>
              <a:rPr lang="en-US">
                <a:cs typeface="Arial"/>
              </a:rPr>
              <a:t>Most-Used Language: Required; can be any one language, including English</a:t>
            </a:r>
          </a:p>
          <a:p>
            <a:pPr lvl="1"/>
            <a:r>
              <a:rPr lang="en-US">
                <a:cs typeface="Arial"/>
              </a:rPr>
              <a:t>Home Language(s): Required; multiple languages, including English, can be selected</a:t>
            </a:r>
          </a:p>
          <a:p>
            <a:pPr lvl="1"/>
            <a:r>
              <a:rPr lang="en-US">
                <a:cs typeface="Arial"/>
              </a:rPr>
              <a:t>Written Communication Preference: Required; can be any one language, including English</a:t>
            </a:r>
          </a:p>
          <a:p>
            <a:pPr lvl="1"/>
            <a:r>
              <a:rPr lang="en-US">
                <a:cs typeface="Arial"/>
              </a:rPr>
              <a:t>Verbal Communication Preference: Required; can be any one language; including English</a:t>
            </a:r>
          </a:p>
        </p:txBody>
      </p:sp>
      <p:sp>
        <p:nvSpPr>
          <p:cNvPr id="4" name="Slide Number Placeholder 3">
            <a:extLst>
              <a:ext uri="{FF2B5EF4-FFF2-40B4-BE49-F238E27FC236}">
                <a16:creationId xmlns:a16="http://schemas.microsoft.com/office/drawing/2014/main" id="{9932355E-3ABC-C690-6BCA-ED9898FC220D}"/>
              </a:ext>
            </a:extLst>
          </p:cNvPr>
          <p:cNvSpPr>
            <a:spLocks noGrp="1"/>
          </p:cNvSpPr>
          <p:nvPr>
            <p:ph type="sldNum" sz="quarter" idx="10"/>
          </p:nvPr>
        </p:nvSpPr>
        <p:spPr/>
        <p:txBody>
          <a:bodyPr/>
          <a:lstStyle/>
          <a:p>
            <a:fld id="{432ED76D-8188-4B28-B316-CD85396F47B0}" type="slidenum">
              <a:rPr lang="en-US" smtClean="0"/>
              <a:pPr/>
              <a:t>12</a:t>
            </a:fld>
            <a:endParaRPr lang="en-US"/>
          </a:p>
        </p:txBody>
      </p:sp>
    </p:spTree>
    <p:extLst>
      <p:ext uri="{BB962C8B-B14F-4D97-AF65-F5344CB8AC3E}">
        <p14:creationId xmlns:p14="http://schemas.microsoft.com/office/powerpoint/2010/main" val="31109933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E2CA6-FC96-C291-14C5-00B86F97775F}"/>
              </a:ext>
            </a:extLst>
          </p:cNvPr>
          <p:cNvSpPr>
            <a:spLocks noGrp="1"/>
          </p:cNvSpPr>
          <p:nvPr>
            <p:ph type="title"/>
          </p:nvPr>
        </p:nvSpPr>
        <p:spPr/>
        <p:txBody>
          <a:bodyPr/>
          <a:lstStyle/>
          <a:p>
            <a:r>
              <a:rPr lang="en-US">
                <a:solidFill>
                  <a:schemeClr val="bg1"/>
                </a:solidFill>
                <a:cs typeface="Arial"/>
              </a:rPr>
              <a:t>PLIS: Valid Data Field Combinations (3)</a:t>
            </a:r>
          </a:p>
        </p:txBody>
      </p:sp>
      <p:sp>
        <p:nvSpPr>
          <p:cNvPr id="3" name="Content Placeholder 2">
            <a:extLst>
              <a:ext uri="{FF2B5EF4-FFF2-40B4-BE49-F238E27FC236}">
                <a16:creationId xmlns:a16="http://schemas.microsoft.com/office/drawing/2014/main" id="{3E7C62C5-B356-5B73-B3D9-730E853BD029}"/>
              </a:ext>
            </a:extLst>
          </p:cNvPr>
          <p:cNvSpPr>
            <a:spLocks noGrp="1"/>
          </p:cNvSpPr>
          <p:nvPr>
            <p:ph idx="1"/>
          </p:nvPr>
        </p:nvSpPr>
        <p:spPr>
          <a:xfrm>
            <a:off x="152400" y="1472648"/>
            <a:ext cx="11887200" cy="4422866"/>
          </a:xfrm>
        </p:spPr>
        <p:txBody>
          <a:bodyPr vert="horz" lIns="91440" tIns="45720" rIns="91440" bIns="45720" rtlCol="0" anchor="t">
            <a:normAutofit fontScale="92500" lnSpcReduction="10000"/>
          </a:bodyPr>
          <a:lstStyle/>
          <a:p>
            <a:r>
              <a:rPr lang="en-US">
                <a:cs typeface="Arial"/>
              </a:rPr>
              <a:t>Child is not Dual Language Learner, as indicated by the family on the Family Language Instrument, and teacher is in agreement</a:t>
            </a:r>
          </a:p>
          <a:p>
            <a:pPr lvl="1"/>
            <a:r>
              <a:rPr lang="en-US">
                <a:cs typeface="Arial"/>
              </a:rPr>
              <a:t>Dual Language Learner (DLL): No</a:t>
            </a:r>
          </a:p>
          <a:p>
            <a:pPr lvl="1"/>
            <a:r>
              <a:rPr lang="en-US">
                <a:cs typeface="Arial"/>
              </a:rPr>
              <a:t>Teacher Designation of DLL Status: Blank</a:t>
            </a:r>
          </a:p>
          <a:p>
            <a:pPr lvl="1"/>
            <a:r>
              <a:rPr lang="en-US">
                <a:cs typeface="Arial"/>
              </a:rPr>
              <a:t>Most-Used Language: Optional; can be left blank; if a language is reported, it must be blank</a:t>
            </a:r>
          </a:p>
          <a:p>
            <a:pPr lvl="1"/>
            <a:r>
              <a:rPr lang="en-US">
                <a:cs typeface="Arial"/>
              </a:rPr>
              <a:t>Home Language(s): Optional; can be left blank; if a language is reported, it must be blank</a:t>
            </a:r>
          </a:p>
          <a:p>
            <a:pPr lvl="1"/>
            <a:r>
              <a:rPr lang="en-US">
                <a:cs typeface="Arial"/>
              </a:rPr>
              <a:t>Written Communication Preference: Optional; can be left blank; if a language is reported, it must be blank</a:t>
            </a:r>
          </a:p>
          <a:p>
            <a:pPr lvl="1"/>
            <a:r>
              <a:rPr lang="en-US">
                <a:cs typeface="Arial"/>
              </a:rPr>
              <a:t>Verbal Communication Preference: Optional; can be left blank; if a language is reported, it must be blank</a:t>
            </a:r>
          </a:p>
        </p:txBody>
      </p:sp>
      <p:sp>
        <p:nvSpPr>
          <p:cNvPr id="4" name="Slide Number Placeholder 3">
            <a:extLst>
              <a:ext uri="{FF2B5EF4-FFF2-40B4-BE49-F238E27FC236}">
                <a16:creationId xmlns:a16="http://schemas.microsoft.com/office/drawing/2014/main" id="{9932355E-3ABC-C690-6BCA-ED9898FC220D}"/>
              </a:ext>
            </a:extLst>
          </p:cNvPr>
          <p:cNvSpPr>
            <a:spLocks noGrp="1"/>
          </p:cNvSpPr>
          <p:nvPr>
            <p:ph type="sldNum" sz="quarter" idx="10"/>
          </p:nvPr>
        </p:nvSpPr>
        <p:spPr/>
        <p:txBody>
          <a:bodyPr/>
          <a:lstStyle/>
          <a:p>
            <a:fld id="{432ED76D-8188-4B28-B316-CD85396F47B0}" type="slidenum">
              <a:rPr lang="en-US" smtClean="0"/>
              <a:pPr/>
              <a:t>13</a:t>
            </a:fld>
            <a:endParaRPr lang="en-US"/>
          </a:p>
        </p:txBody>
      </p:sp>
    </p:spTree>
    <p:extLst>
      <p:ext uri="{BB962C8B-B14F-4D97-AF65-F5344CB8AC3E}">
        <p14:creationId xmlns:p14="http://schemas.microsoft.com/office/powerpoint/2010/main" val="15918130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85230B-2E0A-6972-95F1-B3FE9FD6C799}"/>
              </a:ext>
            </a:extLst>
          </p:cNvPr>
          <p:cNvSpPr>
            <a:spLocks noGrp="1"/>
          </p:cNvSpPr>
          <p:nvPr>
            <p:ph type="title"/>
          </p:nvPr>
        </p:nvSpPr>
        <p:spPr/>
        <p:txBody>
          <a:bodyPr>
            <a:normAutofit/>
          </a:bodyPr>
          <a:lstStyle/>
          <a:p>
            <a:r>
              <a:rPr lang="en-US" sz="4000">
                <a:solidFill>
                  <a:schemeClr val="bg1"/>
                </a:solidFill>
                <a:cs typeface="Arial"/>
              </a:rPr>
              <a:t>PLIS Demo</a:t>
            </a:r>
            <a:endParaRPr lang="en-US" sz="4000"/>
          </a:p>
        </p:txBody>
      </p:sp>
      <p:sp>
        <p:nvSpPr>
          <p:cNvPr id="4" name="Content Placeholder 3">
            <a:extLst>
              <a:ext uri="{FF2B5EF4-FFF2-40B4-BE49-F238E27FC236}">
                <a16:creationId xmlns:a16="http://schemas.microsoft.com/office/drawing/2014/main" id="{9BE1D7AC-BCEF-39AE-DEF0-E4C81542FAFE}"/>
              </a:ext>
            </a:extLst>
          </p:cNvPr>
          <p:cNvSpPr>
            <a:spLocks noGrp="1"/>
          </p:cNvSpPr>
          <p:nvPr>
            <p:ph sz="quarter" idx="11"/>
          </p:nvPr>
        </p:nvSpPr>
        <p:spPr>
          <a:xfrm>
            <a:off x="447919" y="1714499"/>
            <a:ext cx="5550336" cy="4109357"/>
          </a:xfrm>
        </p:spPr>
        <p:txBody>
          <a:bodyPr>
            <a:normAutofit/>
          </a:bodyPr>
          <a:lstStyle/>
          <a:p>
            <a:pPr marL="0" indent="0">
              <a:spcBef>
                <a:spcPts val="1200"/>
              </a:spcBef>
              <a:buNone/>
            </a:pPr>
            <a:r>
              <a:rPr lang="en-US" b="1" dirty="0"/>
              <a:t>PLIS (Live Demonstration): </a:t>
            </a:r>
          </a:p>
          <a:p>
            <a:pPr>
              <a:spcBef>
                <a:spcPts val="1200"/>
              </a:spcBef>
            </a:pPr>
            <a:r>
              <a:rPr lang="en-US" sz="3200" dirty="0"/>
              <a:t>During this portion of the webinar, </a:t>
            </a:r>
            <a:r>
              <a:rPr lang="en-US" dirty="0"/>
              <a:t>a PLIS Support Staff member </a:t>
            </a:r>
            <a:r>
              <a:rPr lang="en-US" sz="3200" dirty="0"/>
              <a:t>will share their web browser and showcase the PLIS Website.</a:t>
            </a:r>
            <a:endParaRPr lang="en-US" sz="3200" dirty="0">
              <a:cs typeface="Arial"/>
            </a:endParaRPr>
          </a:p>
        </p:txBody>
      </p:sp>
      <p:pic>
        <p:nvPicPr>
          <p:cNvPr id="8" name="Content Placeholder 7" descr="Two young children playing in a playroom.">
            <a:extLst>
              <a:ext uri="{FF2B5EF4-FFF2-40B4-BE49-F238E27FC236}">
                <a16:creationId xmlns:a16="http://schemas.microsoft.com/office/drawing/2014/main" id="{9A3FA51F-8F84-CE85-1DA6-F04FF0B97C15}"/>
              </a:ext>
            </a:extLst>
          </p:cNvPr>
          <p:cNvPicPr>
            <a:picLocks noGrp="1" noChangeAspect="1"/>
          </p:cNvPicPr>
          <p:nvPr>
            <p:ph sz="quarter" idx="12"/>
          </p:nvPr>
        </p:nvPicPr>
        <p:blipFill>
          <a:blip r:embed="rId3" cstate="print">
            <a:extLst>
              <a:ext uri="{28A0092B-C50C-407E-A947-70E740481C1C}">
                <a14:useLocalDpi xmlns:a14="http://schemas.microsoft.com/office/drawing/2010/main" val="0"/>
              </a:ext>
            </a:extLst>
          </a:blip>
          <a:stretch>
            <a:fillRect/>
          </a:stretch>
        </p:blipFill>
        <p:spPr>
          <a:xfrm>
            <a:off x="6563078" y="1529362"/>
            <a:ext cx="4911698" cy="328005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6" name="Content Placeholder 5">
            <a:extLst>
              <a:ext uri="{FF2B5EF4-FFF2-40B4-BE49-F238E27FC236}">
                <a16:creationId xmlns:a16="http://schemas.microsoft.com/office/drawing/2014/main" id="{B4924C8E-1C58-382F-2AE9-7DFBAAEE1CF5}"/>
              </a:ext>
            </a:extLst>
          </p:cNvPr>
          <p:cNvSpPr>
            <a:spLocks noGrp="1"/>
          </p:cNvSpPr>
          <p:nvPr>
            <p:ph sz="quarter" idx="13"/>
          </p:nvPr>
        </p:nvSpPr>
        <p:spPr>
          <a:xfrm>
            <a:off x="6422798" y="5029200"/>
            <a:ext cx="5192259" cy="1105779"/>
          </a:xfrm>
        </p:spPr>
        <p:txBody>
          <a:bodyPr/>
          <a:lstStyle/>
          <a:p>
            <a:pPr marL="0" indent="0">
              <a:buNone/>
            </a:pPr>
            <a:r>
              <a:rPr lang="en-US" sz="2400" dirty="0">
                <a:cs typeface="Calibri" panose="020F0502020204030204"/>
              </a:rPr>
              <a:t>Photo Credit: Breed St. Elementary, Deaf &amp; Hard of Hearing Program; Los Angeles, CA</a:t>
            </a:r>
          </a:p>
        </p:txBody>
      </p:sp>
      <p:sp>
        <p:nvSpPr>
          <p:cNvPr id="3" name="Slide Number Placeholder 2">
            <a:extLst>
              <a:ext uri="{FF2B5EF4-FFF2-40B4-BE49-F238E27FC236}">
                <a16:creationId xmlns:a16="http://schemas.microsoft.com/office/drawing/2014/main" id="{8242D9AD-22BE-F6AD-B49D-2AEBA3693C5D}"/>
              </a:ext>
            </a:extLst>
          </p:cNvPr>
          <p:cNvSpPr>
            <a:spLocks noGrp="1"/>
          </p:cNvSpPr>
          <p:nvPr>
            <p:ph type="sldNum" sz="quarter" idx="10"/>
          </p:nvPr>
        </p:nvSpPr>
        <p:spPr/>
        <p:txBody>
          <a:bodyPr/>
          <a:lstStyle/>
          <a:p>
            <a:fld id="{432ED76D-8188-4B28-B316-CD85396F47B0}" type="slidenum">
              <a:rPr lang="en-US" smtClean="0"/>
              <a:pPr/>
              <a:t>14</a:t>
            </a:fld>
            <a:endParaRPr lang="en-US"/>
          </a:p>
        </p:txBody>
      </p:sp>
    </p:spTree>
    <p:extLst>
      <p:ext uri="{BB962C8B-B14F-4D97-AF65-F5344CB8AC3E}">
        <p14:creationId xmlns:p14="http://schemas.microsoft.com/office/powerpoint/2010/main" val="3260310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A8BFA-0D86-8C91-A168-2A12BC6E84F6}"/>
              </a:ext>
            </a:extLst>
          </p:cNvPr>
          <p:cNvSpPr>
            <a:spLocks noGrp="1"/>
          </p:cNvSpPr>
          <p:nvPr>
            <p:ph type="title"/>
          </p:nvPr>
        </p:nvSpPr>
        <p:spPr/>
        <p:txBody>
          <a:bodyPr/>
          <a:lstStyle/>
          <a:p>
            <a:r>
              <a:rPr lang="en-US" dirty="0">
                <a:solidFill>
                  <a:schemeClr val="bg1"/>
                </a:solidFill>
              </a:rPr>
              <a:t>PLIS to 801A Data Matching Common Errors</a:t>
            </a:r>
          </a:p>
        </p:txBody>
      </p:sp>
      <p:sp>
        <p:nvSpPr>
          <p:cNvPr id="3" name="Content Placeholder 2">
            <a:extLst>
              <a:ext uri="{FF2B5EF4-FFF2-40B4-BE49-F238E27FC236}">
                <a16:creationId xmlns:a16="http://schemas.microsoft.com/office/drawing/2014/main" id="{CC62A12B-96E7-A935-1C6F-DA9EBE0FACFC}"/>
              </a:ext>
            </a:extLst>
          </p:cNvPr>
          <p:cNvSpPr>
            <a:spLocks noGrp="1"/>
          </p:cNvSpPr>
          <p:nvPr>
            <p:ph sz="half" idx="1"/>
          </p:nvPr>
        </p:nvSpPr>
        <p:spPr/>
        <p:txBody>
          <a:bodyPr>
            <a:normAutofit fontScale="92500"/>
          </a:bodyPr>
          <a:lstStyle/>
          <a:p>
            <a:pPr>
              <a:spcBef>
                <a:spcPts val="0"/>
              </a:spcBef>
              <a:spcAft>
                <a:spcPts val="1200"/>
              </a:spcAft>
            </a:pPr>
            <a:r>
              <a:rPr lang="en-US" sz="3200" dirty="0"/>
              <a:t>Users reporting children into both the CDD-801A report and PLIS report need to ensure that the Child’s First Name, Child’s Last Name, Date of Birth, and Family Identification Case Number (FICN) are identical.</a:t>
            </a:r>
          </a:p>
          <a:p>
            <a:pPr>
              <a:spcBef>
                <a:spcPts val="0"/>
              </a:spcBef>
              <a:spcAft>
                <a:spcPts val="1200"/>
              </a:spcAft>
            </a:pPr>
            <a:r>
              <a:rPr lang="en-US" sz="3200" dirty="0"/>
              <a:t>These four fields are used for data matching and must be the same.</a:t>
            </a:r>
          </a:p>
        </p:txBody>
      </p:sp>
      <p:graphicFrame>
        <p:nvGraphicFramePr>
          <p:cNvPr id="6" name="Content Placeholder 5" descr="This table includes data field examples where the information provided is inconsistent between the PLIS and CDD-801A report.">
            <a:extLst>
              <a:ext uri="{FF2B5EF4-FFF2-40B4-BE49-F238E27FC236}">
                <a16:creationId xmlns:a16="http://schemas.microsoft.com/office/drawing/2014/main" id="{72970680-99A7-F941-354A-D2D080A8493D}"/>
              </a:ext>
            </a:extLst>
          </p:cNvPr>
          <p:cNvGraphicFramePr>
            <a:graphicFrameLocks noGrp="1"/>
          </p:cNvGraphicFramePr>
          <p:nvPr>
            <p:ph sz="half" idx="2"/>
            <p:extLst>
              <p:ext uri="{D42A27DB-BD31-4B8C-83A1-F6EECF244321}">
                <p14:modId xmlns:p14="http://schemas.microsoft.com/office/powerpoint/2010/main" val="1251610661"/>
              </p:ext>
            </p:extLst>
          </p:nvPr>
        </p:nvGraphicFramePr>
        <p:xfrm>
          <a:off x="6188075" y="1638300"/>
          <a:ext cx="5851524" cy="4071619"/>
        </p:xfrm>
        <a:graphic>
          <a:graphicData uri="http://schemas.openxmlformats.org/drawingml/2006/table">
            <a:tbl>
              <a:tblPr firstRow="1" bandRow="1">
                <a:tableStyleId>{5C22544A-7EE6-4342-B048-85BDC9FD1C3A}</a:tableStyleId>
              </a:tblPr>
              <a:tblGrid>
                <a:gridCol w="1950508">
                  <a:extLst>
                    <a:ext uri="{9D8B030D-6E8A-4147-A177-3AD203B41FA5}">
                      <a16:colId xmlns:a16="http://schemas.microsoft.com/office/drawing/2014/main" val="203698854"/>
                    </a:ext>
                  </a:extLst>
                </a:gridCol>
                <a:gridCol w="1950508">
                  <a:extLst>
                    <a:ext uri="{9D8B030D-6E8A-4147-A177-3AD203B41FA5}">
                      <a16:colId xmlns:a16="http://schemas.microsoft.com/office/drawing/2014/main" val="1279337404"/>
                    </a:ext>
                  </a:extLst>
                </a:gridCol>
                <a:gridCol w="1950508">
                  <a:extLst>
                    <a:ext uri="{9D8B030D-6E8A-4147-A177-3AD203B41FA5}">
                      <a16:colId xmlns:a16="http://schemas.microsoft.com/office/drawing/2014/main" val="1990761357"/>
                    </a:ext>
                  </a:extLst>
                </a:gridCol>
              </a:tblGrid>
              <a:tr h="708108">
                <a:tc>
                  <a:txBody>
                    <a:bodyPr/>
                    <a:lstStyle/>
                    <a:p>
                      <a:pPr algn="ctr"/>
                      <a:r>
                        <a:rPr lang="en-US" sz="2200" b="1" dirty="0">
                          <a:solidFill>
                            <a:schemeClr val="bg1"/>
                          </a:solidFill>
                        </a:rPr>
                        <a:t>Field Name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a:solidFill>
                            <a:schemeClr val="bg1"/>
                          </a:solidFill>
                        </a:rPr>
                        <a:t>CDD-801A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200" dirty="0">
                          <a:solidFill>
                            <a:schemeClr val="bg1"/>
                          </a:solidFill>
                        </a:rPr>
                        <a:t>PLIS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94002943"/>
                  </a:ext>
                </a:extLst>
              </a:tr>
              <a:tr h="615379">
                <a:tc>
                  <a:txBody>
                    <a:bodyPr/>
                    <a:lstStyle/>
                    <a:p>
                      <a:pPr algn="ctr"/>
                      <a:r>
                        <a:rPr lang="en-US" b="1">
                          <a:solidFill>
                            <a:schemeClr val="bg2">
                              <a:lumMod val="10000"/>
                            </a:schemeClr>
                          </a:solidFill>
                        </a:rPr>
                        <a:t>First Name</a:t>
                      </a:r>
                    </a:p>
                  </a:txBody>
                  <a:tcPr anchor="ctr">
                    <a:lnT w="12700" cap="flat" cmpd="sng" algn="ctr">
                      <a:solidFill>
                        <a:schemeClr val="tx1"/>
                      </a:solidFill>
                      <a:prstDash val="solid"/>
                      <a:round/>
                      <a:headEnd type="none" w="med" len="med"/>
                      <a:tailEnd type="none" w="med" len="med"/>
                    </a:lnT>
                  </a:tcPr>
                </a:tc>
                <a:tc>
                  <a:txBody>
                    <a:bodyPr/>
                    <a:lstStyle/>
                    <a:p>
                      <a:pPr algn="ctr"/>
                      <a:r>
                        <a:rPr lang="en-US">
                          <a:solidFill>
                            <a:schemeClr val="bg2">
                              <a:lumMod val="10000"/>
                            </a:schemeClr>
                          </a:solidFill>
                        </a:rPr>
                        <a:t>Steven</a:t>
                      </a:r>
                    </a:p>
                  </a:txBody>
                  <a:tcPr anchor="ctr">
                    <a:lnT w="12700" cap="flat" cmpd="sng" algn="ctr">
                      <a:solidFill>
                        <a:schemeClr val="tx1"/>
                      </a:solidFill>
                      <a:prstDash val="solid"/>
                      <a:round/>
                      <a:headEnd type="none" w="med" len="med"/>
                      <a:tailEnd type="none" w="med" len="med"/>
                    </a:lnT>
                  </a:tcPr>
                </a:tc>
                <a:tc>
                  <a:txBody>
                    <a:bodyPr/>
                    <a:lstStyle/>
                    <a:p>
                      <a:pPr algn="ctr"/>
                      <a:r>
                        <a:rPr lang="en-US">
                          <a:solidFill>
                            <a:schemeClr val="bg2">
                              <a:lumMod val="10000"/>
                            </a:schemeClr>
                          </a:solidFill>
                        </a:rPr>
                        <a:t>Stephen</a:t>
                      </a:r>
                    </a:p>
                  </a:txBody>
                  <a:tcPr anchor="ct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4260254970"/>
                  </a:ext>
                </a:extLst>
              </a:tr>
              <a:tr h="615379">
                <a:tc>
                  <a:txBody>
                    <a:bodyPr/>
                    <a:lstStyle/>
                    <a:p>
                      <a:pPr algn="ctr"/>
                      <a:r>
                        <a:rPr lang="en-US" b="1">
                          <a:solidFill>
                            <a:schemeClr val="bg2">
                              <a:lumMod val="10000"/>
                            </a:schemeClr>
                          </a:solidFill>
                        </a:rPr>
                        <a:t>Last Name</a:t>
                      </a:r>
                    </a:p>
                  </a:txBody>
                  <a:tcPr anchor="ctr"/>
                </a:tc>
                <a:tc>
                  <a:txBody>
                    <a:bodyPr/>
                    <a:lstStyle/>
                    <a:p>
                      <a:pPr algn="ctr"/>
                      <a:r>
                        <a:rPr lang="en-US">
                          <a:solidFill>
                            <a:schemeClr val="bg2">
                              <a:lumMod val="10000"/>
                            </a:schemeClr>
                          </a:solidFill>
                        </a:rPr>
                        <a:t>Granados</a:t>
                      </a:r>
                    </a:p>
                  </a:txBody>
                  <a:tcPr anchor="ctr"/>
                </a:tc>
                <a:tc>
                  <a:txBody>
                    <a:bodyPr/>
                    <a:lstStyle/>
                    <a:p>
                      <a:pPr algn="ctr"/>
                      <a:r>
                        <a:rPr lang="en-US" err="1">
                          <a:solidFill>
                            <a:schemeClr val="bg2">
                              <a:lumMod val="10000"/>
                            </a:schemeClr>
                          </a:solidFill>
                        </a:rPr>
                        <a:t>Grnados</a:t>
                      </a:r>
                      <a:endParaRPr lang="en-US">
                        <a:solidFill>
                          <a:schemeClr val="bg2">
                            <a:lumMod val="10000"/>
                          </a:schemeClr>
                        </a:solidFill>
                      </a:endParaRPr>
                    </a:p>
                  </a:txBody>
                  <a:tcPr anchor="ctr"/>
                </a:tc>
                <a:extLst>
                  <a:ext uri="{0D108BD9-81ED-4DB2-BD59-A6C34878D82A}">
                    <a16:rowId xmlns:a16="http://schemas.microsoft.com/office/drawing/2014/main" val="3796265836"/>
                  </a:ext>
                </a:extLst>
              </a:tr>
              <a:tr h="615379">
                <a:tc>
                  <a:txBody>
                    <a:bodyPr/>
                    <a:lstStyle/>
                    <a:p>
                      <a:pPr algn="ctr"/>
                      <a:r>
                        <a:rPr lang="en-US" b="1">
                          <a:solidFill>
                            <a:schemeClr val="bg2">
                              <a:lumMod val="10000"/>
                            </a:schemeClr>
                          </a:solidFill>
                        </a:rPr>
                        <a:t>Date of Birth</a:t>
                      </a:r>
                    </a:p>
                  </a:txBody>
                  <a:tcPr anchor="ctr"/>
                </a:tc>
                <a:tc>
                  <a:txBody>
                    <a:bodyPr/>
                    <a:lstStyle/>
                    <a:p>
                      <a:pPr algn="ctr"/>
                      <a:r>
                        <a:rPr lang="en-US">
                          <a:solidFill>
                            <a:schemeClr val="bg2">
                              <a:lumMod val="10000"/>
                            </a:schemeClr>
                          </a:solidFill>
                        </a:rPr>
                        <a:t>02/15/2019</a:t>
                      </a:r>
                    </a:p>
                  </a:txBody>
                  <a:tcPr anchor="ctr"/>
                </a:tc>
                <a:tc>
                  <a:txBody>
                    <a:bodyPr/>
                    <a:lstStyle/>
                    <a:p>
                      <a:pPr algn="ctr"/>
                      <a:r>
                        <a:rPr lang="en-US">
                          <a:solidFill>
                            <a:schemeClr val="bg2">
                              <a:lumMod val="10000"/>
                            </a:schemeClr>
                          </a:solidFill>
                        </a:rPr>
                        <a:t>02/05/2019</a:t>
                      </a:r>
                    </a:p>
                  </a:txBody>
                  <a:tcPr anchor="ctr"/>
                </a:tc>
                <a:extLst>
                  <a:ext uri="{0D108BD9-81ED-4DB2-BD59-A6C34878D82A}">
                    <a16:rowId xmlns:a16="http://schemas.microsoft.com/office/drawing/2014/main" val="3807123691"/>
                  </a:ext>
                </a:extLst>
              </a:tr>
              <a:tr h="1517374">
                <a:tc>
                  <a:txBody>
                    <a:bodyPr/>
                    <a:lstStyle/>
                    <a:p>
                      <a:pPr algn="ctr"/>
                      <a:r>
                        <a:rPr lang="en-US" b="1">
                          <a:solidFill>
                            <a:schemeClr val="bg2">
                              <a:lumMod val="10000"/>
                            </a:schemeClr>
                          </a:solidFill>
                        </a:rPr>
                        <a:t>Family Identification Case Number</a:t>
                      </a:r>
                    </a:p>
                  </a:txBody>
                  <a:tcPr anchor="ctr"/>
                </a:tc>
                <a:tc>
                  <a:txBody>
                    <a:bodyPr/>
                    <a:lstStyle/>
                    <a:p>
                      <a:pPr algn="ctr"/>
                      <a:r>
                        <a:rPr lang="en-US">
                          <a:solidFill>
                            <a:schemeClr val="bg2">
                              <a:lumMod val="10000"/>
                            </a:schemeClr>
                          </a:solidFill>
                        </a:rPr>
                        <a:t>GRAN123</a:t>
                      </a:r>
                    </a:p>
                  </a:txBody>
                  <a:tcPr anchor="ctr"/>
                </a:tc>
                <a:tc>
                  <a:txBody>
                    <a:bodyPr/>
                    <a:lstStyle/>
                    <a:p>
                      <a:pPr algn="ctr"/>
                      <a:r>
                        <a:rPr lang="en-US" dirty="0">
                          <a:solidFill>
                            <a:schemeClr val="bg2">
                              <a:lumMod val="10000"/>
                            </a:schemeClr>
                          </a:solidFill>
                        </a:rPr>
                        <a:t>GRAN213</a:t>
                      </a:r>
                    </a:p>
                  </a:txBody>
                  <a:tcPr anchor="ctr"/>
                </a:tc>
                <a:extLst>
                  <a:ext uri="{0D108BD9-81ED-4DB2-BD59-A6C34878D82A}">
                    <a16:rowId xmlns:a16="http://schemas.microsoft.com/office/drawing/2014/main" val="1266872330"/>
                  </a:ext>
                </a:extLst>
              </a:tr>
            </a:tbl>
          </a:graphicData>
        </a:graphic>
      </p:graphicFrame>
      <p:sp>
        <p:nvSpPr>
          <p:cNvPr id="5" name="Slide Number Placeholder 4">
            <a:extLst>
              <a:ext uri="{FF2B5EF4-FFF2-40B4-BE49-F238E27FC236}">
                <a16:creationId xmlns:a16="http://schemas.microsoft.com/office/drawing/2014/main" id="{CD61A30F-A70E-62AC-862D-4618B1BEA738}"/>
              </a:ext>
            </a:extLst>
          </p:cNvPr>
          <p:cNvSpPr>
            <a:spLocks noGrp="1"/>
          </p:cNvSpPr>
          <p:nvPr>
            <p:ph type="sldNum" sz="quarter" idx="10"/>
          </p:nvPr>
        </p:nvSpPr>
        <p:spPr/>
        <p:txBody>
          <a:bodyPr/>
          <a:lstStyle/>
          <a:p>
            <a:fld id="{432ED76D-8188-4B28-B316-CD85396F47B0}" type="slidenum">
              <a:rPr lang="en-US" smtClean="0"/>
              <a:pPr/>
              <a:t>15</a:t>
            </a:fld>
            <a:endParaRPr lang="en-US"/>
          </a:p>
        </p:txBody>
      </p:sp>
    </p:spTree>
    <p:extLst>
      <p:ext uri="{BB962C8B-B14F-4D97-AF65-F5344CB8AC3E}">
        <p14:creationId xmlns:p14="http://schemas.microsoft.com/office/powerpoint/2010/main" val="24344452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12AC6-F2EA-9FB4-FADF-82E53A3D932A}"/>
              </a:ext>
            </a:extLst>
          </p:cNvPr>
          <p:cNvSpPr>
            <a:spLocks noGrp="1"/>
          </p:cNvSpPr>
          <p:nvPr>
            <p:ph type="title"/>
          </p:nvPr>
        </p:nvSpPr>
        <p:spPr>
          <a:xfrm>
            <a:off x="7523621" y="2180408"/>
            <a:ext cx="4515979" cy="1325563"/>
          </a:xfrm>
        </p:spPr>
        <p:txBody>
          <a:bodyPr/>
          <a:lstStyle/>
          <a:p>
            <a:r>
              <a:rPr lang="en-US">
                <a:solidFill>
                  <a:schemeClr val="bg1"/>
                </a:solidFill>
                <a:cs typeface="Arial"/>
              </a:rPr>
              <a:t>Questions and Answers</a:t>
            </a:r>
            <a:endParaRPr lang="en-US"/>
          </a:p>
        </p:txBody>
      </p:sp>
      <p:pic>
        <p:nvPicPr>
          <p:cNvPr id="7" name="Content Placeholder 6" descr="A young child playing with bubbles.">
            <a:extLst>
              <a:ext uri="{FF2B5EF4-FFF2-40B4-BE49-F238E27FC236}">
                <a16:creationId xmlns:a16="http://schemas.microsoft.com/office/drawing/2014/main" id="{4A948A06-C8AA-2E05-CD8D-FC6D1C43E69C}"/>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239833" y="548324"/>
            <a:ext cx="6891027" cy="4589733"/>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Content Placeholder 3">
            <a:extLst>
              <a:ext uri="{FF2B5EF4-FFF2-40B4-BE49-F238E27FC236}">
                <a16:creationId xmlns:a16="http://schemas.microsoft.com/office/drawing/2014/main" id="{75097999-4ADD-739D-F556-9BEA885AD643}"/>
              </a:ext>
            </a:extLst>
          </p:cNvPr>
          <p:cNvSpPr>
            <a:spLocks noGrp="1"/>
          </p:cNvSpPr>
          <p:nvPr>
            <p:ph sz="half" idx="2"/>
          </p:nvPr>
        </p:nvSpPr>
        <p:spPr>
          <a:xfrm>
            <a:off x="152400" y="5285330"/>
            <a:ext cx="5738950" cy="1024346"/>
          </a:xfrm>
        </p:spPr>
        <p:txBody>
          <a:bodyPr>
            <a:normAutofit/>
          </a:bodyPr>
          <a:lstStyle/>
          <a:p>
            <a:pPr marL="0" indent="0">
              <a:buNone/>
            </a:pPr>
            <a:r>
              <a:rPr lang="en-US" sz="2400">
                <a:ea typeface="+mn-lt"/>
                <a:cs typeface="+mn-lt"/>
              </a:rPr>
              <a:t>Photo Credit: </a:t>
            </a:r>
            <a:r>
              <a:rPr lang="en-US" sz="2400" err="1">
                <a:ea typeface="+mn-lt"/>
                <a:cs typeface="+mn-lt"/>
              </a:rPr>
              <a:t>Kidango</a:t>
            </a:r>
            <a:r>
              <a:rPr lang="en-US" sz="2400">
                <a:ea typeface="+mn-lt"/>
                <a:cs typeface="+mn-lt"/>
              </a:rPr>
              <a:t> </a:t>
            </a:r>
            <a:r>
              <a:rPr lang="en-US" sz="2400" err="1">
                <a:ea typeface="+mn-lt"/>
                <a:cs typeface="+mn-lt"/>
              </a:rPr>
              <a:t>Decoto</a:t>
            </a:r>
            <a:r>
              <a:rPr lang="en-US" sz="2400">
                <a:ea typeface="+mn-lt"/>
                <a:cs typeface="+mn-lt"/>
              </a:rPr>
              <a:t> Center; Union City, CA </a:t>
            </a:r>
          </a:p>
        </p:txBody>
      </p:sp>
      <p:sp>
        <p:nvSpPr>
          <p:cNvPr id="5" name="Slide Number Placeholder 4">
            <a:extLst>
              <a:ext uri="{FF2B5EF4-FFF2-40B4-BE49-F238E27FC236}">
                <a16:creationId xmlns:a16="http://schemas.microsoft.com/office/drawing/2014/main" id="{0DA76D5C-8186-369C-AF48-5C8CCC418779}"/>
              </a:ext>
            </a:extLst>
          </p:cNvPr>
          <p:cNvSpPr>
            <a:spLocks noGrp="1"/>
          </p:cNvSpPr>
          <p:nvPr>
            <p:ph type="sldNum" sz="quarter" idx="10"/>
          </p:nvPr>
        </p:nvSpPr>
        <p:spPr/>
        <p:txBody>
          <a:bodyPr/>
          <a:lstStyle/>
          <a:p>
            <a:fld id="{432ED76D-8188-4B28-B316-CD85396F47B0}" type="slidenum">
              <a:rPr lang="en-US" smtClean="0"/>
              <a:pPr/>
              <a:t>16</a:t>
            </a:fld>
            <a:endParaRPr lang="en-US"/>
          </a:p>
        </p:txBody>
      </p:sp>
    </p:spTree>
    <p:extLst>
      <p:ext uri="{BB962C8B-B14F-4D97-AF65-F5344CB8AC3E}">
        <p14:creationId xmlns:p14="http://schemas.microsoft.com/office/powerpoint/2010/main" val="26822652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D7B085-DFBA-A0F1-9813-0D60DDC8CD8D}"/>
              </a:ext>
            </a:extLst>
          </p:cNvPr>
          <p:cNvSpPr>
            <a:spLocks noGrp="1"/>
          </p:cNvSpPr>
          <p:nvPr>
            <p:ph type="title"/>
          </p:nvPr>
        </p:nvSpPr>
        <p:spPr>
          <a:xfrm>
            <a:off x="152400" y="-109165"/>
            <a:ext cx="11887200" cy="1325563"/>
          </a:xfrm>
        </p:spPr>
        <p:txBody>
          <a:bodyPr/>
          <a:lstStyle/>
          <a:p>
            <a:r>
              <a:rPr lang="en-US">
                <a:solidFill>
                  <a:schemeClr val="bg1"/>
                </a:solidFill>
                <a:cs typeface="Arial"/>
              </a:rPr>
              <a:t>Resources</a:t>
            </a:r>
          </a:p>
        </p:txBody>
      </p:sp>
      <p:sp>
        <p:nvSpPr>
          <p:cNvPr id="3" name="Content Placeholder 2">
            <a:extLst>
              <a:ext uri="{FF2B5EF4-FFF2-40B4-BE49-F238E27FC236}">
                <a16:creationId xmlns:a16="http://schemas.microsoft.com/office/drawing/2014/main" id="{76CABF54-6C30-8D55-AAFE-7218CA829BF8}"/>
              </a:ext>
            </a:extLst>
          </p:cNvPr>
          <p:cNvSpPr>
            <a:spLocks noGrp="1"/>
          </p:cNvSpPr>
          <p:nvPr>
            <p:ph idx="1"/>
          </p:nvPr>
        </p:nvSpPr>
        <p:spPr>
          <a:xfrm>
            <a:off x="152400" y="891970"/>
            <a:ext cx="11887200" cy="5600268"/>
          </a:xfrm>
        </p:spPr>
        <p:txBody>
          <a:bodyPr vert="horz" lIns="91440" tIns="45720" rIns="91440" bIns="45720" rtlCol="0" anchor="t">
            <a:noAutofit/>
          </a:bodyPr>
          <a:lstStyle/>
          <a:p>
            <a:r>
              <a:rPr lang="en-US" sz="2400" dirty="0">
                <a:ea typeface="+mn-lt"/>
                <a:cs typeface="+mn-lt"/>
              </a:rPr>
              <a:t>If you have any data reporting questions or concerns regarding the Preschool Language Information System (PLIS), please do not hesitate to contact the PLIS Support Team at </a:t>
            </a:r>
            <a:r>
              <a:rPr lang="en-US" sz="2400" dirty="0">
                <a:solidFill>
                  <a:schemeClr val="accent4">
                    <a:lumMod val="60000"/>
                    <a:lumOff val="40000"/>
                  </a:schemeClr>
                </a:solidFill>
                <a:ea typeface="+mn-lt"/>
                <a:cs typeface="+mn-lt"/>
                <a:hlinkClick r:id="rId3">
                  <a:extLst>
                    <a:ext uri="{A12FA001-AC4F-418D-AE19-62706E023703}">
                      <ahyp:hlinkClr xmlns:ahyp="http://schemas.microsoft.com/office/drawing/2018/hyperlinkcolor" val="tx"/>
                    </a:ext>
                  </a:extLst>
                </a:hlinkClick>
              </a:rPr>
              <a:t>PLIS@cde.ca.gov</a:t>
            </a:r>
            <a:r>
              <a:rPr lang="en-US" sz="2400" dirty="0">
                <a:solidFill>
                  <a:schemeClr val="accent4">
                    <a:lumMod val="60000"/>
                    <a:lumOff val="40000"/>
                  </a:schemeClr>
                </a:solidFill>
                <a:ea typeface="+mn-lt"/>
                <a:cs typeface="+mn-lt"/>
              </a:rPr>
              <a:t> </a:t>
            </a:r>
          </a:p>
          <a:p>
            <a:r>
              <a:rPr lang="en-US" sz="2400" dirty="0">
                <a:solidFill>
                  <a:srgbClr val="FFFFFF"/>
                </a:solidFill>
                <a:ea typeface="+mn-lt"/>
                <a:cs typeface="+mn-lt"/>
              </a:rPr>
              <a:t>PLIS Landing Page</a:t>
            </a:r>
          </a:p>
          <a:p>
            <a:pPr lvl="1"/>
            <a:r>
              <a:rPr lang="en-US" sz="2400" dirty="0">
                <a:solidFill>
                  <a:srgbClr val="FFFFFF"/>
                </a:solidFill>
                <a:ea typeface="+mn-lt"/>
                <a:cs typeface="+mn-lt"/>
              </a:rPr>
              <a:t>The Preschool Landing page was created to house all related support documents for the PLIS and this DLL guidance. </a:t>
            </a:r>
          </a:p>
          <a:p>
            <a:pPr lvl="1"/>
            <a:r>
              <a:rPr lang="en-US" sz="2400" dirty="0">
                <a:solidFill>
                  <a:schemeClr val="accent4">
                    <a:lumMod val="60000"/>
                    <a:lumOff val="40000"/>
                  </a:schemeClr>
                </a:solidFill>
                <a:ea typeface="+mn-lt"/>
                <a:cs typeface="+mn-lt"/>
                <a:hlinkClick r:id="rId4" tooltip="PLIS Landing Page">
                  <a:extLst>
                    <a:ext uri="{A12FA001-AC4F-418D-AE19-62706E023703}">
                      <ahyp:hlinkClr xmlns:ahyp="http://schemas.microsoft.com/office/drawing/2018/hyperlinkcolor" val="tx"/>
                    </a:ext>
                  </a:extLst>
                </a:hlinkClick>
              </a:rPr>
              <a:t>https://www.cde.ca.gov/sp/cd/ci/plissupportlanding.asp</a:t>
            </a:r>
            <a:endParaRPr lang="en-US" sz="2400" dirty="0">
              <a:solidFill>
                <a:schemeClr val="accent4">
                  <a:lumMod val="60000"/>
                  <a:lumOff val="40000"/>
                </a:schemeClr>
              </a:solidFill>
              <a:ea typeface="+mn-lt"/>
              <a:cs typeface="+mn-lt"/>
            </a:endParaRPr>
          </a:p>
          <a:p>
            <a:pPr>
              <a:lnSpc>
                <a:spcPct val="160000"/>
              </a:lnSpc>
            </a:pPr>
            <a:r>
              <a:rPr lang="en-US" sz="2400" dirty="0">
                <a:solidFill>
                  <a:srgbClr val="FFFFFF"/>
                </a:solidFill>
                <a:ea typeface="+mn-lt"/>
                <a:cs typeface="+mn-lt"/>
              </a:rPr>
              <a:t>DLL Support web page</a:t>
            </a:r>
          </a:p>
          <a:p>
            <a:pPr lvl="1"/>
            <a:r>
              <a:rPr lang="en-US" sz="2400" dirty="0">
                <a:solidFill>
                  <a:srgbClr val="FFFFFF"/>
                </a:solidFill>
                <a:ea typeface="+mn-lt"/>
                <a:cs typeface="+mn-lt"/>
              </a:rPr>
              <a:t>This webpage will provide technical support, guidance, and resources for the identification, reporting, and support of dual language learners in California State Preschool Programs. Our goal is that the webpage will be one location for easy access and reference. </a:t>
            </a:r>
          </a:p>
          <a:p>
            <a:pPr lvl="1"/>
            <a:r>
              <a:rPr lang="en-US" sz="2400" dirty="0">
                <a:solidFill>
                  <a:schemeClr val="accent4">
                    <a:lumMod val="60000"/>
                    <a:lumOff val="40000"/>
                  </a:schemeClr>
                </a:solidFill>
                <a:ea typeface="+mn-lt"/>
                <a:cs typeface="+mn-lt"/>
                <a:hlinkClick r:id="rId5">
                  <a:extLst>
                    <a:ext uri="{A12FA001-AC4F-418D-AE19-62706E023703}">
                      <ahyp:hlinkClr xmlns:ahyp="http://schemas.microsoft.com/office/drawing/2018/hyperlinkcolor" val="tx"/>
                    </a:ext>
                  </a:extLst>
                </a:hlinkClick>
              </a:rPr>
              <a:t>https</a:t>
            </a:r>
            <a:r>
              <a:rPr lang="en-US" sz="2400" dirty="0">
                <a:solidFill>
                  <a:schemeClr val="accent4">
                    <a:lumMod val="60000"/>
                    <a:lumOff val="40000"/>
                  </a:schemeClr>
                </a:solidFill>
                <a:ea typeface="+mn-lt"/>
                <a:cs typeface="+mn-lt"/>
                <a:hlinkClick r:id="rId5" tooltip="DLL Support Web Page">
                  <a:extLst>
                    <a:ext uri="{A12FA001-AC4F-418D-AE19-62706E023703}">
                      <ahyp:hlinkClr xmlns:ahyp="http://schemas.microsoft.com/office/drawing/2018/hyperlinkcolor" val="tx"/>
                    </a:ext>
                  </a:extLst>
                </a:hlinkClick>
              </a:rPr>
              <a:t>://www.cde.ca.gov/sp/cd/ci/dllsupport.asp</a:t>
            </a:r>
            <a:endParaRPr lang="en-US" dirty="0">
              <a:solidFill>
                <a:schemeClr val="accent4">
                  <a:lumMod val="60000"/>
                  <a:lumOff val="40000"/>
                </a:schemeClr>
              </a:solidFill>
            </a:endParaRPr>
          </a:p>
        </p:txBody>
      </p:sp>
      <p:sp>
        <p:nvSpPr>
          <p:cNvPr id="4" name="Slide Number Placeholder 3">
            <a:extLst>
              <a:ext uri="{FF2B5EF4-FFF2-40B4-BE49-F238E27FC236}">
                <a16:creationId xmlns:a16="http://schemas.microsoft.com/office/drawing/2014/main" id="{48443D1A-8CA4-2FED-1298-217C5F9D0429}"/>
              </a:ext>
            </a:extLst>
          </p:cNvPr>
          <p:cNvSpPr>
            <a:spLocks noGrp="1"/>
          </p:cNvSpPr>
          <p:nvPr>
            <p:ph type="sldNum" sz="quarter" idx="10"/>
          </p:nvPr>
        </p:nvSpPr>
        <p:spPr/>
        <p:txBody>
          <a:bodyPr/>
          <a:lstStyle/>
          <a:p>
            <a:fld id="{432ED76D-8188-4B28-B316-CD85396F47B0}" type="slidenum">
              <a:rPr lang="en-US" smtClean="0"/>
              <a:pPr/>
              <a:t>17</a:t>
            </a:fld>
            <a:endParaRPr lang="en-US"/>
          </a:p>
        </p:txBody>
      </p:sp>
    </p:spTree>
    <p:extLst>
      <p:ext uri="{BB962C8B-B14F-4D97-AF65-F5344CB8AC3E}">
        <p14:creationId xmlns:p14="http://schemas.microsoft.com/office/powerpoint/2010/main" val="579794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46B5FB-27B2-1571-681A-644A27DA5E2E}"/>
              </a:ext>
            </a:extLst>
          </p:cNvPr>
          <p:cNvSpPr>
            <a:spLocks noGrp="1"/>
          </p:cNvSpPr>
          <p:nvPr>
            <p:ph type="title"/>
          </p:nvPr>
        </p:nvSpPr>
        <p:spPr/>
        <p:txBody>
          <a:bodyPr/>
          <a:lstStyle/>
          <a:p>
            <a:r>
              <a:rPr lang="en-US">
                <a:solidFill>
                  <a:schemeClr val="bg1"/>
                </a:solidFill>
                <a:cs typeface="Arial"/>
              </a:rPr>
              <a:t>Agenda</a:t>
            </a:r>
          </a:p>
        </p:txBody>
      </p:sp>
      <p:sp>
        <p:nvSpPr>
          <p:cNvPr id="3" name="Content Placeholder 2">
            <a:extLst>
              <a:ext uri="{FF2B5EF4-FFF2-40B4-BE49-F238E27FC236}">
                <a16:creationId xmlns:a16="http://schemas.microsoft.com/office/drawing/2014/main" id="{CCB2E6C6-A9FE-4202-4929-60D21C629970}"/>
              </a:ext>
            </a:extLst>
          </p:cNvPr>
          <p:cNvSpPr>
            <a:spLocks noGrp="1"/>
          </p:cNvSpPr>
          <p:nvPr>
            <p:ph idx="1"/>
          </p:nvPr>
        </p:nvSpPr>
        <p:spPr/>
        <p:txBody>
          <a:bodyPr vert="horz" lIns="91440" tIns="45720" rIns="91440" bIns="45720" rtlCol="0" anchor="t">
            <a:normAutofit/>
          </a:bodyPr>
          <a:lstStyle/>
          <a:p>
            <a:r>
              <a:rPr lang="en-US" dirty="0">
                <a:cs typeface="Arial"/>
              </a:rPr>
              <a:t>PLIS Overview</a:t>
            </a:r>
          </a:p>
          <a:p>
            <a:r>
              <a:rPr lang="en-US" dirty="0">
                <a:cs typeface="Arial"/>
              </a:rPr>
              <a:t>PLIS: Teacher Designation, Dual Language Learner Status, Language Field Walkthrough</a:t>
            </a:r>
          </a:p>
          <a:p>
            <a:r>
              <a:rPr lang="en-US" dirty="0">
                <a:cs typeface="Arial"/>
              </a:rPr>
              <a:t>PLIS Demonstration</a:t>
            </a:r>
          </a:p>
          <a:p>
            <a:r>
              <a:rPr lang="en-US" dirty="0">
                <a:cs typeface="Arial"/>
              </a:rPr>
              <a:t>PLIS to Child Development Management Information System (CDMIS) 801A Data Matching</a:t>
            </a:r>
          </a:p>
          <a:p>
            <a:r>
              <a:rPr lang="en-US" dirty="0">
                <a:cs typeface="Arial"/>
              </a:rPr>
              <a:t>Question and Answer</a:t>
            </a:r>
            <a:endParaRPr lang="en-US" dirty="0"/>
          </a:p>
        </p:txBody>
      </p:sp>
      <p:sp>
        <p:nvSpPr>
          <p:cNvPr id="4" name="Slide Number Placeholder 3">
            <a:extLst>
              <a:ext uri="{FF2B5EF4-FFF2-40B4-BE49-F238E27FC236}">
                <a16:creationId xmlns:a16="http://schemas.microsoft.com/office/drawing/2014/main" id="{564CC53E-ECBB-BA77-8AAC-CFC55736E132}"/>
              </a:ext>
            </a:extLst>
          </p:cNvPr>
          <p:cNvSpPr>
            <a:spLocks noGrp="1"/>
          </p:cNvSpPr>
          <p:nvPr>
            <p:ph type="sldNum" sz="quarter" idx="10"/>
          </p:nvPr>
        </p:nvSpPr>
        <p:spPr>
          <a:xfrm>
            <a:off x="9296400" y="6309676"/>
            <a:ext cx="2743200" cy="365125"/>
          </a:xfrm>
        </p:spPr>
        <p:txBody>
          <a:bodyPr/>
          <a:lstStyle/>
          <a:p>
            <a:fld id="{432ED76D-8188-4B28-B316-CD85396F47B0}" type="slidenum">
              <a:rPr lang="en-US" smtClean="0"/>
              <a:pPr/>
              <a:t>2</a:t>
            </a:fld>
            <a:endParaRPr lang="en-US" dirty="0"/>
          </a:p>
        </p:txBody>
      </p:sp>
    </p:spTree>
    <p:extLst>
      <p:ext uri="{BB962C8B-B14F-4D97-AF65-F5344CB8AC3E}">
        <p14:creationId xmlns:p14="http://schemas.microsoft.com/office/powerpoint/2010/main" val="5543452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1A46C-89A9-418E-E73D-2C774F1C9FFB}"/>
              </a:ext>
            </a:extLst>
          </p:cNvPr>
          <p:cNvSpPr>
            <a:spLocks noGrp="1"/>
          </p:cNvSpPr>
          <p:nvPr>
            <p:ph type="title"/>
          </p:nvPr>
        </p:nvSpPr>
        <p:spPr>
          <a:xfrm>
            <a:off x="152400" y="319"/>
            <a:ext cx="11887200" cy="1325563"/>
          </a:xfrm>
        </p:spPr>
        <p:txBody>
          <a:bodyPr/>
          <a:lstStyle/>
          <a:p>
            <a:r>
              <a:rPr lang="en-US" dirty="0">
                <a:solidFill>
                  <a:schemeClr val="bg1"/>
                </a:solidFill>
                <a:cs typeface="Arial"/>
              </a:rPr>
              <a:t>Preschool Language Information System (PLIS)</a:t>
            </a:r>
            <a:br>
              <a:rPr lang="en-US" dirty="0">
                <a:solidFill>
                  <a:schemeClr val="bg1"/>
                </a:solidFill>
                <a:cs typeface="Arial"/>
              </a:rPr>
            </a:br>
            <a:r>
              <a:rPr lang="en-US" dirty="0">
                <a:solidFill>
                  <a:schemeClr val="bg1"/>
                </a:solidFill>
                <a:cs typeface="Arial"/>
              </a:rPr>
              <a:t>Overview</a:t>
            </a:r>
          </a:p>
        </p:txBody>
      </p:sp>
      <p:sp>
        <p:nvSpPr>
          <p:cNvPr id="3" name="Content Placeholder 2">
            <a:extLst>
              <a:ext uri="{FF2B5EF4-FFF2-40B4-BE49-F238E27FC236}">
                <a16:creationId xmlns:a16="http://schemas.microsoft.com/office/drawing/2014/main" id="{6F1BF046-0AD3-5565-4E62-EE1E2FFF25E3}"/>
              </a:ext>
            </a:extLst>
          </p:cNvPr>
          <p:cNvSpPr>
            <a:spLocks noGrp="1"/>
          </p:cNvSpPr>
          <p:nvPr>
            <p:ph idx="1"/>
          </p:nvPr>
        </p:nvSpPr>
        <p:spPr>
          <a:xfrm>
            <a:off x="152400" y="1325882"/>
            <a:ext cx="11887200" cy="4935245"/>
          </a:xfrm>
        </p:spPr>
        <p:txBody>
          <a:bodyPr vert="horz" lIns="91440" tIns="45720" rIns="91440" bIns="45720" rtlCol="0" anchor="t">
            <a:normAutofit fontScale="92500" lnSpcReduction="10000"/>
          </a:bodyPr>
          <a:lstStyle/>
          <a:p>
            <a:r>
              <a:rPr lang="en-US" dirty="0">
                <a:cs typeface="Arial"/>
              </a:rPr>
              <a:t>The PLIS is a database system created to collect language characteristics of California State Preschool Program (CSPP) children, teachers, and classrooms, which comprises the PLIS Report</a:t>
            </a:r>
          </a:p>
          <a:p>
            <a:r>
              <a:rPr lang="en-US" dirty="0">
                <a:cs typeface="Arial"/>
              </a:rPr>
              <a:t>PLIS guidance can be found in Management Bulletin (MB) 23-03</a:t>
            </a:r>
          </a:p>
          <a:p>
            <a:r>
              <a:rPr lang="en-US" dirty="0">
                <a:cs typeface="Arial"/>
              </a:rPr>
              <a:t>The PLIS Report is submitted on a quarterly reporting schedule, and is required from all CSPP contractors, pursuant to </a:t>
            </a:r>
            <a:r>
              <a:rPr lang="en-US" i="1" dirty="0">
                <a:cs typeface="Arial"/>
              </a:rPr>
              <a:t>Education Code</a:t>
            </a:r>
            <a:r>
              <a:rPr lang="en-US" dirty="0">
                <a:cs typeface="Arial"/>
              </a:rPr>
              <a:t> </a:t>
            </a:r>
            <a:r>
              <a:rPr lang="en-US" dirty="0">
                <a:solidFill>
                  <a:srgbClr val="FFFFFF"/>
                </a:solidFill>
                <a:ea typeface="+mn-lt"/>
                <a:cs typeface="+mn-lt"/>
              </a:rPr>
              <a:t>Section 8241.5</a:t>
            </a:r>
          </a:p>
          <a:p>
            <a:r>
              <a:rPr lang="en-US" dirty="0">
                <a:cs typeface="Arial"/>
              </a:rPr>
              <a:t>All children who were enrolled for at least one day during the quarter must be reported on the PLIS Report</a:t>
            </a:r>
          </a:p>
          <a:p>
            <a:pPr lvl="1"/>
            <a:r>
              <a:rPr lang="en-US" dirty="0">
                <a:cs typeface="Arial"/>
              </a:rPr>
              <a:t>This includes dual language learner (DLL) and non-DLL, and part-day and full-day children</a:t>
            </a:r>
          </a:p>
        </p:txBody>
      </p:sp>
      <p:sp>
        <p:nvSpPr>
          <p:cNvPr id="4" name="Slide Number Placeholder 3">
            <a:extLst>
              <a:ext uri="{FF2B5EF4-FFF2-40B4-BE49-F238E27FC236}">
                <a16:creationId xmlns:a16="http://schemas.microsoft.com/office/drawing/2014/main" id="{8EFA477A-C8BE-DB49-5541-3546D9326576}"/>
              </a:ext>
            </a:extLst>
          </p:cNvPr>
          <p:cNvSpPr>
            <a:spLocks noGrp="1"/>
          </p:cNvSpPr>
          <p:nvPr>
            <p:ph type="sldNum" sz="quarter" idx="10"/>
          </p:nvPr>
        </p:nvSpPr>
        <p:spPr/>
        <p:txBody>
          <a:bodyPr/>
          <a:lstStyle/>
          <a:p>
            <a:fld id="{432ED76D-8188-4B28-B316-CD85396F47B0}" type="slidenum">
              <a:rPr lang="en-US" smtClean="0"/>
              <a:pPr/>
              <a:t>3</a:t>
            </a:fld>
            <a:endParaRPr lang="en-US" dirty="0"/>
          </a:p>
        </p:txBody>
      </p:sp>
    </p:spTree>
    <p:extLst>
      <p:ext uri="{BB962C8B-B14F-4D97-AF65-F5344CB8AC3E}">
        <p14:creationId xmlns:p14="http://schemas.microsoft.com/office/powerpoint/2010/main" val="11296201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D08678-F837-2182-0C16-BFB7090CF0F9}"/>
              </a:ext>
            </a:extLst>
          </p:cNvPr>
          <p:cNvSpPr>
            <a:spLocks noGrp="1"/>
          </p:cNvSpPr>
          <p:nvPr>
            <p:ph type="title"/>
          </p:nvPr>
        </p:nvSpPr>
        <p:spPr/>
        <p:txBody>
          <a:bodyPr/>
          <a:lstStyle/>
          <a:p>
            <a:r>
              <a:rPr lang="en-US" dirty="0">
                <a:solidFill>
                  <a:schemeClr val="bg1"/>
                </a:solidFill>
              </a:rPr>
              <a:t>Quarter 1 Reporting Schedule</a:t>
            </a:r>
          </a:p>
        </p:txBody>
      </p:sp>
      <p:graphicFrame>
        <p:nvGraphicFramePr>
          <p:cNvPr id="6" name="Content Placeholder 5" descr="This table includes the Quarter 1 reporting schedule opening date, new due date, and previous due date.">
            <a:extLst>
              <a:ext uri="{FF2B5EF4-FFF2-40B4-BE49-F238E27FC236}">
                <a16:creationId xmlns:a16="http://schemas.microsoft.com/office/drawing/2014/main" id="{0FFA0892-5B90-A2C7-FAEA-54BE800D952D}"/>
              </a:ext>
            </a:extLst>
          </p:cNvPr>
          <p:cNvGraphicFramePr>
            <a:graphicFrameLocks noGrp="1"/>
          </p:cNvGraphicFramePr>
          <p:nvPr>
            <p:ph sz="half" idx="1"/>
            <p:extLst>
              <p:ext uri="{D42A27DB-BD31-4B8C-83A1-F6EECF244321}">
                <p14:modId xmlns:p14="http://schemas.microsoft.com/office/powerpoint/2010/main" val="2898835983"/>
              </p:ext>
            </p:extLst>
          </p:nvPr>
        </p:nvGraphicFramePr>
        <p:xfrm>
          <a:off x="1056639" y="1602739"/>
          <a:ext cx="9906000" cy="1572261"/>
        </p:xfrm>
        <a:graphic>
          <a:graphicData uri="http://schemas.openxmlformats.org/drawingml/2006/table">
            <a:tbl>
              <a:tblPr firstRow="1" bandRow="1">
                <a:tableStyleId>{5C22544A-7EE6-4342-B048-85BDC9FD1C3A}</a:tableStyleId>
              </a:tblPr>
              <a:tblGrid>
                <a:gridCol w="3302000">
                  <a:extLst>
                    <a:ext uri="{9D8B030D-6E8A-4147-A177-3AD203B41FA5}">
                      <a16:colId xmlns:a16="http://schemas.microsoft.com/office/drawing/2014/main" val="1077656183"/>
                    </a:ext>
                  </a:extLst>
                </a:gridCol>
                <a:gridCol w="3302000">
                  <a:extLst>
                    <a:ext uri="{9D8B030D-6E8A-4147-A177-3AD203B41FA5}">
                      <a16:colId xmlns:a16="http://schemas.microsoft.com/office/drawing/2014/main" val="3081109307"/>
                    </a:ext>
                  </a:extLst>
                </a:gridCol>
                <a:gridCol w="3302000">
                  <a:extLst>
                    <a:ext uri="{9D8B030D-6E8A-4147-A177-3AD203B41FA5}">
                      <a16:colId xmlns:a16="http://schemas.microsoft.com/office/drawing/2014/main" val="496329834"/>
                    </a:ext>
                  </a:extLst>
                </a:gridCol>
              </a:tblGrid>
              <a:tr h="841209">
                <a:tc>
                  <a:txBody>
                    <a:bodyPr/>
                    <a:lstStyle/>
                    <a:p>
                      <a:pPr lvl="0" algn="ctr">
                        <a:buNone/>
                      </a:pPr>
                      <a:r>
                        <a:rPr lang="en-US" sz="2200" b="1" dirty="0">
                          <a:solidFill>
                            <a:schemeClr val="bg1"/>
                          </a:solidFill>
                        </a:rPr>
                        <a:t>Submission Opens</a:t>
                      </a:r>
                    </a:p>
                  </a:txBody>
                  <a:tcPr anchor="ctr"/>
                </a:tc>
                <a:tc>
                  <a:txBody>
                    <a:bodyPr/>
                    <a:lstStyle/>
                    <a:p>
                      <a:pPr lvl="0" algn="ctr">
                        <a:buNone/>
                      </a:pPr>
                      <a:r>
                        <a:rPr lang="en-US" sz="2200" dirty="0">
                          <a:solidFill>
                            <a:schemeClr val="bg1"/>
                          </a:solidFill>
                        </a:rPr>
                        <a:t>Previous Due Date</a:t>
                      </a:r>
                    </a:p>
                  </a:txBody>
                  <a:tcPr anchor="ctr"/>
                </a:tc>
                <a:tc>
                  <a:txBody>
                    <a:bodyPr/>
                    <a:lstStyle/>
                    <a:p>
                      <a:pPr lvl="0" algn="ctr">
                        <a:buNone/>
                      </a:pPr>
                      <a:r>
                        <a:rPr lang="en-US" sz="2200">
                          <a:solidFill>
                            <a:schemeClr val="bg1"/>
                          </a:solidFill>
                        </a:rPr>
                        <a:t>New Report Due Date</a:t>
                      </a:r>
                    </a:p>
                  </a:txBody>
                  <a:tcPr anchor="ctr"/>
                </a:tc>
                <a:extLst>
                  <a:ext uri="{0D108BD9-81ED-4DB2-BD59-A6C34878D82A}">
                    <a16:rowId xmlns:a16="http://schemas.microsoft.com/office/drawing/2014/main" val="388292741"/>
                  </a:ext>
                </a:extLst>
              </a:tr>
              <a:tr h="731052">
                <a:tc>
                  <a:txBody>
                    <a:bodyPr/>
                    <a:lstStyle/>
                    <a:p>
                      <a:pPr algn="ctr"/>
                      <a:r>
                        <a:rPr lang="en-US" b="1">
                          <a:solidFill>
                            <a:schemeClr val="tx2"/>
                          </a:solidFill>
                        </a:rPr>
                        <a:t>Sunday, October 1, 2023</a:t>
                      </a:r>
                    </a:p>
                  </a:txBody>
                  <a:tcPr anchor="ctr"/>
                </a:tc>
                <a:tc>
                  <a:txBody>
                    <a:bodyPr/>
                    <a:lstStyle/>
                    <a:p>
                      <a:pPr lvl="0" algn="ctr">
                        <a:buNone/>
                      </a:pPr>
                      <a:r>
                        <a:rPr lang="en-US" b="1">
                          <a:solidFill>
                            <a:schemeClr val="tx2"/>
                          </a:solidFill>
                        </a:rPr>
                        <a:t>Friday, October 20, 2023</a:t>
                      </a:r>
                    </a:p>
                  </a:txBody>
                  <a:tcPr anchor="ctr"/>
                </a:tc>
                <a:tc>
                  <a:txBody>
                    <a:bodyPr/>
                    <a:lstStyle/>
                    <a:p>
                      <a:pPr lvl="0" algn="ctr">
                        <a:buNone/>
                      </a:pPr>
                      <a:r>
                        <a:rPr lang="en-US" b="1" dirty="0">
                          <a:solidFill>
                            <a:schemeClr val="tx2"/>
                          </a:solidFill>
                        </a:rPr>
                        <a:t>Tuesday, October 31, 2023</a:t>
                      </a:r>
                    </a:p>
                  </a:txBody>
                  <a:tcPr anchor="ctr"/>
                </a:tc>
                <a:extLst>
                  <a:ext uri="{0D108BD9-81ED-4DB2-BD59-A6C34878D82A}">
                    <a16:rowId xmlns:a16="http://schemas.microsoft.com/office/drawing/2014/main" val="2620874799"/>
                  </a:ext>
                </a:extLst>
              </a:tr>
            </a:tbl>
          </a:graphicData>
        </a:graphic>
      </p:graphicFrame>
      <p:graphicFrame>
        <p:nvGraphicFramePr>
          <p:cNvPr id="8" name="Content Placeholder 7" descr="This table includes the Quarter 1 reporting schedules late notice date, apportionment withholding date, and report lock date.">
            <a:extLst>
              <a:ext uri="{FF2B5EF4-FFF2-40B4-BE49-F238E27FC236}">
                <a16:creationId xmlns:a16="http://schemas.microsoft.com/office/drawing/2014/main" id="{81E7C292-2CF9-6893-06CA-E36F83D51F2F}"/>
              </a:ext>
            </a:extLst>
          </p:cNvPr>
          <p:cNvGraphicFramePr>
            <a:graphicFrameLocks noGrp="1"/>
          </p:cNvGraphicFramePr>
          <p:nvPr>
            <p:ph sz="half" idx="2"/>
            <p:extLst>
              <p:ext uri="{D42A27DB-BD31-4B8C-83A1-F6EECF244321}">
                <p14:modId xmlns:p14="http://schemas.microsoft.com/office/powerpoint/2010/main" val="2906555160"/>
              </p:ext>
            </p:extLst>
          </p:nvPr>
        </p:nvGraphicFramePr>
        <p:xfrm>
          <a:off x="1056639" y="3683000"/>
          <a:ext cx="9906000" cy="1864360"/>
        </p:xfrm>
        <a:graphic>
          <a:graphicData uri="http://schemas.openxmlformats.org/drawingml/2006/table">
            <a:tbl>
              <a:tblPr firstRow="1" bandRow="1">
                <a:tableStyleId>{5C22544A-7EE6-4342-B048-85BDC9FD1C3A}</a:tableStyleId>
              </a:tblPr>
              <a:tblGrid>
                <a:gridCol w="3302000">
                  <a:extLst>
                    <a:ext uri="{9D8B030D-6E8A-4147-A177-3AD203B41FA5}">
                      <a16:colId xmlns:a16="http://schemas.microsoft.com/office/drawing/2014/main" val="3042446400"/>
                    </a:ext>
                  </a:extLst>
                </a:gridCol>
                <a:gridCol w="3302000">
                  <a:extLst>
                    <a:ext uri="{9D8B030D-6E8A-4147-A177-3AD203B41FA5}">
                      <a16:colId xmlns:a16="http://schemas.microsoft.com/office/drawing/2014/main" val="1190034620"/>
                    </a:ext>
                  </a:extLst>
                </a:gridCol>
                <a:gridCol w="3302000">
                  <a:extLst>
                    <a:ext uri="{9D8B030D-6E8A-4147-A177-3AD203B41FA5}">
                      <a16:colId xmlns:a16="http://schemas.microsoft.com/office/drawing/2014/main" val="3803735162"/>
                    </a:ext>
                  </a:extLst>
                </a:gridCol>
              </a:tblGrid>
              <a:tr h="1013239">
                <a:tc>
                  <a:txBody>
                    <a:bodyPr/>
                    <a:lstStyle/>
                    <a:p>
                      <a:pPr lvl="0" algn="ctr">
                        <a:buNone/>
                      </a:pPr>
                      <a:r>
                        <a:rPr lang="en-US" sz="2200" b="1" dirty="0">
                          <a:solidFill>
                            <a:schemeClr val="bg1"/>
                          </a:solidFill>
                        </a:rPr>
                        <a:t>Late Notice</a:t>
                      </a:r>
                    </a:p>
                  </a:txBody>
                  <a:tcPr anchor="ctr"/>
                </a:tc>
                <a:tc>
                  <a:txBody>
                    <a:bodyPr/>
                    <a:lstStyle/>
                    <a:p>
                      <a:pPr lvl="0" algn="ctr">
                        <a:buNone/>
                      </a:pPr>
                      <a:r>
                        <a:rPr lang="en-US" sz="2200">
                          <a:solidFill>
                            <a:schemeClr val="bg1"/>
                          </a:solidFill>
                        </a:rPr>
                        <a:t>Apportionment Withholding</a:t>
                      </a:r>
                    </a:p>
                  </a:txBody>
                  <a:tcPr anchor="ctr"/>
                </a:tc>
                <a:tc>
                  <a:txBody>
                    <a:bodyPr/>
                    <a:lstStyle/>
                    <a:p>
                      <a:pPr lvl="0" algn="ctr">
                        <a:buNone/>
                      </a:pPr>
                      <a:r>
                        <a:rPr lang="en-US" sz="2200">
                          <a:solidFill>
                            <a:schemeClr val="bg1"/>
                          </a:solidFill>
                        </a:rPr>
                        <a:t>Report Lock Date</a:t>
                      </a:r>
                    </a:p>
                  </a:txBody>
                  <a:tcPr anchor="ctr"/>
                </a:tc>
                <a:extLst>
                  <a:ext uri="{0D108BD9-81ED-4DB2-BD59-A6C34878D82A}">
                    <a16:rowId xmlns:a16="http://schemas.microsoft.com/office/drawing/2014/main" val="46554866"/>
                  </a:ext>
                </a:extLst>
              </a:tr>
              <a:tr h="851121">
                <a:tc>
                  <a:txBody>
                    <a:bodyPr/>
                    <a:lstStyle/>
                    <a:p>
                      <a:pPr algn="ctr"/>
                      <a:r>
                        <a:rPr lang="en-US" b="1">
                          <a:solidFill>
                            <a:schemeClr val="tx2"/>
                          </a:solidFill>
                        </a:rPr>
                        <a:t>Wednesday, November 1, 2023</a:t>
                      </a:r>
                    </a:p>
                  </a:txBody>
                  <a:tcPr anchor="ctr"/>
                </a:tc>
                <a:tc>
                  <a:txBody>
                    <a:bodyPr/>
                    <a:lstStyle/>
                    <a:p>
                      <a:pPr lvl="0" algn="ctr">
                        <a:buNone/>
                      </a:pPr>
                      <a:r>
                        <a:rPr lang="en-US" b="1">
                          <a:solidFill>
                            <a:schemeClr val="tx2"/>
                          </a:solidFill>
                        </a:rPr>
                        <a:t>November 15, December 1, December 15, 2023</a:t>
                      </a:r>
                    </a:p>
                  </a:txBody>
                  <a:tcPr anchor="ctr"/>
                </a:tc>
                <a:tc>
                  <a:txBody>
                    <a:bodyPr/>
                    <a:lstStyle/>
                    <a:p>
                      <a:pPr lvl="0" algn="ctr">
                        <a:buNone/>
                      </a:pPr>
                      <a:r>
                        <a:rPr lang="en-US" b="1" dirty="0">
                          <a:solidFill>
                            <a:schemeClr val="tx2"/>
                          </a:solidFill>
                        </a:rPr>
                        <a:t>Sunday, December 31, 2023</a:t>
                      </a:r>
                    </a:p>
                  </a:txBody>
                  <a:tcPr anchor="ctr"/>
                </a:tc>
                <a:extLst>
                  <a:ext uri="{0D108BD9-81ED-4DB2-BD59-A6C34878D82A}">
                    <a16:rowId xmlns:a16="http://schemas.microsoft.com/office/drawing/2014/main" val="261958833"/>
                  </a:ext>
                </a:extLst>
              </a:tr>
            </a:tbl>
          </a:graphicData>
        </a:graphic>
      </p:graphicFrame>
      <p:sp>
        <p:nvSpPr>
          <p:cNvPr id="5" name="Slide Number Placeholder 4">
            <a:extLst>
              <a:ext uri="{FF2B5EF4-FFF2-40B4-BE49-F238E27FC236}">
                <a16:creationId xmlns:a16="http://schemas.microsoft.com/office/drawing/2014/main" id="{7D0C7112-AAE5-E9C1-0685-B2DEDA20BDF8}"/>
              </a:ext>
            </a:extLst>
          </p:cNvPr>
          <p:cNvSpPr>
            <a:spLocks noGrp="1"/>
          </p:cNvSpPr>
          <p:nvPr>
            <p:ph type="sldNum" sz="quarter" idx="10"/>
          </p:nvPr>
        </p:nvSpPr>
        <p:spPr/>
        <p:txBody>
          <a:bodyPr/>
          <a:lstStyle/>
          <a:p>
            <a:fld id="{432ED76D-8188-4B28-B316-CD85396F47B0}" type="slidenum">
              <a:rPr lang="en-US" smtClean="0"/>
              <a:pPr/>
              <a:t>4</a:t>
            </a:fld>
            <a:endParaRPr lang="en-US"/>
          </a:p>
        </p:txBody>
      </p:sp>
    </p:spTree>
    <p:extLst>
      <p:ext uri="{BB962C8B-B14F-4D97-AF65-F5344CB8AC3E}">
        <p14:creationId xmlns:p14="http://schemas.microsoft.com/office/powerpoint/2010/main" val="5142053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B958E-6DB4-EA86-6507-07201B37A3D7}"/>
              </a:ext>
            </a:extLst>
          </p:cNvPr>
          <p:cNvSpPr>
            <a:spLocks noGrp="1"/>
          </p:cNvSpPr>
          <p:nvPr>
            <p:ph type="title"/>
          </p:nvPr>
        </p:nvSpPr>
        <p:spPr>
          <a:xfrm>
            <a:off x="152400" y="0"/>
            <a:ext cx="11887200" cy="1325563"/>
          </a:xfrm>
        </p:spPr>
        <p:txBody>
          <a:bodyPr/>
          <a:lstStyle/>
          <a:p>
            <a:r>
              <a:rPr lang="en-US" dirty="0">
                <a:solidFill>
                  <a:schemeClr val="bg1"/>
                </a:solidFill>
                <a:cs typeface="Arial"/>
              </a:rPr>
              <a:t>PLIS: Teacher Designation of DLL Status Field (1)</a:t>
            </a:r>
          </a:p>
        </p:txBody>
      </p:sp>
      <p:sp>
        <p:nvSpPr>
          <p:cNvPr id="3" name="Content Placeholder 2">
            <a:extLst>
              <a:ext uri="{FF2B5EF4-FFF2-40B4-BE49-F238E27FC236}">
                <a16:creationId xmlns:a16="http://schemas.microsoft.com/office/drawing/2014/main" id="{19114E11-D9DD-8E6A-5515-6382C3DBC2F4}"/>
              </a:ext>
            </a:extLst>
          </p:cNvPr>
          <p:cNvSpPr>
            <a:spLocks noGrp="1"/>
          </p:cNvSpPr>
          <p:nvPr>
            <p:ph idx="1"/>
          </p:nvPr>
        </p:nvSpPr>
        <p:spPr>
          <a:xfrm>
            <a:off x="152400" y="1146956"/>
            <a:ext cx="11887200" cy="5100575"/>
          </a:xfrm>
        </p:spPr>
        <p:txBody>
          <a:bodyPr vert="horz" lIns="91440" tIns="45720" rIns="91440" bIns="45720" rtlCol="0" anchor="t">
            <a:normAutofit fontScale="85000" lnSpcReduction="10000"/>
          </a:bodyPr>
          <a:lstStyle/>
          <a:p>
            <a:pPr>
              <a:lnSpc>
                <a:spcPct val="110000"/>
              </a:lnSpc>
              <a:spcAft>
                <a:spcPts val="1200"/>
              </a:spcAft>
            </a:pPr>
            <a:r>
              <a:rPr lang="en-US" dirty="0">
                <a:cs typeface="Arial"/>
              </a:rPr>
              <a:t>The "Teacher Designation of DLL Status" data field in the PLIS is a field that denotes whether the DLL status was determined if the child is designated as a DLL based on Teacher Designation, through the process detailed in the MB 23-03 Frequently Asked Questions (FAQ) page. </a:t>
            </a:r>
          </a:p>
          <a:p>
            <a:pPr>
              <a:lnSpc>
                <a:spcPct val="110000"/>
              </a:lnSpc>
              <a:spcAft>
                <a:spcPts val="1200"/>
              </a:spcAft>
            </a:pPr>
            <a:r>
              <a:rPr lang="en-US" dirty="0">
                <a:cs typeface="Arial"/>
              </a:rPr>
              <a:t>Teacher designation can only occur after observing the child demonstrates they speak, respond to, or understand a language other than English and meeting when meeting to ensure proper designation, the parent or guardian still chooses not to update their answers to the Family Language Instrument; the child’s teacher may designate the child as a DLL through a Teacher Designation. Teacher Designation can only occur after 30 calendar days and after meeting with the parent or guardian.</a:t>
            </a:r>
          </a:p>
        </p:txBody>
      </p:sp>
      <p:sp>
        <p:nvSpPr>
          <p:cNvPr id="4" name="Slide Number Placeholder 3">
            <a:extLst>
              <a:ext uri="{FF2B5EF4-FFF2-40B4-BE49-F238E27FC236}">
                <a16:creationId xmlns:a16="http://schemas.microsoft.com/office/drawing/2014/main" id="{1A6A148F-A9C9-F62A-42A0-0DD2E7573B09}"/>
              </a:ext>
            </a:extLst>
          </p:cNvPr>
          <p:cNvSpPr>
            <a:spLocks noGrp="1"/>
          </p:cNvSpPr>
          <p:nvPr>
            <p:ph type="sldNum" sz="quarter" idx="10"/>
          </p:nvPr>
        </p:nvSpPr>
        <p:spPr/>
        <p:txBody>
          <a:bodyPr/>
          <a:lstStyle/>
          <a:p>
            <a:fld id="{432ED76D-8188-4B28-B316-CD85396F47B0}" type="slidenum">
              <a:rPr lang="en-US" smtClean="0"/>
              <a:pPr/>
              <a:t>5</a:t>
            </a:fld>
            <a:endParaRPr lang="en-US"/>
          </a:p>
        </p:txBody>
      </p:sp>
    </p:spTree>
    <p:extLst>
      <p:ext uri="{BB962C8B-B14F-4D97-AF65-F5344CB8AC3E}">
        <p14:creationId xmlns:p14="http://schemas.microsoft.com/office/powerpoint/2010/main" val="8485604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B958E-6DB4-EA86-6507-07201B37A3D7}"/>
              </a:ext>
            </a:extLst>
          </p:cNvPr>
          <p:cNvSpPr>
            <a:spLocks noGrp="1"/>
          </p:cNvSpPr>
          <p:nvPr>
            <p:ph type="title"/>
          </p:nvPr>
        </p:nvSpPr>
        <p:spPr>
          <a:xfrm>
            <a:off x="152400" y="-169728"/>
            <a:ext cx="11887200" cy="1325563"/>
          </a:xfrm>
        </p:spPr>
        <p:txBody>
          <a:bodyPr/>
          <a:lstStyle/>
          <a:p>
            <a:r>
              <a:rPr lang="en-US" dirty="0">
                <a:solidFill>
                  <a:schemeClr val="bg1"/>
                </a:solidFill>
                <a:cs typeface="Arial"/>
              </a:rPr>
              <a:t>PLIS: Teacher Designation of DLL Status Field (2)</a:t>
            </a:r>
          </a:p>
        </p:txBody>
      </p:sp>
      <p:sp>
        <p:nvSpPr>
          <p:cNvPr id="3" name="Content Placeholder 2">
            <a:extLst>
              <a:ext uri="{FF2B5EF4-FFF2-40B4-BE49-F238E27FC236}">
                <a16:creationId xmlns:a16="http://schemas.microsoft.com/office/drawing/2014/main" id="{19114E11-D9DD-8E6A-5515-6382C3DBC2F4}"/>
              </a:ext>
            </a:extLst>
          </p:cNvPr>
          <p:cNvSpPr>
            <a:spLocks noGrp="1"/>
          </p:cNvSpPr>
          <p:nvPr>
            <p:ph idx="1"/>
          </p:nvPr>
        </p:nvSpPr>
        <p:spPr>
          <a:xfrm>
            <a:off x="152400" y="853603"/>
            <a:ext cx="11887200" cy="5305152"/>
          </a:xfrm>
        </p:spPr>
        <p:txBody>
          <a:bodyPr vert="horz" lIns="91440" tIns="45720" rIns="91440" bIns="45720" rtlCol="0" anchor="t">
            <a:normAutofit fontScale="92500" lnSpcReduction="10000"/>
          </a:bodyPr>
          <a:lstStyle/>
          <a:p>
            <a:pPr>
              <a:lnSpc>
                <a:spcPct val="100000"/>
              </a:lnSpc>
            </a:pPr>
            <a:r>
              <a:rPr lang="en-US" dirty="0">
                <a:cs typeface="Arial"/>
              </a:rPr>
              <a:t>To ensure this field is being used correctly, below are the accepted entries in this field and what they mean:</a:t>
            </a:r>
          </a:p>
          <a:p>
            <a:pPr marL="971550" lvl="1" indent="-514350">
              <a:lnSpc>
                <a:spcPct val="100000"/>
              </a:lnSpc>
              <a:buAutoNum type="arabicPeriod"/>
            </a:pPr>
            <a:r>
              <a:rPr lang="en-US" dirty="0">
                <a:cs typeface="Arial"/>
              </a:rPr>
              <a:t>Dual Language Learner Status designated from Family Language Instrument and Child is a DLL</a:t>
            </a:r>
          </a:p>
          <a:p>
            <a:pPr marL="1657350" lvl="2" indent="-457200">
              <a:lnSpc>
                <a:spcPct val="100000"/>
              </a:lnSpc>
            </a:pPr>
            <a:r>
              <a:rPr lang="en-US" sz="2600" dirty="0">
                <a:cs typeface="Arial"/>
              </a:rPr>
              <a:t>Dual Language Learner Status field: Yes</a:t>
            </a:r>
          </a:p>
          <a:p>
            <a:pPr marL="1657350" lvl="2" indent="-457200">
              <a:lnSpc>
                <a:spcPct val="100000"/>
              </a:lnSpc>
            </a:pPr>
            <a:r>
              <a:rPr lang="en-US" sz="2600" dirty="0">
                <a:cs typeface="Arial"/>
              </a:rPr>
              <a:t>Teacher Designation of DLL Status field: No</a:t>
            </a:r>
          </a:p>
          <a:p>
            <a:pPr marL="1143000" lvl="1" indent="-514350">
              <a:lnSpc>
                <a:spcPct val="100000"/>
              </a:lnSpc>
              <a:buAutoNum type="arabicPeriod"/>
            </a:pPr>
            <a:r>
              <a:rPr lang="en-US" dirty="0">
                <a:cs typeface="Arial"/>
              </a:rPr>
              <a:t>Dual Language Learner Status designated from Teacher Designation </a:t>
            </a:r>
          </a:p>
          <a:p>
            <a:pPr marL="1714500" lvl="2" indent="-457200">
              <a:lnSpc>
                <a:spcPct val="100000"/>
              </a:lnSpc>
            </a:pPr>
            <a:r>
              <a:rPr lang="en-US" sz="2600" dirty="0">
                <a:cs typeface="Arial"/>
              </a:rPr>
              <a:t>Dual Language Learner Status field: Yes</a:t>
            </a:r>
          </a:p>
          <a:p>
            <a:pPr marL="1714500" lvl="2" indent="-457200">
              <a:lnSpc>
                <a:spcPct val="100000"/>
              </a:lnSpc>
            </a:pPr>
            <a:r>
              <a:rPr lang="en-US" sz="2600" dirty="0">
                <a:cs typeface="Arial"/>
              </a:rPr>
              <a:t>Teacher Designation of DLL Status field: Yes</a:t>
            </a:r>
          </a:p>
          <a:p>
            <a:pPr marL="1143000" lvl="1" indent="-514350">
              <a:lnSpc>
                <a:spcPct val="100000"/>
              </a:lnSpc>
              <a:buAutoNum type="arabicPeriod"/>
            </a:pPr>
            <a:r>
              <a:rPr lang="en-US" dirty="0">
                <a:cs typeface="Arial"/>
              </a:rPr>
              <a:t>Dual Language Learner Status designated from Family Language Instrument and Child is NOT a DLL</a:t>
            </a:r>
          </a:p>
          <a:p>
            <a:pPr marL="1714500" lvl="2" indent="-457200">
              <a:lnSpc>
                <a:spcPct val="100000"/>
              </a:lnSpc>
            </a:pPr>
            <a:r>
              <a:rPr lang="en-US" sz="2600" dirty="0">
                <a:cs typeface="Arial"/>
              </a:rPr>
              <a:t>Dual Language Learner Status field: No</a:t>
            </a:r>
          </a:p>
          <a:p>
            <a:pPr marL="1714500" lvl="2" indent="-457200">
              <a:lnSpc>
                <a:spcPct val="100000"/>
              </a:lnSpc>
            </a:pPr>
            <a:r>
              <a:rPr lang="en-US" sz="2600" dirty="0">
                <a:cs typeface="Arial"/>
              </a:rPr>
              <a:t>Teacher Designation of DLL Status field: Blank</a:t>
            </a:r>
          </a:p>
        </p:txBody>
      </p:sp>
      <p:sp>
        <p:nvSpPr>
          <p:cNvPr id="4" name="Slide Number Placeholder 3">
            <a:extLst>
              <a:ext uri="{FF2B5EF4-FFF2-40B4-BE49-F238E27FC236}">
                <a16:creationId xmlns:a16="http://schemas.microsoft.com/office/drawing/2014/main" id="{1A6A148F-A9C9-F62A-42A0-0DD2E7573B09}"/>
              </a:ext>
            </a:extLst>
          </p:cNvPr>
          <p:cNvSpPr>
            <a:spLocks noGrp="1"/>
          </p:cNvSpPr>
          <p:nvPr>
            <p:ph type="sldNum" sz="quarter" idx="10"/>
          </p:nvPr>
        </p:nvSpPr>
        <p:spPr/>
        <p:txBody>
          <a:bodyPr/>
          <a:lstStyle/>
          <a:p>
            <a:fld id="{432ED76D-8188-4B28-B316-CD85396F47B0}" type="slidenum">
              <a:rPr lang="en-US" smtClean="0"/>
              <a:pPr/>
              <a:t>6</a:t>
            </a:fld>
            <a:endParaRPr lang="en-US"/>
          </a:p>
        </p:txBody>
      </p:sp>
    </p:spTree>
    <p:extLst>
      <p:ext uri="{BB962C8B-B14F-4D97-AF65-F5344CB8AC3E}">
        <p14:creationId xmlns:p14="http://schemas.microsoft.com/office/powerpoint/2010/main" val="19666392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B958E-6DB4-EA86-6507-07201B37A3D7}"/>
              </a:ext>
            </a:extLst>
          </p:cNvPr>
          <p:cNvSpPr>
            <a:spLocks noGrp="1"/>
          </p:cNvSpPr>
          <p:nvPr>
            <p:ph type="title"/>
          </p:nvPr>
        </p:nvSpPr>
        <p:spPr>
          <a:xfrm>
            <a:off x="152400" y="-116462"/>
            <a:ext cx="11887200" cy="1325563"/>
          </a:xfrm>
        </p:spPr>
        <p:txBody>
          <a:bodyPr/>
          <a:lstStyle/>
          <a:p>
            <a:r>
              <a:rPr lang="en-US">
                <a:solidFill>
                  <a:schemeClr val="bg1"/>
                </a:solidFill>
                <a:cs typeface="Arial"/>
              </a:rPr>
              <a:t>PLIS: Most-Used Language Field</a:t>
            </a:r>
          </a:p>
        </p:txBody>
      </p:sp>
      <p:sp>
        <p:nvSpPr>
          <p:cNvPr id="3" name="Content Placeholder 2">
            <a:extLst>
              <a:ext uri="{FF2B5EF4-FFF2-40B4-BE49-F238E27FC236}">
                <a16:creationId xmlns:a16="http://schemas.microsoft.com/office/drawing/2014/main" id="{19114E11-D9DD-8E6A-5515-6382C3DBC2F4}"/>
              </a:ext>
            </a:extLst>
          </p:cNvPr>
          <p:cNvSpPr>
            <a:spLocks noGrp="1"/>
          </p:cNvSpPr>
          <p:nvPr>
            <p:ph idx="1"/>
          </p:nvPr>
        </p:nvSpPr>
        <p:spPr>
          <a:xfrm>
            <a:off x="152400" y="953604"/>
            <a:ext cx="11887200" cy="5085474"/>
          </a:xfrm>
        </p:spPr>
        <p:txBody>
          <a:bodyPr vert="horz" lIns="91440" tIns="45720" rIns="91440" bIns="45720" rtlCol="0" anchor="t">
            <a:normAutofit/>
          </a:bodyPr>
          <a:lstStyle/>
          <a:p>
            <a:r>
              <a:rPr lang="en-US" dirty="0">
                <a:cs typeface="Arial"/>
              </a:rPr>
              <a:t>The Most-Used Language field in the PLIS is a field that corresponds to Question 6 on the Family Language and Interest Interview</a:t>
            </a:r>
          </a:p>
          <a:p>
            <a:pPr lvl="1"/>
            <a:r>
              <a:rPr lang="en-US" dirty="0">
                <a:cs typeface="Arial"/>
              </a:rPr>
              <a:t>Question 6: </a:t>
            </a:r>
            <a:r>
              <a:rPr lang="en-US" dirty="0">
                <a:solidFill>
                  <a:srgbClr val="FFFFFF"/>
                </a:solidFill>
                <a:latin typeface="Arial"/>
                <a:cs typeface="Arial"/>
              </a:rPr>
              <a:t>Which language does your child speak the most overall? This would be inside and outside of the home combined.</a:t>
            </a:r>
          </a:p>
          <a:p>
            <a:r>
              <a:rPr lang="en-US" dirty="0">
                <a:solidFill>
                  <a:srgbClr val="FFFFFF"/>
                </a:solidFill>
                <a:latin typeface="Arial"/>
                <a:cs typeface="Arial"/>
              </a:rPr>
              <a:t>This field is only required if the Dual Language Learner Status field is indicated "Yes"</a:t>
            </a:r>
          </a:p>
          <a:p>
            <a:r>
              <a:rPr lang="en-US" dirty="0">
                <a:solidFill>
                  <a:srgbClr val="FFFFFF"/>
                </a:solidFill>
                <a:latin typeface="Arial"/>
                <a:cs typeface="Arial"/>
              </a:rPr>
              <a:t>If the Child is NOT a DLL, this field must be English or left blank</a:t>
            </a:r>
          </a:p>
          <a:p>
            <a:r>
              <a:rPr lang="en-US" dirty="0">
                <a:solidFill>
                  <a:srgbClr val="FFFFFF"/>
                </a:solidFill>
                <a:latin typeface="Arial"/>
                <a:cs typeface="Arial"/>
              </a:rPr>
              <a:t>If the Child is a DLL, this field can be any of the available languages, including English, but must only be one language</a:t>
            </a:r>
          </a:p>
        </p:txBody>
      </p:sp>
      <p:sp>
        <p:nvSpPr>
          <p:cNvPr id="4" name="Slide Number Placeholder 3">
            <a:extLst>
              <a:ext uri="{FF2B5EF4-FFF2-40B4-BE49-F238E27FC236}">
                <a16:creationId xmlns:a16="http://schemas.microsoft.com/office/drawing/2014/main" id="{1A6A148F-A9C9-F62A-42A0-0DD2E7573B09}"/>
              </a:ext>
            </a:extLst>
          </p:cNvPr>
          <p:cNvSpPr>
            <a:spLocks noGrp="1"/>
          </p:cNvSpPr>
          <p:nvPr>
            <p:ph type="sldNum" sz="quarter" idx="10"/>
          </p:nvPr>
        </p:nvSpPr>
        <p:spPr/>
        <p:txBody>
          <a:bodyPr/>
          <a:lstStyle/>
          <a:p>
            <a:fld id="{432ED76D-8188-4B28-B316-CD85396F47B0}" type="slidenum">
              <a:rPr lang="en-US" smtClean="0"/>
              <a:pPr/>
              <a:t>7</a:t>
            </a:fld>
            <a:endParaRPr lang="en-US"/>
          </a:p>
        </p:txBody>
      </p:sp>
    </p:spTree>
    <p:extLst>
      <p:ext uri="{BB962C8B-B14F-4D97-AF65-F5344CB8AC3E}">
        <p14:creationId xmlns:p14="http://schemas.microsoft.com/office/powerpoint/2010/main" val="39778406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B958E-6DB4-EA86-6507-07201B37A3D7}"/>
              </a:ext>
            </a:extLst>
          </p:cNvPr>
          <p:cNvSpPr>
            <a:spLocks noGrp="1"/>
          </p:cNvSpPr>
          <p:nvPr>
            <p:ph type="title"/>
          </p:nvPr>
        </p:nvSpPr>
        <p:spPr>
          <a:xfrm>
            <a:off x="152400" y="-116462"/>
            <a:ext cx="11887200" cy="1325563"/>
          </a:xfrm>
        </p:spPr>
        <p:txBody>
          <a:bodyPr/>
          <a:lstStyle/>
          <a:p>
            <a:r>
              <a:rPr lang="en-US">
                <a:solidFill>
                  <a:schemeClr val="bg1"/>
                </a:solidFill>
                <a:cs typeface="Arial"/>
              </a:rPr>
              <a:t>PLIS: Home Language(s) Field</a:t>
            </a:r>
          </a:p>
        </p:txBody>
      </p:sp>
      <p:sp>
        <p:nvSpPr>
          <p:cNvPr id="3" name="Content Placeholder 2">
            <a:extLst>
              <a:ext uri="{FF2B5EF4-FFF2-40B4-BE49-F238E27FC236}">
                <a16:creationId xmlns:a16="http://schemas.microsoft.com/office/drawing/2014/main" id="{19114E11-D9DD-8E6A-5515-6382C3DBC2F4}"/>
              </a:ext>
            </a:extLst>
          </p:cNvPr>
          <p:cNvSpPr>
            <a:spLocks noGrp="1"/>
          </p:cNvSpPr>
          <p:nvPr>
            <p:ph idx="1"/>
          </p:nvPr>
        </p:nvSpPr>
        <p:spPr>
          <a:xfrm>
            <a:off x="152400" y="953604"/>
            <a:ext cx="11887200" cy="5085474"/>
          </a:xfrm>
        </p:spPr>
        <p:txBody>
          <a:bodyPr vert="horz" lIns="91440" tIns="45720" rIns="91440" bIns="45720" rtlCol="0" anchor="t">
            <a:normAutofit lnSpcReduction="10000"/>
          </a:bodyPr>
          <a:lstStyle/>
          <a:p>
            <a:r>
              <a:rPr lang="en-US" dirty="0">
                <a:cs typeface="Arial"/>
              </a:rPr>
              <a:t>The Home Language(s) field in the PLIS is a field that corresponds to Question 4 on the Family Language and Interest Interview</a:t>
            </a:r>
          </a:p>
          <a:p>
            <a:pPr lvl="1"/>
            <a:r>
              <a:rPr lang="en-US" dirty="0">
                <a:cs typeface="Arial"/>
              </a:rPr>
              <a:t>Question 4: </a:t>
            </a:r>
            <a:r>
              <a:rPr lang="en-US" dirty="0">
                <a:solidFill>
                  <a:srgbClr val="FFFFFF"/>
                </a:solidFill>
                <a:latin typeface="Arial"/>
                <a:cs typeface="Arial"/>
              </a:rPr>
              <a:t>Young children love to talk, read, sing and are able to learn all the languages around them. Which language(s) does your child speak the most at home?</a:t>
            </a:r>
          </a:p>
          <a:p>
            <a:r>
              <a:rPr lang="en-US" dirty="0">
                <a:solidFill>
                  <a:srgbClr val="FFFFFF"/>
                </a:solidFill>
                <a:latin typeface="Arial"/>
                <a:cs typeface="Arial"/>
              </a:rPr>
              <a:t>This field is only required if the Dual Language Learner Status field is indicated "Yes"</a:t>
            </a:r>
          </a:p>
          <a:p>
            <a:r>
              <a:rPr lang="en-US" dirty="0">
                <a:solidFill>
                  <a:srgbClr val="FFFFFF"/>
                </a:solidFill>
                <a:latin typeface="Arial"/>
                <a:cs typeface="Arial"/>
              </a:rPr>
              <a:t>If the Child is NOT a DLL, this field must be English or left blank</a:t>
            </a:r>
          </a:p>
          <a:p>
            <a:r>
              <a:rPr lang="en-US" dirty="0">
                <a:solidFill>
                  <a:srgbClr val="FFFFFF"/>
                </a:solidFill>
                <a:latin typeface="Arial"/>
                <a:cs typeface="Arial"/>
              </a:rPr>
              <a:t>If the Child is a DLL, this field can be any of the available languages, including English; multiple languages can be selected</a:t>
            </a:r>
          </a:p>
        </p:txBody>
      </p:sp>
      <p:sp>
        <p:nvSpPr>
          <p:cNvPr id="4" name="Slide Number Placeholder 3">
            <a:extLst>
              <a:ext uri="{FF2B5EF4-FFF2-40B4-BE49-F238E27FC236}">
                <a16:creationId xmlns:a16="http://schemas.microsoft.com/office/drawing/2014/main" id="{1A6A148F-A9C9-F62A-42A0-0DD2E7573B09}"/>
              </a:ext>
            </a:extLst>
          </p:cNvPr>
          <p:cNvSpPr>
            <a:spLocks noGrp="1"/>
          </p:cNvSpPr>
          <p:nvPr>
            <p:ph type="sldNum" sz="quarter" idx="10"/>
          </p:nvPr>
        </p:nvSpPr>
        <p:spPr/>
        <p:txBody>
          <a:bodyPr/>
          <a:lstStyle/>
          <a:p>
            <a:fld id="{432ED76D-8188-4B28-B316-CD85396F47B0}" type="slidenum">
              <a:rPr lang="en-US" smtClean="0"/>
              <a:pPr/>
              <a:t>8</a:t>
            </a:fld>
            <a:endParaRPr lang="en-US"/>
          </a:p>
        </p:txBody>
      </p:sp>
    </p:spTree>
    <p:extLst>
      <p:ext uri="{BB962C8B-B14F-4D97-AF65-F5344CB8AC3E}">
        <p14:creationId xmlns:p14="http://schemas.microsoft.com/office/powerpoint/2010/main" val="797194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7B958E-6DB4-EA86-6507-07201B37A3D7}"/>
              </a:ext>
            </a:extLst>
          </p:cNvPr>
          <p:cNvSpPr>
            <a:spLocks noGrp="1"/>
          </p:cNvSpPr>
          <p:nvPr>
            <p:ph type="title"/>
          </p:nvPr>
        </p:nvSpPr>
        <p:spPr>
          <a:xfrm>
            <a:off x="152400" y="-116462"/>
            <a:ext cx="11887200" cy="1325563"/>
          </a:xfrm>
        </p:spPr>
        <p:txBody>
          <a:bodyPr/>
          <a:lstStyle/>
          <a:p>
            <a:r>
              <a:rPr lang="en-US">
                <a:solidFill>
                  <a:schemeClr val="bg1"/>
                </a:solidFill>
                <a:cs typeface="Arial"/>
              </a:rPr>
              <a:t>PLIS: Written Communication Preference Field</a:t>
            </a:r>
          </a:p>
        </p:txBody>
      </p:sp>
      <p:sp>
        <p:nvSpPr>
          <p:cNvPr id="3" name="Content Placeholder 2">
            <a:extLst>
              <a:ext uri="{FF2B5EF4-FFF2-40B4-BE49-F238E27FC236}">
                <a16:creationId xmlns:a16="http://schemas.microsoft.com/office/drawing/2014/main" id="{19114E11-D9DD-8E6A-5515-6382C3DBC2F4}"/>
              </a:ext>
            </a:extLst>
          </p:cNvPr>
          <p:cNvSpPr>
            <a:spLocks noGrp="1"/>
          </p:cNvSpPr>
          <p:nvPr>
            <p:ph idx="1"/>
          </p:nvPr>
        </p:nvSpPr>
        <p:spPr>
          <a:xfrm>
            <a:off x="152400" y="953604"/>
            <a:ext cx="11887200" cy="4827436"/>
          </a:xfrm>
        </p:spPr>
        <p:txBody>
          <a:bodyPr vert="horz" lIns="91440" tIns="45720" rIns="91440" bIns="45720" rtlCol="0" anchor="t">
            <a:normAutofit lnSpcReduction="10000"/>
          </a:bodyPr>
          <a:lstStyle/>
          <a:p>
            <a:r>
              <a:rPr lang="en-US" dirty="0">
                <a:cs typeface="Arial"/>
              </a:rPr>
              <a:t>The Family Written Communication Preference field in the PLIS is a field that corresponds to Question 7 on the Family Language and Interest Interview</a:t>
            </a:r>
          </a:p>
          <a:p>
            <a:pPr lvl="1"/>
            <a:r>
              <a:rPr lang="en-US" dirty="0">
                <a:cs typeface="Arial"/>
              </a:rPr>
              <a:t>Question 7: </a:t>
            </a:r>
            <a:r>
              <a:rPr lang="en-US" dirty="0">
                <a:solidFill>
                  <a:srgbClr val="FFFFFF"/>
                </a:solidFill>
                <a:latin typeface="Arial"/>
                <a:cs typeface="Arial"/>
              </a:rPr>
              <a:t>In what language would you prefer to receive written communication from us?</a:t>
            </a:r>
          </a:p>
          <a:p>
            <a:r>
              <a:rPr lang="en-US" dirty="0">
                <a:solidFill>
                  <a:srgbClr val="FFFFFF"/>
                </a:solidFill>
                <a:latin typeface="Arial"/>
                <a:cs typeface="Arial"/>
              </a:rPr>
              <a:t>This field is only required if the Dual Language Learner Status field is indicated "Yes"</a:t>
            </a:r>
          </a:p>
          <a:p>
            <a:r>
              <a:rPr lang="en-US" dirty="0">
                <a:solidFill>
                  <a:srgbClr val="FFFFFF"/>
                </a:solidFill>
                <a:latin typeface="Arial"/>
                <a:cs typeface="Arial"/>
              </a:rPr>
              <a:t>If the Child is NOT a DLL, this field must be English or left blank</a:t>
            </a:r>
          </a:p>
          <a:p>
            <a:r>
              <a:rPr lang="en-US" dirty="0">
                <a:solidFill>
                  <a:srgbClr val="FFFFFF"/>
                </a:solidFill>
                <a:latin typeface="Arial"/>
                <a:cs typeface="Arial"/>
              </a:rPr>
              <a:t>If the Child is a DLL, this field can be any of the available languages, including English; only one language can be selected</a:t>
            </a:r>
          </a:p>
        </p:txBody>
      </p:sp>
      <p:sp>
        <p:nvSpPr>
          <p:cNvPr id="4" name="Slide Number Placeholder 3">
            <a:extLst>
              <a:ext uri="{FF2B5EF4-FFF2-40B4-BE49-F238E27FC236}">
                <a16:creationId xmlns:a16="http://schemas.microsoft.com/office/drawing/2014/main" id="{1A6A148F-A9C9-F62A-42A0-0DD2E7573B09}"/>
              </a:ext>
            </a:extLst>
          </p:cNvPr>
          <p:cNvSpPr>
            <a:spLocks noGrp="1"/>
          </p:cNvSpPr>
          <p:nvPr>
            <p:ph type="sldNum" sz="quarter" idx="10"/>
          </p:nvPr>
        </p:nvSpPr>
        <p:spPr/>
        <p:txBody>
          <a:bodyPr/>
          <a:lstStyle/>
          <a:p>
            <a:fld id="{432ED76D-8188-4B28-B316-CD85396F47B0}" type="slidenum">
              <a:rPr lang="en-US" smtClean="0"/>
              <a:pPr/>
              <a:t>9</a:t>
            </a:fld>
            <a:endParaRPr lang="en-US"/>
          </a:p>
        </p:txBody>
      </p:sp>
    </p:spTree>
    <p:extLst>
      <p:ext uri="{BB962C8B-B14F-4D97-AF65-F5344CB8AC3E}">
        <p14:creationId xmlns:p14="http://schemas.microsoft.com/office/powerpoint/2010/main" val="3239965122"/>
      </p:ext>
    </p:extLst>
  </p:cSld>
  <p:clrMapOvr>
    <a:masterClrMapping/>
  </p:clrMapOvr>
</p:sld>
</file>

<file path=ppt/theme/theme1.xml><?xml version="1.0" encoding="utf-8"?>
<a:theme xmlns:a="http://schemas.openxmlformats.org/drawingml/2006/main" name="CDE Set 1">
  <a:themeElements>
    <a:clrScheme name="Custom 20">
      <a:dk1>
        <a:srgbClr val="FFFFFF"/>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66"/>
      </a:hlink>
      <a:folHlink>
        <a:srgbClr val="FFC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DE Set 1">
  <a:themeElements>
    <a:clrScheme name="Custom 20">
      <a:dk1>
        <a:srgbClr val="FFFFFF"/>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66"/>
      </a:hlink>
      <a:folHlink>
        <a:srgbClr val="FFC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DE Set 1">
  <a:themeElements>
    <a:clrScheme name="CDE Set 1">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FFFFFF"/>
      </a:hlink>
      <a:folHlink>
        <a:srgbClr val="FFFF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11333EDB0C58E4193D748EF5CC00FCF" ma:contentTypeVersion="5" ma:contentTypeDescription="Create a new document." ma:contentTypeScope="" ma:versionID="84bcfd5026a438cf2b69a6f2147a9377">
  <xsd:schema xmlns:xsd="http://www.w3.org/2001/XMLSchema" xmlns:xs="http://www.w3.org/2001/XMLSchema" xmlns:p="http://schemas.microsoft.com/office/2006/metadata/properties" xmlns:ns2="c12d4305-e1e6-456e-9903-a1add0845fed" xmlns:ns3="315d45e7-c817-4d14-a7d0-63ad887d7039" targetNamespace="http://schemas.microsoft.com/office/2006/metadata/properties" ma:root="true" ma:fieldsID="7e755d89e7b6b57fe742a99be2e94215" ns2:_="" ns3:_="">
    <xsd:import namespace="c12d4305-e1e6-456e-9903-a1add0845fed"/>
    <xsd:import namespace="315d45e7-c817-4d14-a7d0-63ad887d703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12d4305-e1e6-456e-9903-a1add0845fe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2"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315d45e7-c817-4d14-a7d0-63ad887d703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9AC587E-7AF2-4E87-BC1B-7196DCE565AA}">
  <ds:schemaRefs>
    <ds:schemaRef ds:uri="http://schemas.microsoft.com/sharepoint/v3/contenttype/forms"/>
  </ds:schemaRefs>
</ds:datastoreItem>
</file>

<file path=customXml/itemProps2.xml><?xml version="1.0" encoding="utf-8"?>
<ds:datastoreItem xmlns:ds="http://schemas.openxmlformats.org/officeDocument/2006/customXml" ds:itemID="{05E07607-E5B4-445C-979E-9DF0B931D47E}">
  <ds:schemaRefs>
    <ds:schemaRef ds:uri="http://schemas.microsoft.com/office/infopath/2007/PartnerControls"/>
    <ds:schemaRef ds:uri="http://purl.org/dc/terms/"/>
    <ds:schemaRef ds:uri="http://schemas.microsoft.com/office/2006/documentManagement/types"/>
    <ds:schemaRef ds:uri="c12d4305-e1e6-456e-9903-a1add0845fed"/>
    <ds:schemaRef ds:uri="http://purl.org/dc/elements/1.1/"/>
    <ds:schemaRef ds:uri="http://schemas.openxmlformats.org/package/2006/metadata/core-properties"/>
    <ds:schemaRef ds:uri="315d45e7-c817-4d14-a7d0-63ad887d7039"/>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A56E3BB0-A6A1-452B-AC3D-1544EDD2E06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12d4305-e1e6-456e-9903-a1add0845fed"/>
    <ds:schemaRef ds:uri="315d45e7-c817-4d14-a7d0-63ad887d70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1589</Words>
  <Application>Microsoft Office PowerPoint</Application>
  <PresentationFormat>Widescreen</PresentationFormat>
  <Paragraphs>153</Paragraphs>
  <Slides>17</Slides>
  <Notes>14</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17</vt:i4>
      </vt:variant>
    </vt:vector>
  </HeadingPairs>
  <TitlesOfParts>
    <vt:vector size="24" baseType="lpstr">
      <vt:lpstr>Arial</vt:lpstr>
      <vt:lpstr>Calibri</vt:lpstr>
      <vt:lpstr>Courier New</vt:lpstr>
      <vt:lpstr>Wingdings</vt:lpstr>
      <vt:lpstr>CDE Set 1</vt:lpstr>
      <vt:lpstr>CDE Set 1</vt:lpstr>
      <vt:lpstr>CDE Set 1</vt:lpstr>
      <vt:lpstr>Preschool Language Information System (PLIS) Fiscal Year 2023-24 Quarter 1 Reporting</vt:lpstr>
      <vt:lpstr>Agenda</vt:lpstr>
      <vt:lpstr>Preschool Language Information System (PLIS) Overview</vt:lpstr>
      <vt:lpstr>Quarter 1 Reporting Schedule</vt:lpstr>
      <vt:lpstr>PLIS: Teacher Designation of DLL Status Field (1)</vt:lpstr>
      <vt:lpstr>PLIS: Teacher Designation of DLL Status Field (2)</vt:lpstr>
      <vt:lpstr>PLIS: Most-Used Language Field</vt:lpstr>
      <vt:lpstr>PLIS: Home Language(s) Field</vt:lpstr>
      <vt:lpstr>PLIS: Written Communication Preference Field</vt:lpstr>
      <vt:lpstr>PLIS: Verbal Communication Preference Field</vt:lpstr>
      <vt:lpstr>PLIS: Valid Data Field Combinations (1)</vt:lpstr>
      <vt:lpstr>PLIS: Valid Data Field Combinations (2)</vt:lpstr>
      <vt:lpstr>PLIS: Valid Data Field Combinations (3)</vt:lpstr>
      <vt:lpstr>PLIS Demo</vt:lpstr>
      <vt:lpstr>PLIS to 801A Data Matching Common Errors</vt:lpstr>
      <vt:lpstr>Questions and Answers</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PLIS TA Training Webinar - Child Development (CA Dept of Education)</dc:title>
  <dc:creator/>
  <dc:description>PLIS TA Training Webinar for contractors serving children in California State Preschool Program.</dc:description>
  <cp:lastModifiedBy/>
  <cp:revision>1</cp:revision>
  <dcterms:created xsi:type="dcterms:W3CDTF">2023-10-13T16:18:02Z</dcterms:created>
  <dcterms:modified xsi:type="dcterms:W3CDTF">2023-10-13T21:53:21Z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0x010100511333EDB0C58E4193D748EF5CC00FCF</vt:lpwstr>
  </property>
</Properties>
</file>