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56" r:id="rId1"/>
    <p:sldMasterId id="2147483686" r:id="rId2"/>
  </p:sldMasterIdLst>
  <p:notesMasterIdLst>
    <p:notesMasterId r:id="rId22"/>
  </p:notesMasterIdLst>
  <p:handoutMasterIdLst>
    <p:handoutMasterId r:id="rId23"/>
  </p:handoutMasterIdLst>
  <p:sldIdLst>
    <p:sldId id="579" r:id="rId3"/>
    <p:sldId id="592" r:id="rId4"/>
    <p:sldId id="1331" r:id="rId5"/>
    <p:sldId id="1334" r:id="rId6"/>
    <p:sldId id="1341" r:id="rId7"/>
    <p:sldId id="260" r:id="rId8"/>
    <p:sldId id="1327" r:id="rId9"/>
    <p:sldId id="543" r:id="rId10"/>
    <p:sldId id="508" r:id="rId11"/>
    <p:sldId id="1339" r:id="rId12"/>
    <p:sldId id="509" r:id="rId13"/>
    <p:sldId id="507" r:id="rId14"/>
    <p:sldId id="1340" r:id="rId15"/>
    <p:sldId id="1338" r:id="rId16"/>
    <p:sldId id="1330" r:id="rId17"/>
    <p:sldId id="1335" r:id="rId18"/>
    <p:sldId id="487" r:id="rId19"/>
    <p:sldId id="569" r:id="rId20"/>
    <p:sldId id="675" r:id="rId21"/>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0563C1"/>
    <a:srgbClr val="FFE699"/>
    <a:srgbClr val="00FFFF"/>
    <a:srgbClr val="80FF80"/>
    <a:srgbClr val="99FF66"/>
    <a:srgbClr val="99FF33"/>
    <a:srgbClr val="66FF33"/>
    <a:srgbClr val="0000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EE319-F79C-8867-5E7D-758AEE6A551D}" v="1" dt="2025-02-10T15:49:40.800"/>
    <p1510:client id="{BDC3FBEB-02C6-3B9F-09B5-A01CA655FF71}" v="10" dt="2025-02-10T17:09:13.676"/>
    <p1510:client id="{CE2406E8-2619-4C8D-0119-5699971F693D}" v="1" dt="2025-02-10T16:51:06.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814" autoAdjust="0"/>
    <p:restoredTop sz="94005" autoAdjust="0"/>
  </p:normalViewPr>
  <p:slideViewPr>
    <p:cSldViewPr snapToGrid="0">
      <p:cViewPr varScale="1">
        <p:scale>
          <a:sx n="101" d="100"/>
          <a:sy n="101" d="100"/>
        </p:scale>
        <p:origin x="173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E46ED8-C92C-484F-8AF8-71F0154C7E5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D03924FE-3234-43C3-A848-CF533F7BBBBF}">
      <dgm:prSet phldrT="[Text]" phldr="0"/>
      <dgm:spPr/>
      <dgm:t>
        <a:bodyPr/>
        <a:lstStyle/>
        <a:p>
          <a:pPr rtl="0"/>
          <a:r>
            <a:rPr lang="en-US">
              <a:latin typeface="Arial" panose="020B0604020202020204"/>
            </a:rPr>
            <a:t>January 10: Governor's proposed budget released</a:t>
          </a:r>
          <a:endParaRPr lang="en-US"/>
        </a:p>
      </dgm:t>
    </dgm:pt>
    <dgm:pt modelId="{E8CEE431-AF45-4847-A00B-AA58AACC64A1}" type="parTrans" cxnId="{592815F0-BD3F-4380-B3EE-2FF577B81902}">
      <dgm:prSet/>
      <dgm:spPr/>
      <dgm:t>
        <a:bodyPr/>
        <a:lstStyle/>
        <a:p>
          <a:endParaRPr lang="en-US"/>
        </a:p>
      </dgm:t>
    </dgm:pt>
    <dgm:pt modelId="{8F675C6D-421D-49A7-9CD3-CF52EC1C7550}" type="sibTrans" cxnId="{592815F0-BD3F-4380-B3EE-2FF577B81902}">
      <dgm:prSet/>
      <dgm:spPr/>
      <dgm:t>
        <a:bodyPr/>
        <a:lstStyle/>
        <a:p>
          <a:endParaRPr lang="en-US"/>
        </a:p>
      </dgm:t>
    </dgm:pt>
    <dgm:pt modelId="{D675B9F8-68BB-4E28-B5E2-B484F4580911}">
      <dgm:prSet phldrT="[Text]" phldr="0"/>
      <dgm:spPr/>
      <dgm:t>
        <a:bodyPr/>
        <a:lstStyle/>
        <a:p>
          <a:pPr rtl="0"/>
          <a:r>
            <a:rPr lang="en-US" dirty="0">
              <a:latin typeface="Arial" panose="020B0604020202020204"/>
            </a:rPr>
            <a:t>February 1: Trailer Bill Language released</a:t>
          </a:r>
          <a:endParaRPr lang="en-US" dirty="0"/>
        </a:p>
      </dgm:t>
    </dgm:pt>
    <dgm:pt modelId="{77C0FC37-70B7-4F5D-9EAD-A64153D970F9}" type="parTrans" cxnId="{24DBB18F-2973-4C5F-8320-EEB398554B71}">
      <dgm:prSet/>
      <dgm:spPr/>
      <dgm:t>
        <a:bodyPr/>
        <a:lstStyle/>
        <a:p>
          <a:endParaRPr lang="en-US"/>
        </a:p>
      </dgm:t>
    </dgm:pt>
    <dgm:pt modelId="{16991183-E112-4048-B6C0-F506EA2DA89D}" type="sibTrans" cxnId="{24DBB18F-2973-4C5F-8320-EEB398554B71}">
      <dgm:prSet/>
      <dgm:spPr/>
      <dgm:t>
        <a:bodyPr/>
        <a:lstStyle/>
        <a:p>
          <a:endParaRPr lang="en-US"/>
        </a:p>
      </dgm:t>
    </dgm:pt>
    <dgm:pt modelId="{4850D522-B4F5-4395-818F-22849BC479E3}">
      <dgm:prSet phldrT="[Text]" phldr="0"/>
      <dgm:spPr/>
      <dgm:t>
        <a:bodyPr/>
        <a:lstStyle/>
        <a:p>
          <a:pPr rtl="0"/>
          <a:r>
            <a:rPr lang="en-US" dirty="0">
              <a:latin typeface="Arial" panose="020B0604020202020204"/>
            </a:rPr>
            <a:t>Late February: Budget subcommittee hearings begin</a:t>
          </a:r>
          <a:endParaRPr lang="en-US" dirty="0"/>
        </a:p>
      </dgm:t>
    </dgm:pt>
    <dgm:pt modelId="{14B82CAB-9408-4D30-BD9B-5860B0723B27}" type="parTrans" cxnId="{64C4549A-7855-48EE-BD55-E79D28D91392}">
      <dgm:prSet/>
      <dgm:spPr/>
      <dgm:t>
        <a:bodyPr/>
        <a:lstStyle/>
        <a:p>
          <a:endParaRPr lang="en-US"/>
        </a:p>
      </dgm:t>
    </dgm:pt>
    <dgm:pt modelId="{1DF71011-8B58-4A6A-9270-9B8B2867175C}" type="sibTrans" cxnId="{64C4549A-7855-48EE-BD55-E79D28D91392}">
      <dgm:prSet/>
      <dgm:spPr/>
      <dgm:t>
        <a:bodyPr/>
        <a:lstStyle/>
        <a:p>
          <a:endParaRPr lang="en-US"/>
        </a:p>
      </dgm:t>
    </dgm:pt>
    <dgm:pt modelId="{CA2010D6-E01B-42DB-95DF-45082D9E1FDE}">
      <dgm:prSet phldr="0"/>
      <dgm:spPr/>
      <dgm:t>
        <a:bodyPr/>
        <a:lstStyle/>
        <a:p>
          <a:pPr rtl="0"/>
          <a:r>
            <a:rPr lang="en-US">
              <a:latin typeface="Arial" panose="020B0604020202020204"/>
            </a:rPr>
            <a:t>Mid May: May Revision releases</a:t>
          </a:r>
        </a:p>
      </dgm:t>
    </dgm:pt>
    <dgm:pt modelId="{4A3B8487-9AF0-4F4F-BB59-C9169B5761E5}" type="parTrans" cxnId="{1FCDA2ED-D563-41B4-81A1-32DB9DA33F15}">
      <dgm:prSet/>
      <dgm:spPr/>
      <dgm:t>
        <a:bodyPr/>
        <a:lstStyle/>
        <a:p>
          <a:endParaRPr lang="en-US"/>
        </a:p>
      </dgm:t>
    </dgm:pt>
    <dgm:pt modelId="{414BA639-559D-468B-AB49-8F506013F9B4}" type="sibTrans" cxnId="{1FCDA2ED-D563-41B4-81A1-32DB9DA33F15}">
      <dgm:prSet/>
      <dgm:spPr/>
      <dgm:t>
        <a:bodyPr/>
        <a:lstStyle/>
        <a:p>
          <a:endParaRPr lang="en-US"/>
        </a:p>
      </dgm:t>
    </dgm:pt>
    <dgm:pt modelId="{F2F1917A-37E3-4BBE-8A4A-2EFB949A6592}">
      <dgm:prSet phldr="0"/>
      <dgm:spPr/>
      <dgm:t>
        <a:bodyPr/>
        <a:lstStyle/>
        <a:p>
          <a:pPr rtl="0"/>
          <a:r>
            <a:rPr lang="en-US">
              <a:latin typeface="Arial" panose="020B0604020202020204"/>
            </a:rPr>
            <a:t>Late May to Early June: Budget committee hearings </a:t>
          </a:r>
        </a:p>
      </dgm:t>
    </dgm:pt>
    <dgm:pt modelId="{2BE6E0B1-E231-4C0E-BD4C-D0D0A55226AB}" type="parTrans" cxnId="{10612888-CB06-43DE-A147-59F952952052}">
      <dgm:prSet/>
      <dgm:spPr/>
      <dgm:t>
        <a:bodyPr/>
        <a:lstStyle/>
        <a:p>
          <a:endParaRPr lang="en-US"/>
        </a:p>
      </dgm:t>
    </dgm:pt>
    <dgm:pt modelId="{433A9193-F212-41F1-912C-29B8DA28966D}" type="sibTrans" cxnId="{10612888-CB06-43DE-A147-59F952952052}">
      <dgm:prSet/>
      <dgm:spPr/>
      <dgm:t>
        <a:bodyPr/>
        <a:lstStyle/>
        <a:p>
          <a:endParaRPr lang="en-US"/>
        </a:p>
      </dgm:t>
    </dgm:pt>
    <dgm:pt modelId="{EA066662-7C27-4D3F-BDD8-7495157E286E}">
      <dgm:prSet phldr="0"/>
      <dgm:spPr/>
      <dgm:t>
        <a:bodyPr/>
        <a:lstStyle/>
        <a:p>
          <a:pPr rtl="0"/>
          <a:r>
            <a:rPr lang="en-US">
              <a:latin typeface="Arial" panose="020B0604020202020204"/>
            </a:rPr>
            <a:t>June 15: Budget Bill must be passed</a:t>
          </a:r>
        </a:p>
      </dgm:t>
    </dgm:pt>
    <dgm:pt modelId="{CB1508A4-FA1F-4B9D-92BB-B045A133E23F}" type="parTrans" cxnId="{C6013534-1375-4498-8DE8-EB6E962BBBC7}">
      <dgm:prSet/>
      <dgm:spPr/>
      <dgm:t>
        <a:bodyPr/>
        <a:lstStyle/>
        <a:p>
          <a:endParaRPr lang="en-US"/>
        </a:p>
      </dgm:t>
    </dgm:pt>
    <dgm:pt modelId="{8D4C00FF-9B86-4F93-AF8F-5ED034CAE577}" type="sibTrans" cxnId="{C6013534-1375-4498-8DE8-EB6E962BBBC7}">
      <dgm:prSet/>
      <dgm:spPr/>
      <dgm:t>
        <a:bodyPr/>
        <a:lstStyle/>
        <a:p>
          <a:endParaRPr lang="en-US"/>
        </a:p>
      </dgm:t>
    </dgm:pt>
    <dgm:pt modelId="{D8F50E68-81E0-4051-AC31-B6EF2FEA55E0}" type="pres">
      <dgm:prSet presAssocID="{D0E46ED8-C92C-484F-8AF8-71F0154C7E53}" presName="Name0" presStyleCnt="0">
        <dgm:presLayoutVars>
          <dgm:dir/>
          <dgm:resizeHandles val="exact"/>
        </dgm:presLayoutVars>
      </dgm:prSet>
      <dgm:spPr/>
    </dgm:pt>
    <dgm:pt modelId="{3821F0A0-5092-41CE-A6F9-EDBB81442C14}" type="pres">
      <dgm:prSet presAssocID="{D0E46ED8-C92C-484F-8AF8-71F0154C7E53}" presName="arrow" presStyleLbl="bgShp" presStyleIdx="0" presStyleCnt="1"/>
      <dgm:spPr/>
    </dgm:pt>
    <dgm:pt modelId="{4471D3CA-27E8-4D33-909B-70423932689B}" type="pres">
      <dgm:prSet presAssocID="{D0E46ED8-C92C-484F-8AF8-71F0154C7E53}" presName="points" presStyleCnt="0"/>
      <dgm:spPr/>
    </dgm:pt>
    <dgm:pt modelId="{F46B79E8-3CBE-4743-AA9F-F0D0DFFE593A}" type="pres">
      <dgm:prSet presAssocID="{D03924FE-3234-43C3-A848-CF533F7BBBBF}" presName="compositeA" presStyleCnt="0"/>
      <dgm:spPr/>
    </dgm:pt>
    <dgm:pt modelId="{7550FAAA-5222-421A-B375-40C7976FC2E7}" type="pres">
      <dgm:prSet presAssocID="{D03924FE-3234-43C3-A848-CF533F7BBBBF}" presName="textA" presStyleLbl="revTx" presStyleIdx="0" presStyleCnt="6">
        <dgm:presLayoutVars>
          <dgm:bulletEnabled val="1"/>
        </dgm:presLayoutVars>
      </dgm:prSet>
      <dgm:spPr/>
    </dgm:pt>
    <dgm:pt modelId="{662C51F3-0367-4FBE-B2FD-41DF19550078}" type="pres">
      <dgm:prSet presAssocID="{D03924FE-3234-43C3-A848-CF533F7BBBBF}" presName="circleA" presStyleLbl="node1" presStyleIdx="0" presStyleCnt="6"/>
      <dgm:spPr/>
    </dgm:pt>
    <dgm:pt modelId="{F52BF60A-3941-4298-9872-FE89E088BE32}" type="pres">
      <dgm:prSet presAssocID="{D03924FE-3234-43C3-A848-CF533F7BBBBF}" presName="spaceA" presStyleCnt="0"/>
      <dgm:spPr/>
    </dgm:pt>
    <dgm:pt modelId="{E0A6DE9A-2F25-4A25-990B-43A2E97278BB}" type="pres">
      <dgm:prSet presAssocID="{8F675C6D-421D-49A7-9CD3-CF52EC1C7550}" presName="space" presStyleCnt="0"/>
      <dgm:spPr/>
    </dgm:pt>
    <dgm:pt modelId="{A7A62F66-9B42-4B6E-8F00-FDE38A5B51E7}" type="pres">
      <dgm:prSet presAssocID="{D675B9F8-68BB-4E28-B5E2-B484F4580911}" presName="compositeB" presStyleCnt="0"/>
      <dgm:spPr/>
    </dgm:pt>
    <dgm:pt modelId="{1CCEB580-0F7F-474B-A353-872C54668CDE}" type="pres">
      <dgm:prSet presAssocID="{D675B9F8-68BB-4E28-B5E2-B484F4580911}" presName="textB" presStyleLbl="revTx" presStyleIdx="1" presStyleCnt="6">
        <dgm:presLayoutVars>
          <dgm:bulletEnabled val="1"/>
        </dgm:presLayoutVars>
      </dgm:prSet>
      <dgm:spPr/>
    </dgm:pt>
    <dgm:pt modelId="{D0219FE3-A246-46AD-91DF-3801A2FDA3A1}" type="pres">
      <dgm:prSet presAssocID="{D675B9F8-68BB-4E28-B5E2-B484F4580911}" presName="circleB" presStyleLbl="node1" presStyleIdx="1" presStyleCnt="6"/>
      <dgm:spPr/>
    </dgm:pt>
    <dgm:pt modelId="{788C4CBD-6856-4514-8467-482F3AAB2731}" type="pres">
      <dgm:prSet presAssocID="{D675B9F8-68BB-4E28-B5E2-B484F4580911}" presName="spaceB" presStyleCnt="0"/>
      <dgm:spPr/>
    </dgm:pt>
    <dgm:pt modelId="{443A4175-CD2F-46A9-9172-042D905600C7}" type="pres">
      <dgm:prSet presAssocID="{16991183-E112-4048-B6C0-F506EA2DA89D}" presName="space" presStyleCnt="0"/>
      <dgm:spPr/>
    </dgm:pt>
    <dgm:pt modelId="{0711758C-1E31-4E85-9DD0-AF205AB6B255}" type="pres">
      <dgm:prSet presAssocID="{4850D522-B4F5-4395-818F-22849BC479E3}" presName="compositeA" presStyleCnt="0"/>
      <dgm:spPr/>
    </dgm:pt>
    <dgm:pt modelId="{A441FD24-E2BA-4FAF-B856-0008937FFC12}" type="pres">
      <dgm:prSet presAssocID="{4850D522-B4F5-4395-818F-22849BC479E3}" presName="textA" presStyleLbl="revTx" presStyleIdx="2" presStyleCnt="6">
        <dgm:presLayoutVars>
          <dgm:bulletEnabled val="1"/>
        </dgm:presLayoutVars>
      </dgm:prSet>
      <dgm:spPr/>
    </dgm:pt>
    <dgm:pt modelId="{BB26A747-1F87-4EF9-B91C-405C5DE0C7AA}" type="pres">
      <dgm:prSet presAssocID="{4850D522-B4F5-4395-818F-22849BC479E3}" presName="circleA" presStyleLbl="node1" presStyleIdx="2" presStyleCnt="6"/>
      <dgm:spPr/>
    </dgm:pt>
    <dgm:pt modelId="{CDC05F3A-BD7B-4017-8C3F-5866C5E46D43}" type="pres">
      <dgm:prSet presAssocID="{4850D522-B4F5-4395-818F-22849BC479E3}" presName="spaceA" presStyleCnt="0"/>
      <dgm:spPr/>
    </dgm:pt>
    <dgm:pt modelId="{6167C562-2980-4346-B65E-14A8C7681B46}" type="pres">
      <dgm:prSet presAssocID="{1DF71011-8B58-4A6A-9270-9B8B2867175C}" presName="space" presStyleCnt="0"/>
      <dgm:spPr/>
    </dgm:pt>
    <dgm:pt modelId="{469C294A-044A-4958-9839-AB48EE9C115B}" type="pres">
      <dgm:prSet presAssocID="{CA2010D6-E01B-42DB-95DF-45082D9E1FDE}" presName="compositeB" presStyleCnt="0"/>
      <dgm:spPr/>
    </dgm:pt>
    <dgm:pt modelId="{07359A06-E429-4C8E-A90D-914FE10F1AC1}" type="pres">
      <dgm:prSet presAssocID="{CA2010D6-E01B-42DB-95DF-45082D9E1FDE}" presName="textB" presStyleLbl="revTx" presStyleIdx="3" presStyleCnt="6">
        <dgm:presLayoutVars>
          <dgm:bulletEnabled val="1"/>
        </dgm:presLayoutVars>
      </dgm:prSet>
      <dgm:spPr/>
    </dgm:pt>
    <dgm:pt modelId="{B029523B-10C8-4440-9279-E5A0C9C49133}" type="pres">
      <dgm:prSet presAssocID="{CA2010D6-E01B-42DB-95DF-45082D9E1FDE}" presName="circleB" presStyleLbl="node1" presStyleIdx="3" presStyleCnt="6"/>
      <dgm:spPr/>
    </dgm:pt>
    <dgm:pt modelId="{C206D4C5-568C-4E0C-815C-BF7640A2DAE9}" type="pres">
      <dgm:prSet presAssocID="{CA2010D6-E01B-42DB-95DF-45082D9E1FDE}" presName="spaceB" presStyleCnt="0"/>
      <dgm:spPr/>
    </dgm:pt>
    <dgm:pt modelId="{A0BBEF46-7D27-4480-B5A2-8CF65228A3D1}" type="pres">
      <dgm:prSet presAssocID="{414BA639-559D-468B-AB49-8F506013F9B4}" presName="space" presStyleCnt="0"/>
      <dgm:spPr/>
    </dgm:pt>
    <dgm:pt modelId="{08F37610-0CB2-49FA-8FC8-2E54AC56BFBB}" type="pres">
      <dgm:prSet presAssocID="{F2F1917A-37E3-4BBE-8A4A-2EFB949A6592}" presName="compositeA" presStyleCnt="0"/>
      <dgm:spPr/>
    </dgm:pt>
    <dgm:pt modelId="{8F1DCA0C-8B2A-4E27-9044-1B0D147CE6E7}" type="pres">
      <dgm:prSet presAssocID="{F2F1917A-37E3-4BBE-8A4A-2EFB949A6592}" presName="textA" presStyleLbl="revTx" presStyleIdx="4" presStyleCnt="6">
        <dgm:presLayoutVars>
          <dgm:bulletEnabled val="1"/>
        </dgm:presLayoutVars>
      </dgm:prSet>
      <dgm:spPr/>
    </dgm:pt>
    <dgm:pt modelId="{5150C95A-2FE0-4FB0-A8BB-220B84B67146}" type="pres">
      <dgm:prSet presAssocID="{F2F1917A-37E3-4BBE-8A4A-2EFB949A6592}" presName="circleA" presStyleLbl="node1" presStyleIdx="4" presStyleCnt="6"/>
      <dgm:spPr/>
    </dgm:pt>
    <dgm:pt modelId="{17171CC8-57C2-4D2B-A547-B400C83E3847}" type="pres">
      <dgm:prSet presAssocID="{F2F1917A-37E3-4BBE-8A4A-2EFB949A6592}" presName="spaceA" presStyleCnt="0"/>
      <dgm:spPr/>
    </dgm:pt>
    <dgm:pt modelId="{B97C1A73-0119-4CDE-A342-2A27CF2A4B79}" type="pres">
      <dgm:prSet presAssocID="{433A9193-F212-41F1-912C-29B8DA28966D}" presName="space" presStyleCnt="0"/>
      <dgm:spPr/>
    </dgm:pt>
    <dgm:pt modelId="{35FADAB7-BB44-4F94-B234-CB2C2949BF1E}" type="pres">
      <dgm:prSet presAssocID="{EA066662-7C27-4D3F-BDD8-7495157E286E}" presName="compositeB" presStyleCnt="0"/>
      <dgm:spPr/>
    </dgm:pt>
    <dgm:pt modelId="{EE0EEEEB-32C1-4C2D-ADA4-75A65E41EC72}" type="pres">
      <dgm:prSet presAssocID="{EA066662-7C27-4D3F-BDD8-7495157E286E}" presName="textB" presStyleLbl="revTx" presStyleIdx="5" presStyleCnt="6">
        <dgm:presLayoutVars>
          <dgm:bulletEnabled val="1"/>
        </dgm:presLayoutVars>
      </dgm:prSet>
      <dgm:spPr/>
    </dgm:pt>
    <dgm:pt modelId="{A3267CF8-84BD-4B36-95F1-CF8FEB2E2C50}" type="pres">
      <dgm:prSet presAssocID="{EA066662-7C27-4D3F-BDD8-7495157E286E}" presName="circleB" presStyleLbl="node1" presStyleIdx="5" presStyleCnt="6"/>
      <dgm:spPr/>
    </dgm:pt>
    <dgm:pt modelId="{9690130E-9DA5-4072-AD44-1168DE6FD23C}" type="pres">
      <dgm:prSet presAssocID="{EA066662-7C27-4D3F-BDD8-7495157E286E}" presName="spaceB" presStyleCnt="0"/>
      <dgm:spPr/>
    </dgm:pt>
  </dgm:ptLst>
  <dgm:cxnLst>
    <dgm:cxn modelId="{C6013534-1375-4498-8DE8-EB6E962BBBC7}" srcId="{D0E46ED8-C92C-484F-8AF8-71F0154C7E53}" destId="{EA066662-7C27-4D3F-BDD8-7495157E286E}" srcOrd="5" destOrd="0" parTransId="{CB1508A4-FA1F-4B9D-92BB-B045A133E23F}" sibTransId="{8D4C00FF-9B86-4F93-AF8F-5ED034CAE577}"/>
    <dgm:cxn modelId="{C34CAB3F-6554-498A-924F-25DB84EBDEF9}" type="presOf" srcId="{D675B9F8-68BB-4E28-B5E2-B484F4580911}" destId="{1CCEB580-0F7F-474B-A353-872C54668CDE}" srcOrd="0" destOrd="0" presId="urn:microsoft.com/office/officeart/2005/8/layout/hProcess11"/>
    <dgm:cxn modelId="{3315C04B-78F1-4AF9-8006-A93DC73B9147}" type="presOf" srcId="{D03924FE-3234-43C3-A848-CF533F7BBBBF}" destId="{7550FAAA-5222-421A-B375-40C7976FC2E7}" srcOrd="0" destOrd="0" presId="urn:microsoft.com/office/officeart/2005/8/layout/hProcess11"/>
    <dgm:cxn modelId="{45AF2157-AC24-4D52-AE0F-4BD3165D6440}" type="presOf" srcId="{F2F1917A-37E3-4BBE-8A4A-2EFB949A6592}" destId="{8F1DCA0C-8B2A-4E27-9044-1B0D147CE6E7}" srcOrd="0" destOrd="0" presId="urn:microsoft.com/office/officeart/2005/8/layout/hProcess11"/>
    <dgm:cxn modelId="{5769C17F-E631-40EE-A62E-19EC72019203}" type="presOf" srcId="{CA2010D6-E01B-42DB-95DF-45082D9E1FDE}" destId="{07359A06-E429-4C8E-A90D-914FE10F1AC1}" srcOrd="0" destOrd="0" presId="urn:microsoft.com/office/officeart/2005/8/layout/hProcess11"/>
    <dgm:cxn modelId="{8C567B81-328B-42AD-B571-BD47CBC6B41C}" type="presOf" srcId="{4850D522-B4F5-4395-818F-22849BC479E3}" destId="{A441FD24-E2BA-4FAF-B856-0008937FFC12}" srcOrd="0" destOrd="0" presId="urn:microsoft.com/office/officeart/2005/8/layout/hProcess11"/>
    <dgm:cxn modelId="{10612888-CB06-43DE-A147-59F952952052}" srcId="{D0E46ED8-C92C-484F-8AF8-71F0154C7E53}" destId="{F2F1917A-37E3-4BBE-8A4A-2EFB949A6592}" srcOrd="4" destOrd="0" parTransId="{2BE6E0B1-E231-4C0E-BD4C-D0D0A55226AB}" sibTransId="{433A9193-F212-41F1-912C-29B8DA28966D}"/>
    <dgm:cxn modelId="{24DBB18F-2973-4C5F-8320-EEB398554B71}" srcId="{D0E46ED8-C92C-484F-8AF8-71F0154C7E53}" destId="{D675B9F8-68BB-4E28-B5E2-B484F4580911}" srcOrd="1" destOrd="0" parTransId="{77C0FC37-70B7-4F5D-9EAD-A64153D970F9}" sibTransId="{16991183-E112-4048-B6C0-F506EA2DA89D}"/>
    <dgm:cxn modelId="{64C4549A-7855-48EE-BD55-E79D28D91392}" srcId="{D0E46ED8-C92C-484F-8AF8-71F0154C7E53}" destId="{4850D522-B4F5-4395-818F-22849BC479E3}" srcOrd="2" destOrd="0" parTransId="{14B82CAB-9408-4D30-BD9B-5860B0723B27}" sibTransId="{1DF71011-8B58-4A6A-9270-9B8B2867175C}"/>
    <dgm:cxn modelId="{7427D4C4-4F3C-4BA5-ABFF-1BE586B16B86}" type="presOf" srcId="{EA066662-7C27-4D3F-BDD8-7495157E286E}" destId="{EE0EEEEB-32C1-4C2D-ADA4-75A65E41EC72}" srcOrd="0" destOrd="0" presId="urn:microsoft.com/office/officeart/2005/8/layout/hProcess11"/>
    <dgm:cxn modelId="{710859EC-E3FF-430A-B6E6-800532AE23D9}" type="presOf" srcId="{D0E46ED8-C92C-484F-8AF8-71F0154C7E53}" destId="{D8F50E68-81E0-4051-AC31-B6EF2FEA55E0}" srcOrd="0" destOrd="0" presId="urn:microsoft.com/office/officeart/2005/8/layout/hProcess11"/>
    <dgm:cxn modelId="{1FCDA2ED-D563-41B4-81A1-32DB9DA33F15}" srcId="{D0E46ED8-C92C-484F-8AF8-71F0154C7E53}" destId="{CA2010D6-E01B-42DB-95DF-45082D9E1FDE}" srcOrd="3" destOrd="0" parTransId="{4A3B8487-9AF0-4F4F-BB59-C9169B5761E5}" sibTransId="{414BA639-559D-468B-AB49-8F506013F9B4}"/>
    <dgm:cxn modelId="{592815F0-BD3F-4380-B3EE-2FF577B81902}" srcId="{D0E46ED8-C92C-484F-8AF8-71F0154C7E53}" destId="{D03924FE-3234-43C3-A848-CF533F7BBBBF}" srcOrd="0" destOrd="0" parTransId="{E8CEE431-AF45-4847-A00B-AA58AACC64A1}" sibTransId="{8F675C6D-421D-49A7-9CD3-CF52EC1C7550}"/>
    <dgm:cxn modelId="{AD6DC424-1AF7-46E6-9FB8-6D8238505AFA}" type="presParOf" srcId="{D8F50E68-81E0-4051-AC31-B6EF2FEA55E0}" destId="{3821F0A0-5092-41CE-A6F9-EDBB81442C14}" srcOrd="0" destOrd="0" presId="urn:microsoft.com/office/officeart/2005/8/layout/hProcess11"/>
    <dgm:cxn modelId="{B77487FD-395F-4183-8B1D-DBE5878A3E3E}" type="presParOf" srcId="{D8F50E68-81E0-4051-AC31-B6EF2FEA55E0}" destId="{4471D3CA-27E8-4D33-909B-70423932689B}" srcOrd="1" destOrd="0" presId="urn:microsoft.com/office/officeart/2005/8/layout/hProcess11"/>
    <dgm:cxn modelId="{CC1AD782-3684-439A-B7CA-A66DF84ACBE3}" type="presParOf" srcId="{4471D3CA-27E8-4D33-909B-70423932689B}" destId="{F46B79E8-3CBE-4743-AA9F-F0D0DFFE593A}" srcOrd="0" destOrd="0" presId="urn:microsoft.com/office/officeart/2005/8/layout/hProcess11"/>
    <dgm:cxn modelId="{EAFCEE37-678B-46DF-8519-B926B1BAB31B}" type="presParOf" srcId="{F46B79E8-3CBE-4743-AA9F-F0D0DFFE593A}" destId="{7550FAAA-5222-421A-B375-40C7976FC2E7}" srcOrd="0" destOrd="0" presId="urn:microsoft.com/office/officeart/2005/8/layout/hProcess11"/>
    <dgm:cxn modelId="{273C33E6-29E4-421F-988F-38EFDDCAAA2F}" type="presParOf" srcId="{F46B79E8-3CBE-4743-AA9F-F0D0DFFE593A}" destId="{662C51F3-0367-4FBE-B2FD-41DF19550078}" srcOrd="1" destOrd="0" presId="urn:microsoft.com/office/officeart/2005/8/layout/hProcess11"/>
    <dgm:cxn modelId="{13DCB6BD-2B15-4DB2-B23C-0A3637A84292}" type="presParOf" srcId="{F46B79E8-3CBE-4743-AA9F-F0D0DFFE593A}" destId="{F52BF60A-3941-4298-9872-FE89E088BE32}" srcOrd="2" destOrd="0" presId="urn:microsoft.com/office/officeart/2005/8/layout/hProcess11"/>
    <dgm:cxn modelId="{B3563974-A8EE-4E49-A54E-CA9FAB69F268}" type="presParOf" srcId="{4471D3CA-27E8-4D33-909B-70423932689B}" destId="{E0A6DE9A-2F25-4A25-990B-43A2E97278BB}" srcOrd="1" destOrd="0" presId="urn:microsoft.com/office/officeart/2005/8/layout/hProcess11"/>
    <dgm:cxn modelId="{67FE2250-6FE8-45FC-A18C-768CFB6307CB}" type="presParOf" srcId="{4471D3CA-27E8-4D33-909B-70423932689B}" destId="{A7A62F66-9B42-4B6E-8F00-FDE38A5B51E7}" srcOrd="2" destOrd="0" presId="urn:microsoft.com/office/officeart/2005/8/layout/hProcess11"/>
    <dgm:cxn modelId="{CA6E96E1-AA39-45DE-BA7C-F61821D40F78}" type="presParOf" srcId="{A7A62F66-9B42-4B6E-8F00-FDE38A5B51E7}" destId="{1CCEB580-0F7F-474B-A353-872C54668CDE}" srcOrd="0" destOrd="0" presId="urn:microsoft.com/office/officeart/2005/8/layout/hProcess11"/>
    <dgm:cxn modelId="{6C483B6F-EC30-4954-AA65-4FDB6617BBA7}" type="presParOf" srcId="{A7A62F66-9B42-4B6E-8F00-FDE38A5B51E7}" destId="{D0219FE3-A246-46AD-91DF-3801A2FDA3A1}" srcOrd="1" destOrd="0" presId="urn:microsoft.com/office/officeart/2005/8/layout/hProcess11"/>
    <dgm:cxn modelId="{CA6C0940-EE64-44C8-B3BD-33D26BB882CB}" type="presParOf" srcId="{A7A62F66-9B42-4B6E-8F00-FDE38A5B51E7}" destId="{788C4CBD-6856-4514-8467-482F3AAB2731}" srcOrd="2" destOrd="0" presId="urn:microsoft.com/office/officeart/2005/8/layout/hProcess11"/>
    <dgm:cxn modelId="{B75A700D-64D4-4C2D-98DD-18B084D26CEF}" type="presParOf" srcId="{4471D3CA-27E8-4D33-909B-70423932689B}" destId="{443A4175-CD2F-46A9-9172-042D905600C7}" srcOrd="3" destOrd="0" presId="urn:microsoft.com/office/officeart/2005/8/layout/hProcess11"/>
    <dgm:cxn modelId="{89BB8EF7-9DDF-4279-B2DE-A2046F19E9C6}" type="presParOf" srcId="{4471D3CA-27E8-4D33-909B-70423932689B}" destId="{0711758C-1E31-4E85-9DD0-AF205AB6B255}" srcOrd="4" destOrd="0" presId="urn:microsoft.com/office/officeart/2005/8/layout/hProcess11"/>
    <dgm:cxn modelId="{2A7D1794-529F-4AA6-BAB8-4DEC7D07088F}" type="presParOf" srcId="{0711758C-1E31-4E85-9DD0-AF205AB6B255}" destId="{A441FD24-E2BA-4FAF-B856-0008937FFC12}" srcOrd="0" destOrd="0" presId="urn:microsoft.com/office/officeart/2005/8/layout/hProcess11"/>
    <dgm:cxn modelId="{54646336-52A0-434C-A240-796A891E6A8E}" type="presParOf" srcId="{0711758C-1E31-4E85-9DD0-AF205AB6B255}" destId="{BB26A747-1F87-4EF9-B91C-405C5DE0C7AA}" srcOrd="1" destOrd="0" presId="urn:microsoft.com/office/officeart/2005/8/layout/hProcess11"/>
    <dgm:cxn modelId="{00C4A909-3C1D-4AAB-81A3-4525E628B243}" type="presParOf" srcId="{0711758C-1E31-4E85-9DD0-AF205AB6B255}" destId="{CDC05F3A-BD7B-4017-8C3F-5866C5E46D43}" srcOrd="2" destOrd="0" presId="urn:microsoft.com/office/officeart/2005/8/layout/hProcess11"/>
    <dgm:cxn modelId="{4645A2FF-B964-489B-8267-7BB0C7EEE9CC}" type="presParOf" srcId="{4471D3CA-27E8-4D33-909B-70423932689B}" destId="{6167C562-2980-4346-B65E-14A8C7681B46}" srcOrd="5" destOrd="0" presId="urn:microsoft.com/office/officeart/2005/8/layout/hProcess11"/>
    <dgm:cxn modelId="{B22DF2DB-2041-4908-B970-3982E03D8596}" type="presParOf" srcId="{4471D3CA-27E8-4D33-909B-70423932689B}" destId="{469C294A-044A-4958-9839-AB48EE9C115B}" srcOrd="6" destOrd="0" presId="urn:microsoft.com/office/officeart/2005/8/layout/hProcess11"/>
    <dgm:cxn modelId="{BC9E0AC2-C01B-419F-A5C9-4DCF229779AD}" type="presParOf" srcId="{469C294A-044A-4958-9839-AB48EE9C115B}" destId="{07359A06-E429-4C8E-A90D-914FE10F1AC1}" srcOrd="0" destOrd="0" presId="urn:microsoft.com/office/officeart/2005/8/layout/hProcess11"/>
    <dgm:cxn modelId="{18405086-887A-432A-93DD-838562CD0159}" type="presParOf" srcId="{469C294A-044A-4958-9839-AB48EE9C115B}" destId="{B029523B-10C8-4440-9279-E5A0C9C49133}" srcOrd="1" destOrd="0" presId="urn:microsoft.com/office/officeart/2005/8/layout/hProcess11"/>
    <dgm:cxn modelId="{7DDD05CA-D3CB-4178-96E4-3A73439D7E93}" type="presParOf" srcId="{469C294A-044A-4958-9839-AB48EE9C115B}" destId="{C206D4C5-568C-4E0C-815C-BF7640A2DAE9}" srcOrd="2" destOrd="0" presId="urn:microsoft.com/office/officeart/2005/8/layout/hProcess11"/>
    <dgm:cxn modelId="{D52DDF82-667D-4AB9-971C-A99A3BEF68AE}" type="presParOf" srcId="{4471D3CA-27E8-4D33-909B-70423932689B}" destId="{A0BBEF46-7D27-4480-B5A2-8CF65228A3D1}" srcOrd="7" destOrd="0" presId="urn:microsoft.com/office/officeart/2005/8/layout/hProcess11"/>
    <dgm:cxn modelId="{9EB65488-FF35-43D6-B709-665E34EF3B79}" type="presParOf" srcId="{4471D3CA-27E8-4D33-909B-70423932689B}" destId="{08F37610-0CB2-49FA-8FC8-2E54AC56BFBB}" srcOrd="8" destOrd="0" presId="urn:microsoft.com/office/officeart/2005/8/layout/hProcess11"/>
    <dgm:cxn modelId="{D1FF16A8-9052-4DB5-95D4-396F8630CADE}" type="presParOf" srcId="{08F37610-0CB2-49FA-8FC8-2E54AC56BFBB}" destId="{8F1DCA0C-8B2A-4E27-9044-1B0D147CE6E7}" srcOrd="0" destOrd="0" presId="urn:microsoft.com/office/officeart/2005/8/layout/hProcess11"/>
    <dgm:cxn modelId="{17646FDF-62D3-4BF7-BDA7-7E5F57F3F4F1}" type="presParOf" srcId="{08F37610-0CB2-49FA-8FC8-2E54AC56BFBB}" destId="{5150C95A-2FE0-4FB0-A8BB-220B84B67146}" srcOrd="1" destOrd="0" presId="urn:microsoft.com/office/officeart/2005/8/layout/hProcess11"/>
    <dgm:cxn modelId="{1673B726-3977-4D66-A736-5348E2BC4CA0}" type="presParOf" srcId="{08F37610-0CB2-49FA-8FC8-2E54AC56BFBB}" destId="{17171CC8-57C2-4D2B-A547-B400C83E3847}" srcOrd="2" destOrd="0" presId="urn:microsoft.com/office/officeart/2005/8/layout/hProcess11"/>
    <dgm:cxn modelId="{20DCE7E7-7E9C-4911-ABE9-353592BF87D4}" type="presParOf" srcId="{4471D3CA-27E8-4D33-909B-70423932689B}" destId="{B97C1A73-0119-4CDE-A342-2A27CF2A4B79}" srcOrd="9" destOrd="0" presId="urn:microsoft.com/office/officeart/2005/8/layout/hProcess11"/>
    <dgm:cxn modelId="{91CE86CE-E7F8-4EA0-BA41-3548DC1CE108}" type="presParOf" srcId="{4471D3CA-27E8-4D33-909B-70423932689B}" destId="{35FADAB7-BB44-4F94-B234-CB2C2949BF1E}" srcOrd="10" destOrd="0" presId="urn:microsoft.com/office/officeart/2005/8/layout/hProcess11"/>
    <dgm:cxn modelId="{A458AB5A-A9DD-4647-B8A3-42914AC140E1}" type="presParOf" srcId="{35FADAB7-BB44-4F94-B234-CB2C2949BF1E}" destId="{EE0EEEEB-32C1-4C2D-ADA4-75A65E41EC72}" srcOrd="0" destOrd="0" presId="urn:microsoft.com/office/officeart/2005/8/layout/hProcess11"/>
    <dgm:cxn modelId="{117CC242-B829-49F5-8FDF-5F6FAB7755B8}" type="presParOf" srcId="{35FADAB7-BB44-4F94-B234-CB2C2949BF1E}" destId="{A3267CF8-84BD-4B36-95F1-CF8FEB2E2C50}" srcOrd="1" destOrd="0" presId="urn:microsoft.com/office/officeart/2005/8/layout/hProcess11"/>
    <dgm:cxn modelId="{6A7DFB13-E024-4C0D-9D99-DF2DAB251AD7}" type="presParOf" srcId="{35FADAB7-BB44-4F94-B234-CB2C2949BF1E}" destId="{9690130E-9DA5-4072-AD44-1168DE6FD23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1F0A0-5092-41CE-A6F9-EDBB81442C14}">
      <dsp:nvSpPr>
        <dsp:cNvPr id="0" name=""/>
        <dsp:cNvSpPr/>
      </dsp:nvSpPr>
      <dsp:spPr>
        <a:xfrm>
          <a:off x="0" y="1326832"/>
          <a:ext cx="11887200" cy="176911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0FAAA-5222-421A-B375-40C7976FC2E7}">
      <dsp:nvSpPr>
        <dsp:cNvPr id="0" name=""/>
        <dsp:cNvSpPr/>
      </dsp:nvSpPr>
      <dsp:spPr>
        <a:xfrm>
          <a:off x="2938" y="0"/>
          <a:ext cx="1710816" cy="176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a:latin typeface="Arial" panose="020B0604020202020204"/>
            </a:rPr>
            <a:t>January 10: Governor's proposed budget released</a:t>
          </a:r>
          <a:endParaRPr lang="en-US" sz="1800" kern="1200"/>
        </a:p>
      </dsp:txBody>
      <dsp:txXfrm>
        <a:off x="2938" y="0"/>
        <a:ext cx="1710816" cy="1769110"/>
      </dsp:txXfrm>
    </dsp:sp>
    <dsp:sp modelId="{662C51F3-0367-4FBE-B2FD-41DF19550078}">
      <dsp:nvSpPr>
        <dsp:cNvPr id="0" name=""/>
        <dsp:cNvSpPr/>
      </dsp:nvSpPr>
      <dsp:spPr>
        <a:xfrm>
          <a:off x="637207" y="1990248"/>
          <a:ext cx="442277" cy="4422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EB580-0F7F-474B-A353-872C54668CDE}">
      <dsp:nvSpPr>
        <dsp:cNvPr id="0" name=""/>
        <dsp:cNvSpPr/>
      </dsp:nvSpPr>
      <dsp:spPr>
        <a:xfrm>
          <a:off x="1799295" y="2653665"/>
          <a:ext cx="1710816" cy="176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a:rPr>
            <a:t>February 1: Trailer Bill Language released</a:t>
          </a:r>
          <a:endParaRPr lang="en-US" sz="1800" kern="1200" dirty="0"/>
        </a:p>
      </dsp:txBody>
      <dsp:txXfrm>
        <a:off x="1799295" y="2653665"/>
        <a:ext cx="1710816" cy="1769110"/>
      </dsp:txXfrm>
    </dsp:sp>
    <dsp:sp modelId="{D0219FE3-A246-46AD-91DF-3801A2FDA3A1}">
      <dsp:nvSpPr>
        <dsp:cNvPr id="0" name=""/>
        <dsp:cNvSpPr/>
      </dsp:nvSpPr>
      <dsp:spPr>
        <a:xfrm>
          <a:off x="2433565" y="1990248"/>
          <a:ext cx="442277" cy="4422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1FD24-E2BA-4FAF-B856-0008937FFC12}">
      <dsp:nvSpPr>
        <dsp:cNvPr id="0" name=""/>
        <dsp:cNvSpPr/>
      </dsp:nvSpPr>
      <dsp:spPr>
        <a:xfrm>
          <a:off x="3595653" y="0"/>
          <a:ext cx="1710816" cy="176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dirty="0">
              <a:latin typeface="Arial" panose="020B0604020202020204"/>
            </a:rPr>
            <a:t>Late February: Budget subcommittee hearings begin</a:t>
          </a:r>
          <a:endParaRPr lang="en-US" sz="1800" kern="1200" dirty="0"/>
        </a:p>
      </dsp:txBody>
      <dsp:txXfrm>
        <a:off x="3595653" y="0"/>
        <a:ext cx="1710816" cy="1769110"/>
      </dsp:txXfrm>
    </dsp:sp>
    <dsp:sp modelId="{BB26A747-1F87-4EF9-B91C-405C5DE0C7AA}">
      <dsp:nvSpPr>
        <dsp:cNvPr id="0" name=""/>
        <dsp:cNvSpPr/>
      </dsp:nvSpPr>
      <dsp:spPr>
        <a:xfrm>
          <a:off x="4229922" y="1990248"/>
          <a:ext cx="442277" cy="4422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59A06-E429-4C8E-A90D-914FE10F1AC1}">
      <dsp:nvSpPr>
        <dsp:cNvPr id="0" name=""/>
        <dsp:cNvSpPr/>
      </dsp:nvSpPr>
      <dsp:spPr>
        <a:xfrm>
          <a:off x="5392010" y="2653664"/>
          <a:ext cx="1710816" cy="176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kern="1200">
              <a:latin typeface="Arial" panose="020B0604020202020204"/>
            </a:rPr>
            <a:t>Mid May: May Revision releases</a:t>
          </a:r>
        </a:p>
      </dsp:txBody>
      <dsp:txXfrm>
        <a:off x="5392010" y="2653664"/>
        <a:ext cx="1710816" cy="1769110"/>
      </dsp:txXfrm>
    </dsp:sp>
    <dsp:sp modelId="{B029523B-10C8-4440-9279-E5A0C9C49133}">
      <dsp:nvSpPr>
        <dsp:cNvPr id="0" name=""/>
        <dsp:cNvSpPr/>
      </dsp:nvSpPr>
      <dsp:spPr>
        <a:xfrm>
          <a:off x="6026279" y="1990248"/>
          <a:ext cx="442277" cy="4422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DCA0C-8B2A-4E27-9044-1B0D147CE6E7}">
      <dsp:nvSpPr>
        <dsp:cNvPr id="0" name=""/>
        <dsp:cNvSpPr/>
      </dsp:nvSpPr>
      <dsp:spPr>
        <a:xfrm>
          <a:off x="7188367" y="0"/>
          <a:ext cx="1710816" cy="176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a:latin typeface="Arial" panose="020B0604020202020204"/>
            </a:rPr>
            <a:t>Late May to Early June: Budget committee hearings </a:t>
          </a:r>
        </a:p>
      </dsp:txBody>
      <dsp:txXfrm>
        <a:off x="7188367" y="0"/>
        <a:ext cx="1710816" cy="1769110"/>
      </dsp:txXfrm>
    </dsp:sp>
    <dsp:sp modelId="{5150C95A-2FE0-4FB0-A8BB-220B84B67146}">
      <dsp:nvSpPr>
        <dsp:cNvPr id="0" name=""/>
        <dsp:cNvSpPr/>
      </dsp:nvSpPr>
      <dsp:spPr>
        <a:xfrm>
          <a:off x="7822637" y="1990248"/>
          <a:ext cx="442277" cy="4422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EEEEB-32C1-4C2D-ADA4-75A65E41EC72}">
      <dsp:nvSpPr>
        <dsp:cNvPr id="0" name=""/>
        <dsp:cNvSpPr/>
      </dsp:nvSpPr>
      <dsp:spPr>
        <a:xfrm>
          <a:off x="8984725" y="2653664"/>
          <a:ext cx="1710816" cy="176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kern="1200">
              <a:latin typeface="Arial" panose="020B0604020202020204"/>
            </a:rPr>
            <a:t>June 15: Budget Bill must be passed</a:t>
          </a:r>
        </a:p>
      </dsp:txBody>
      <dsp:txXfrm>
        <a:off x="8984725" y="2653664"/>
        <a:ext cx="1710816" cy="1769110"/>
      </dsp:txXfrm>
    </dsp:sp>
    <dsp:sp modelId="{A3267CF8-84BD-4B36-95F1-CF8FEB2E2C50}">
      <dsp:nvSpPr>
        <dsp:cNvPr id="0" name=""/>
        <dsp:cNvSpPr/>
      </dsp:nvSpPr>
      <dsp:spPr>
        <a:xfrm>
          <a:off x="9618994" y="1990248"/>
          <a:ext cx="442277" cy="4422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3/12/2025</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3/12/2025</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41297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28394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1141230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6A1CC-B681-964A-B84B-E77BC766E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039EC-657A-D261-B874-FF9C07DD6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D11583-1010-7EB8-CA40-0CDB8EF8EF9E}"/>
              </a:ext>
            </a:extLst>
          </p:cNvPr>
          <p:cNvSpPr>
            <a:spLocks noGrp="1"/>
          </p:cNvSpPr>
          <p:nvPr>
            <p:ph type="body" idx="1"/>
          </p:nvPr>
        </p:nvSpPr>
        <p:spPr/>
        <p:txBody>
          <a:bodyPr/>
          <a:lstStyle/>
          <a:p>
            <a:pPr marL="171450" indent="-171450">
              <a:buFont typeface="Arial"/>
              <a:buChar char="•"/>
            </a:pPr>
            <a:endParaRPr lang="en-US"/>
          </a:p>
        </p:txBody>
      </p:sp>
      <p:sp>
        <p:nvSpPr>
          <p:cNvPr id="4" name="Slide Number Placeholder 3">
            <a:extLst>
              <a:ext uri="{FF2B5EF4-FFF2-40B4-BE49-F238E27FC236}">
                <a16:creationId xmlns:a16="http://schemas.microsoft.com/office/drawing/2014/main" id="{3AE03B48-D3E0-3CE7-5CB6-0CB7C904ED81}"/>
              </a:ext>
            </a:extLst>
          </p:cNvPr>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743604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9EACA-8C30-413D-A02A-C9602D480428}" type="slidenum">
              <a:rPr lang="en-US"/>
              <a:t>14</a:t>
            </a:fld>
            <a:endParaRPr lang="en-US"/>
          </a:p>
        </p:txBody>
      </p:sp>
    </p:spTree>
    <p:extLst>
      <p:ext uri="{BB962C8B-B14F-4D97-AF65-F5344CB8AC3E}">
        <p14:creationId xmlns:p14="http://schemas.microsoft.com/office/powerpoint/2010/main" val="741790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3FE9D-5EE3-A32B-C257-8D3E43A5C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8AA7BF-1243-F0CF-ED2D-E28D106FD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29B98-CE27-C9CA-9A44-9BD9BE2C4263}"/>
              </a:ext>
            </a:extLst>
          </p:cNvPr>
          <p:cNvSpPr>
            <a:spLocks noGrp="1"/>
          </p:cNvSpPr>
          <p:nvPr>
            <p:ph type="body" idx="1"/>
          </p:nvPr>
        </p:nvSpPr>
        <p:spPr/>
        <p:txBody>
          <a:bodyPr/>
          <a:lstStyle/>
          <a:p>
            <a:pPr marL="171450" indent="-171450">
              <a:buFont typeface="Arial"/>
              <a:buChar char="•"/>
            </a:pPr>
            <a:endParaRPr lang="en-US"/>
          </a:p>
        </p:txBody>
      </p:sp>
      <p:sp>
        <p:nvSpPr>
          <p:cNvPr id="4" name="Slide Number Placeholder 3">
            <a:extLst>
              <a:ext uri="{FF2B5EF4-FFF2-40B4-BE49-F238E27FC236}">
                <a16:creationId xmlns:a16="http://schemas.microsoft.com/office/drawing/2014/main" id="{D3F20239-99CF-BFCB-CF3B-CA0D944041B1}"/>
              </a:ext>
            </a:extLst>
          </p:cNvPr>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3275771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468B2-CAED-3E5E-A490-E6A008181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DD3B-EABC-CAED-1E58-CE2D1C4EF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9DE01-2F73-12BB-1ABD-B60A380B5E34}"/>
              </a:ext>
            </a:extLst>
          </p:cNvPr>
          <p:cNvSpPr>
            <a:spLocks noGrp="1"/>
          </p:cNvSpPr>
          <p:nvPr>
            <p:ph type="body" idx="1"/>
          </p:nvPr>
        </p:nvSpPr>
        <p:spPr/>
        <p:txBody>
          <a:bodyPr/>
          <a:lstStyle/>
          <a:p>
            <a:pPr marL="171450" indent="-171450">
              <a:buFont typeface="Arial"/>
              <a:buChar char="•"/>
            </a:pPr>
            <a:endParaRPr lang="en-US"/>
          </a:p>
        </p:txBody>
      </p:sp>
      <p:sp>
        <p:nvSpPr>
          <p:cNvPr id="4" name="Slide Number Placeholder 3">
            <a:extLst>
              <a:ext uri="{FF2B5EF4-FFF2-40B4-BE49-F238E27FC236}">
                <a16:creationId xmlns:a16="http://schemas.microsoft.com/office/drawing/2014/main" id="{E85E4697-6889-ECE5-4EE5-977C63DF7B27}"/>
              </a:ext>
            </a:extLst>
          </p:cNvPr>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925126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72727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348148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4777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14ACA-9BCA-65A9-CD23-4B7C0252C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00C67-897B-D285-CFE1-7322D0CCAD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5B776-803F-D1B1-4D00-1FB4CDF3D0A8}"/>
              </a:ext>
            </a:extLst>
          </p:cNvPr>
          <p:cNvSpPr>
            <a:spLocks noGrp="1"/>
          </p:cNvSpPr>
          <p:nvPr>
            <p:ph type="body" idx="1"/>
          </p:nvPr>
        </p:nvSpPr>
        <p:spPr/>
        <p:txBody>
          <a:bodyPr/>
          <a:lstStyle/>
          <a:p>
            <a:pPr marL="171450" indent="-171450">
              <a:buFont typeface="Arial"/>
              <a:buChar char="•"/>
            </a:pPr>
            <a:endParaRPr lang="en-US"/>
          </a:p>
        </p:txBody>
      </p:sp>
      <p:sp>
        <p:nvSpPr>
          <p:cNvPr id="4" name="Slide Number Placeholder 3">
            <a:extLst>
              <a:ext uri="{FF2B5EF4-FFF2-40B4-BE49-F238E27FC236}">
                <a16:creationId xmlns:a16="http://schemas.microsoft.com/office/drawing/2014/main" id="{6F127910-B110-02E8-3EA5-42FEEF1D00D2}"/>
              </a:ext>
            </a:extLst>
          </p:cNvPr>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74852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659E0-0754-63A9-20B0-0A1B0829CC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E3CD8-3B45-63C6-EAAC-14CAE76C3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19251-4EB3-D2C8-2D94-46BC62BE73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A55BB7-5A3B-E8C0-DCBF-B8F290D3AF6D}"/>
              </a:ext>
            </a:extLst>
          </p:cNvPr>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1948555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54554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7100C4-3559-AD48-84A2-FA6731F903EC}" type="slidenum">
              <a:rPr lang="en-US" smtClean="0"/>
              <a:t>7</a:t>
            </a:fld>
            <a:endParaRPr lang="en-US"/>
          </a:p>
        </p:txBody>
      </p:sp>
    </p:spTree>
    <p:extLst>
      <p:ext uri="{BB962C8B-B14F-4D97-AF65-F5344CB8AC3E}">
        <p14:creationId xmlns:p14="http://schemas.microsoft.com/office/powerpoint/2010/main" val="74111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81692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337597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CD7DA-2091-6BF7-4A59-85A3472144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94CF2-A864-320B-F718-049C5AF12D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65E53-4859-3D26-7575-91E24D5D3B28}"/>
              </a:ext>
            </a:extLst>
          </p:cNvPr>
          <p:cNvSpPr>
            <a:spLocks noGrp="1"/>
          </p:cNvSpPr>
          <p:nvPr>
            <p:ph type="body" idx="1"/>
          </p:nvPr>
        </p:nvSpPr>
        <p:spPr/>
        <p:txBody>
          <a:bodyPr/>
          <a:lstStyle/>
          <a:p>
            <a:pPr marL="171450" indent="-171450">
              <a:buFont typeface="Arial"/>
              <a:buChar char="•"/>
            </a:pPr>
            <a:endParaRPr lang="en-US"/>
          </a:p>
        </p:txBody>
      </p:sp>
      <p:sp>
        <p:nvSpPr>
          <p:cNvPr id="4" name="Slide Number Placeholder 3">
            <a:extLst>
              <a:ext uri="{FF2B5EF4-FFF2-40B4-BE49-F238E27FC236}">
                <a16:creationId xmlns:a16="http://schemas.microsoft.com/office/drawing/2014/main" id="{F4483948-5922-3ACE-EC1E-506636C3C9EB}"/>
              </a:ext>
            </a:extLst>
          </p:cNvPr>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4131804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1" y="17257"/>
            <a:ext cx="12191999"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0" y="1342820"/>
            <a:ext cx="12192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34197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4242099"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4242099"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0" y="0"/>
            <a:ext cx="3968750" cy="5554663"/>
          </a:xfrm>
          <a:prstGeom prst="rect">
            <a:avLst/>
          </a:prstGeom>
          <a:solidFill>
            <a:schemeClr val="bg2">
              <a:lumMod val="90000"/>
            </a:schemeClr>
          </a:solidFill>
        </p:spPr>
        <p:txBody>
          <a:bodyPr/>
          <a:lstStyle/>
          <a:p>
            <a:endParaRPr lang="en-US"/>
          </a:p>
        </p:txBody>
      </p:sp>
      <p:sp>
        <p:nvSpPr>
          <p:cNvPr id="3" name="Slide Number Placeholder 5">
            <a:extLst>
              <a:ext uri="{FF2B5EF4-FFF2-40B4-BE49-F238E27FC236}">
                <a16:creationId xmlns:a16="http://schemas.microsoft.com/office/drawing/2014/main" id="{829AB3EC-924A-42A4-8AC3-73BB20C4E74D}"/>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218539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14" name="Picture 13">
            <a:extLst>
              <a:ext uri="{FF2B5EF4-FFF2-40B4-BE49-F238E27FC236}">
                <a16:creationId xmlns:a16="http://schemas.microsoft.com/office/drawing/2014/main" id="{5DD2CAEE-DE22-259A-CAD8-9E308AECE29C}"/>
              </a:ext>
            </a:extLst>
          </p:cNvPr>
          <p:cNvPicPr>
            <a:picLocks noChangeAspect="1"/>
          </p:cNvPicPr>
          <p:nvPr userDrawn="1"/>
        </p:nvPicPr>
        <p:blipFill>
          <a:blip r:embed="rId2"/>
          <a:stretch>
            <a:fillRect/>
          </a:stretch>
        </p:blipFill>
        <p:spPr>
          <a:xfrm>
            <a:off x="9020097" y="254673"/>
            <a:ext cx="2933700" cy="5537200"/>
          </a:xfrm>
          <a:prstGeom prst="rect">
            <a:avLst/>
          </a:prstGeom>
        </p:spPr>
      </p:pic>
      <p:sp>
        <p:nvSpPr>
          <p:cNvPr id="15" name="Picture Placeholder 16">
            <a:extLst>
              <a:ext uri="{FF2B5EF4-FFF2-40B4-BE49-F238E27FC236}">
                <a16:creationId xmlns:a16="http://schemas.microsoft.com/office/drawing/2014/main" id="{AE5ECD63-3767-CAD3-DD2D-3BD3F31BCA62}"/>
              </a:ext>
              <a:ext uri="{C183D7F6-B498-43B3-948B-1728B52AA6E4}">
                <adec:decorative xmlns:adec="http://schemas.microsoft.com/office/drawing/2017/decorative" val="1"/>
              </a:ext>
            </a:extLst>
          </p:cNvPr>
          <p:cNvSpPr>
            <a:spLocks noGrp="1"/>
          </p:cNvSpPr>
          <p:nvPr>
            <p:ph type="pic" sz="quarter" idx="10"/>
          </p:nvPr>
        </p:nvSpPr>
        <p:spPr>
          <a:xfrm>
            <a:off x="8871697" y="1"/>
            <a:ext cx="2451123" cy="1979589"/>
          </a:xfrm>
          <a:custGeom>
            <a:avLst/>
            <a:gdLst>
              <a:gd name="connsiteX0" fmla="*/ 303351 w 2451123"/>
              <a:gd name="connsiteY0" fmla="*/ 0 h 1979589"/>
              <a:gd name="connsiteX1" fmla="*/ 1295609 w 2451123"/>
              <a:gd name="connsiteY1" fmla="*/ 0 h 1979589"/>
              <a:gd name="connsiteX2" fmla="*/ 2395447 w 2451123"/>
              <a:gd name="connsiteY2" fmla="*/ 895350 h 1979589"/>
              <a:gd name="connsiteX3" fmla="*/ 2354946 w 2451123"/>
              <a:gd name="connsiteY3" fmla="*/ 1151890 h 1979589"/>
              <a:gd name="connsiteX4" fmla="*/ 202100 w 2451123"/>
              <a:gd name="connsiteY4" fmla="*/ 1969770 h 1979589"/>
              <a:gd name="connsiteX5" fmla="*/ 2129 w 2451123"/>
              <a:gd name="connsiteY5" fmla="*/ 1804670 h 197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23" h="1979589">
                <a:moveTo>
                  <a:pt x="303351" y="0"/>
                </a:moveTo>
                <a:lnTo>
                  <a:pt x="1295609" y="0"/>
                </a:lnTo>
                <a:lnTo>
                  <a:pt x="2395447" y="895350"/>
                </a:lnTo>
                <a:cubicBezTo>
                  <a:pt x="2485307" y="967740"/>
                  <a:pt x="2462525" y="1111250"/>
                  <a:pt x="2354946" y="1151890"/>
                </a:cubicBezTo>
                <a:lnTo>
                  <a:pt x="202100" y="1969770"/>
                </a:lnTo>
                <a:cubicBezTo>
                  <a:pt x="94521" y="2010410"/>
                  <a:pt x="-16855" y="1918970"/>
                  <a:pt x="2129" y="1804670"/>
                </a:cubicBezTo>
                <a:close/>
              </a:path>
            </a:pathLst>
          </a:custGeom>
        </p:spPr>
        <p:txBody>
          <a:bodyPr wrap="square">
            <a:noAutofit/>
          </a:bodyPr>
          <a:lstStyle/>
          <a:p>
            <a:endParaRPr lang="en-US"/>
          </a:p>
        </p:txBody>
      </p:sp>
      <p:sp>
        <p:nvSpPr>
          <p:cNvPr id="16" name="Picture Placeholder 17">
            <a:extLst>
              <a:ext uri="{FF2B5EF4-FFF2-40B4-BE49-F238E27FC236}">
                <a16:creationId xmlns:a16="http://schemas.microsoft.com/office/drawing/2014/main" id="{FA5D3317-CAC6-7EB1-4ECC-BCD3E3AECE85}"/>
              </a:ext>
              <a:ext uri="{C183D7F6-B498-43B3-948B-1728B52AA6E4}">
                <adec:decorative xmlns:adec="http://schemas.microsoft.com/office/drawing/2017/decorative" val="1"/>
              </a:ext>
            </a:extLst>
          </p:cNvPr>
          <p:cNvSpPr>
            <a:spLocks noGrp="1"/>
          </p:cNvSpPr>
          <p:nvPr>
            <p:ph type="pic" sz="quarter" idx="11"/>
          </p:nvPr>
        </p:nvSpPr>
        <p:spPr>
          <a:xfrm>
            <a:off x="10247453" y="1302340"/>
            <a:ext cx="1937699" cy="2887066"/>
          </a:xfrm>
          <a:custGeom>
            <a:avLst/>
            <a:gdLst>
              <a:gd name="connsiteX0" fmla="*/ 1404794 w 1937699"/>
              <a:gd name="connsiteY0" fmla="*/ 68 h 2887066"/>
              <a:gd name="connsiteX1" fmla="*/ 1538784 w 1937699"/>
              <a:gd name="connsiteY1" fmla="*/ 51104 h 2887066"/>
              <a:gd name="connsiteX2" fmla="*/ 1936412 w 1937699"/>
              <a:gd name="connsiteY2" fmla="*/ 424730 h 2887066"/>
              <a:gd name="connsiteX3" fmla="*/ 1937699 w 1937699"/>
              <a:gd name="connsiteY3" fmla="*/ 424730 h 2887066"/>
              <a:gd name="connsiteX4" fmla="*/ 1937699 w 1937699"/>
              <a:gd name="connsiteY4" fmla="*/ 2493151 h 2887066"/>
              <a:gd name="connsiteX5" fmla="*/ 1619854 w 1937699"/>
              <a:gd name="connsiteY5" fmla="*/ 2828259 h 2887066"/>
              <a:gd name="connsiteX6" fmla="*/ 1354769 w 1937699"/>
              <a:gd name="connsiteY6" fmla="*/ 2835962 h 2887066"/>
              <a:gd name="connsiteX7" fmla="*/ 58940 w 1937699"/>
              <a:gd name="connsiteY7" fmla="*/ 1614939 h 2887066"/>
              <a:gd name="connsiteX8" fmla="*/ 51219 w 1937699"/>
              <a:gd name="connsiteY8" fmla="*/ 1350448 h 2887066"/>
              <a:gd name="connsiteX9" fmla="*/ 1273699 w 1937699"/>
              <a:gd name="connsiteY9" fmla="*/ 58808 h 2887066"/>
              <a:gd name="connsiteX10" fmla="*/ 1404794 w 1937699"/>
              <a:gd name="connsiteY10" fmla="*/ 68 h 288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699" h="2887066">
                <a:moveTo>
                  <a:pt x="1404794" y="68"/>
                </a:moveTo>
                <a:cubicBezTo>
                  <a:pt x="1452889" y="-1216"/>
                  <a:pt x="1501467" y="15796"/>
                  <a:pt x="1538784" y="51104"/>
                </a:cubicBezTo>
                <a:lnTo>
                  <a:pt x="1936412" y="424730"/>
                </a:lnTo>
                <a:lnTo>
                  <a:pt x="1937699" y="424730"/>
                </a:lnTo>
                <a:lnTo>
                  <a:pt x="1937699" y="2493151"/>
                </a:lnTo>
                <a:lnTo>
                  <a:pt x="1619854" y="2828259"/>
                </a:lnTo>
                <a:cubicBezTo>
                  <a:pt x="1549079" y="2904011"/>
                  <a:pt x="1429404" y="2906579"/>
                  <a:pt x="1354769" y="2835962"/>
                </a:cubicBezTo>
                <a:lnTo>
                  <a:pt x="58940" y="1614939"/>
                </a:lnTo>
                <a:cubicBezTo>
                  <a:pt x="-16983" y="1544322"/>
                  <a:pt x="-19556" y="1424916"/>
                  <a:pt x="51219" y="1350448"/>
                </a:cubicBezTo>
                <a:lnTo>
                  <a:pt x="1273699" y="58808"/>
                </a:lnTo>
                <a:cubicBezTo>
                  <a:pt x="1309087" y="20932"/>
                  <a:pt x="1356699" y="1352"/>
                  <a:pt x="1404794" y="68"/>
                </a:cubicBezTo>
                <a:close/>
              </a:path>
            </a:pathLst>
          </a:custGeom>
        </p:spPr>
        <p:txBody>
          <a:bodyPr wrap="square">
            <a:noAutofit/>
          </a:bodyPr>
          <a:lstStyle/>
          <a:p>
            <a:endParaRPr lang="en-US"/>
          </a:p>
        </p:txBody>
      </p:sp>
      <p:sp>
        <p:nvSpPr>
          <p:cNvPr id="17" name="Picture Placeholder 18">
            <a:extLst>
              <a:ext uri="{FF2B5EF4-FFF2-40B4-BE49-F238E27FC236}">
                <a16:creationId xmlns:a16="http://schemas.microsoft.com/office/drawing/2014/main" id="{3BFB9AF4-C87E-D6BB-A69B-A17330E52EC0}"/>
              </a:ext>
              <a:ext uri="{C183D7F6-B498-43B3-948B-1728B52AA6E4}">
                <adec:decorative xmlns:adec="http://schemas.microsoft.com/office/drawing/2017/decorative" val="1"/>
              </a:ext>
            </a:extLst>
          </p:cNvPr>
          <p:cNvSpPr>
            <a:spLocks noGrp="1"/>
          </p:cNvSpPr>
          <p:nvPr>
            <p:ph type="pic" sz="quarter" idx="12"/>
          </p:nvPr>
        </p:nvSpPr>
        <p:spPr>
          <a:xfrm>
            <a:off x="8674129" y="3479764"/>
            <a:ext cx="2438362" cy="2438362"/>
          </a:xfrm>
          <a:custGeom>
            <a:avLst/>
            <a:gdLst>
              <a:gd name="connsiteX0" fmla="*/ 1219181 w 2438362"/>
              <a:gd name="connsiteY0" fmla="*/ 0 h 2438362"/>
              <a:gd name="connsiteX1" fmla="*/ 2081272 w 2438362"/>
              <a:gd name="connsiteY1" fmla="*/ 357089 h 2438362"/>
              <a:gd name="connsiteX2" fmla="*/ 2081272 w 2438362"/>
              <a:gd name="connsiteY2" fmla="*/ 2081272 h 2438362"/>
              <a:gd name="connsiteX3" fmla="*/ 357090 w 2438362"/>
              <a:gd name="connsiteY3" fmla="*/ 2081272 h 2438362"/>
              <a:gd name="connsiteX4" fmla="*/ 357090 w 2438362"/>
              <a:gd name="connsiteY4" fmla="*/ 357089 h 2438362"/>
              <a:gd name="connsiteX5" fmla="*/ 1219181 w 2438362"/>
              <a:gd name="connsiteY5" fmla="*/ 0 h 243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362" h="2438362">
                <a:moveTo>
                  <a:pt x="1219181" y="0"/>
                </a:moveTo>
                <a:cubicBezTo>
                  <a:pt x="1531197" y="0"/>
                  <a:pt x="1843212" y="119030"/>
                  <a:pt x="2081272" y="357089"/>
                </a:cubicBezTo>
                <a:cubicBezTo>
                  <a:pt x="2557392" y="833209"/>
                  <a:pt x="2557392" y="1605152"/>
                  <a:pt x="2081272" y="2081272"/>
                </a:cubicBezTo>
                <a:cubicBezTo>
                  <a:pt x="1605153" y="2557392"/>
                  <a:pt x="833210" y="2557392"/>
                  <a:pt x="357090" y="2081272"/>
                </a:cubicBezTo>
                <a:cubicBezTo>
                  <a:pt x="-119030" y="1605152"/>
                  <a:pt x="-119030" y="833209"/>
                  <a:pt x="357090" y="357089"/>
                </a:cubicBezTo>
                <a:cubicBezTo>
                  <a:pt x="595150" y="119030"/>
                  <a:pt x="907166" y="0"/>
                  <a:pt x="1219181" y="0"/>
                </a:cubicBezTo>
                <a:close/>
              </a:path>
            </a:pathLst>
          </a:custGeom>
        </p:spPr>
        <p:txBody>
          <a:bodyPr wrap="square">
            <a:noAutofit/>
          </a:bodyPr>
          <a:lstStyle/>
          <a:p>
            <a:endParaRPr lang="en-US"/>
          </a:p>
        </p:txBody>
      </p:sp>
      <p:sp>
        <p:nvSpPr>
          <p:cNvPr id="10" name="Slide Number Placeholder 9">
            <a:extLst>
              <a:ext uri="{FF2B5EF4-FFF2-40B4-BE49-F238E27FC236}">
                <a16:creationId xmlns:a16="http://schemas.microsoft.com/office/drawing/2014/main" id="{3A8ACFC6-3B9E-E88E-4ADA-9D270917BF8E}"/>
              </a:ext>
            </a:extLst>
          </p:cNvPr>
          <p:cNvSpPr>
            <a:spLocks noGrp="1"/>
          </p:cNvSpPr>
          <p:nvPr>
            <p:ph type="sldNum" sz="quarter" idx="21"/>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775575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pic>
        <p:nvPicPr>
          <p:cNvPr id="7" name="Picture 6">
            <a:extLst>
              <a:ext uri="{FF2B5EF4-FFF2-40B4-BE49-F238E27FC236}">
                <a16:creationId xmlns:a16="http://schemas.microsoft.com/office/drawing/2014/main" id="{A15874AE-7EFF-B83B-FEE8-F565F248A5F1}"/>
              </a:ext>
            </a:extLst>
          </p:cNvPr>
          <p:cNvPicPr>
            <a:picLocks noChangeAspect="1"/>
          </p:cNvPicPr>
          <p:nvPr userDrawn="1"/>
        </p:nvPicPr>
        <p:blipFill>
          <a:blip r:embed="rId2"/>
          <a:stretch>
            <a:fillRect/>
          </a:stretch>
        </p:blipFill>
        <p:spPr>
          <a:xfrm>
            <a:off x="8907242" y="394288"/>
            <a:ext cx="3073400" cy="5461000"/>
          </a:xfrm>
          <a:prstGeom prst="rect">
            <a:avLst/>
          </a:prstGeom>
        </p:spPr>
      </p:pic>
      <p:sp>
        <p:nvSpPr>
          <p:cNvPr id="11" name="Picture Placeholder 8">
            <a:extLst>
              <a:ext uri="{FF2B5EF4-FFF2-40B4-BE49-F238E27FC236}">
                <a16:creationId xmlns:a16="http://schemas.microsoft.com/office/drawing/2014/main" id="{94E4BF22-7F99-DED6-2B4B-D637C8D4EDC0}"/>
              </a:ext>
              <a:ext uri="{C183D7F6-B498-43B3-948B-1728B52AA6E4}">
                <adec:decorative xmlns:adec="http://schemas.microsoft.com/office/drawing/2017/decorative" val="1"/>
              </a:ext>
            </a:extLst>
          </p:cNvPr>
          <p:cNvSpPr>
            <a:spLocks noGrp="1"/>
          </p:cNvSpPr>
          <p:nvPr>
            <p:ph type="pic" sz="quarter" idx="10"/>
          </p:nvPr>
        </p:nvSpPr>
        <p:spPr>
          <a:xfrm>
            <a:off x="8233134" y="-1"/>
            <a:ext cx="2996871" cy="1800859"/>
          </a:xfrm>
          <a:custGeom>
            <a:avLst/>
            <a:gdLst>
              <a:gd name="connsiteX0" fmla="*/ 31855 w 2996871"/>
              <a:gd name="connsiteY0" fmla="*/ 0 h 1800859"/>
              <a:gd name="connsiteX1" fmla="*/ 2965017 w 2996871"/>
              <a:gd name="connsiteY1" fmla="*/ 0 h 1800859"/>
              <a:gd name="connsiteX2" fmla="*/ 2996871 w 2996871"/>
              <a:gd name="connsiteY2" fmla="*/ 307340 h 1800859"/>
              <a:gd name="connsiteX3" fmla="*/ 1498436 w 2996871"/>
              <a:gd name="connsiteY3" fmla="*/ 1800859 h 1800859"/>
              <a:gd name="connsiteX4" fmla="*/ 0 w 2996871"/>
              <a:gd name="connsiteY4" fmla="*/ 307340 h 1800859"/>
              <a:gd name="connsiteX5" fmla="*/ 31855 w 2996871"/>
              <a:gd name="connsiteY5" fmla="*/ 0 h 18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71" h="1800859">
                <a:moveTo>
                  <a:pt x="31855" y="0"/>
                </a:moveTo>
                <a:lnTo>
                  <a:pt x="2965017" y="0"/>
                </a:lnTo>
                <a:cubicBezTo>
                  <a:pt x="2985404" y="99060"/>
                  <a:pt x="2996871" y="201930"/>
                  <a:pt x="2996871" y="307340"/>
                </a:cubicBezTo>
                <a:cubicBezTo>
                  <a:pt x="2996871" y="1132839"/>
                  <a:pt x="2325379" y="1800859"/>
                  <a:pt x="1498436" y="1800859"/>
                </a:cubicBezTo>
                <a:cubicBezTo>
                  <a:pt x="671493" y="1800859"/>
                  <a:pt x="0" y="1132839"/>
                  <a:pt x="0" y="307340"/>
                </a:cubicBezTo>
                <a:cubicBezTo>
                  <a:pt x="0" y="201930"/>
                  <a:pt x="11468" y="99060"/>
                  <a:pt x="31855" y="0"/>
                </a:cubicBezTo>
                <a:close/>
              </a:path>
            </a:pathLst>
          </a:custGeom>
        </p:spPr>
        <p:txBody>
          <a:bodyPr wrap="square">
            <a:noAutofit/>
          </a:bodyPr>
          <a:lstStyle/>
          <a:p>
            <a:endParaRPr lang="en-US"/>
          </a:p>
        </p:txBody>
      </p:sp>
      <p:sp>
        <p:nvSpPr>
          <p:cNvPr id="12" name="Picture Placeholder 11">
            <a:extLst>
              <a:ext uri="{FF2B5EF4-FFF2-40B4-BE49-F238E27FC236}">
                <a16:creationId xmlns:a16="http://schemas.microsoft.com/office/drawing/2014/main" id="{79C8F27F-F56D-14FD-CC77-3D14F286442A}"/>
              </a:ext>
              <a:ext uri="{C183D7F6-B498-43B3-948B-1728B52AA6E4}">
                <adec:decorative xmlns:adec="http://schemas.microsoft.com/office/drawing/2017/decorative" val="1"/>
              </a:ext>
            </a:extLst>
          </p:cNvPr>
          <p:cNvSpPr>
            <a:spLocks noGrp="1"/>
          </p:cNvSpPr>
          <p:nvPr>
            <p:ph type="pic" sz="quarter" idx="11"/>
          </p:nvPr>
        </p:nvSpPr>
        <p:spPr>
          <a:xfrm>
            <a:off x="10225960" y="1217924"/>
            <a:ext cx="1966039" cy="2437631"/>
          </a:xfrm>
          <a:custGeom>
            <a:avLst/>
            <a:gdLst>
              <a:gd name="connsiteX0" fmla="*/ 1966039 w 1966039"/>
              <a:gd name="connsiteY0" fmla="*/ 0 h 2437631"/>
              <a:gd name="connsiteX1" fmla="*/ 1966039 w 1966039"/>
              <a:gd name="connsiteY1" fmla="*/ 2437631 h 2437631"/>
              <a:gd name="connsiteX2" fmla="*/ 72631 w 1966039"/>
              <a:gd name="connsiteY2" fmla="*/ 1300155 h 2437631"/>
              <a:gd name="connsiteX3" fmla="*/ 77704 w 1966039"/>
              <a:gd name="connsiteY3" fmla="*/ 1040886 h 2437631"/>
            </a:gdLst>
            <a:ahLst/>
            <a:cxnLst>
              <a:cxn ang="0">
                <a:pos x="connsiteX0" y="connsiteY0"/>
              </a:cxn>
              <a:cxn ang="0">
                <a:pos x="connsiteX1" y="connsiteY1"/>
              </a:cxn>
              <a:cxn ang="0">
                <a:pos x="connsiteX2" y="connsiteY2"/>
              </a:cxn>
              <a:cxn ang="0">
                <a:pos x="connsiteX3" y="connsiteY3"/>
              </a:cxn>
            </a:cxnLst>
            <a:rect l="l" t="t" r="r" b="b"/>
            <a:pathLst>
              <a:path w="1966039" h="2437631">
                <a:moveTo>
                  <a:pt x="1966039" y="0"/>
                </a:moveTo>
                <a:lnTo>
                  <a:pt x="1966039" y="2437631"/>
                </a:lnTo>
                <a:lnTo>
                  <a:pt x="72631" y="1300155"/>
                </a:lnTo>
                <a:cubicBezTo>
                  <a:pt x="-26288" y="1241692"/>
                  <a:pt x="-23751" y="1096807"/>
                  <a:pt x="77704" y="1040886"/>
                </a:cubicBezTo>
                <a:close/>
              </a:path>
            </a:pathLst>
          </a:custGeom>
        </p:spPr>
        <p:txBody>
          <a:bodyPr wrap="square">
            <a:noAutofit/>
          </a:bodyPr>
          <a:lstStyle/>
          <a:p>
            <a:endParaRPr lang="en-US"/>
          </a:p>
        </p:txBody>
      </p:sp>
      <p:sp>
        <p:nvSpPr>
          <p:cNvPr id="13" name="Picture Placeholder 41">
            <a:extLst>
              <a:ext uri="{FF2B5EF4-FFF2-40B4-BE49-F238E27FC236}">
                <a16:creationId xmlns:a16="http://schemas.microsoft.com/office/drawing/2014/main" id="{CCF787B4-3E01-7444-BEE7-4AECA85BEFEB}"/>
              </a:ext>
              <a:ext uri="{C183D7F6-B498-43B3-948B-1728B52AA6E4}">
                <adec:decorative xmlns:adec="http://schemas.microsoft.com/office/drawing/2017/decorative" val="1"/>
              </a:ext>
            </a:extLst>
          </p:cNvPr>
          <p:cNvSpPr>
            <a:spLocks noGrp="1"/>
          </p:cNvSpPr>
          <p:nvPr>
            <p:ph type="pic" sz="quarter" idx="12"/>
          </p:nvPr>
        </p:nvSpPr>
        <p:spPr>
          <a:xfrm>
            <a:off x="8641986" y="3077973"/>
            <a:ext cx="2785916" cy="2785917"/>
          </a:xfrm>
          <a:custGeom>
            <a:avLst/>
            <a:gdLst>
              <a:gd name="connsiteX0" fmla="*/ 1794247 w 2785916"/>
              <a:gd name="connsiteY0" fmla="*/ 329 h 2785917"/>
              <a:gd name="connsiteX1" fmla="*/ 1958043 w 2785916"/>
              <a:gd name="connsiteY1" fmla="*/ 94930 h 2785917"/>
              <a:gd name="connsiteX2" fmla="*/ 2767869 w 2785916"/>
              <a:gd name="connsiteY2" fmla="*/ 1728678 h 2785917"/>
              <a:gd name="connsiteX3" fmla="*/ 2690987 w 2785916"/>
              <a:gd name="connsiteY3" fmla="*/ 1958044 h 2785917"/>
              <a:gd name="connsiteX4" fmla="*/ 1057239 w 2785916"/>
              <a:gd name="connsiteY4" fmla="*/ 2767870 h 2785917"/>
              <a:gd name="connsiteX5" fmla="*/ 827874 w 2785916"/>
              <a:gd name="connsiteY5" fmla="*/ 2690988 h 2785917"/>
              <a:gd name="connsiteX6" fmla="*/ 18047 w 2785916"/>
              <a:gd name="connsiteY6" fmla="*/ 1057240 h 2785917"/>
              <a:gd name="connsiteX7" fmla="*/ 94929 w 2785916"/>
              <a:gd name="connsiteY7" fmla="*/ 827875 h 2785917"/>
              <a:gd name="connsiteX8" fmla="*/ 1728677 w 2785916"/>
              <a:gd name="connsiteY8" fmla="*/ 18048 h 2785917"/>
              <a:gd name="connsiteX9" fmla="*/ 1794247 w 2785916"/>
              <a:gd name="connsiteY9" fmla="*/ 329 h 2785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5916" h="2785917">
                <a:moveTo>
                  <a:pt x="1794247" y="329"/>
                </a:moveTo>
                <a:cubicBezTo>
                  <a:pt x="1860739" y="-3815"/>
                  <a:pt x="1926329" y="31503"/>
                  <a:pt x="1958043" y="94930"/>
                </a:cubicBezTo>
                <a:lnTo>
                  <a:pt x="2767869" y="1728678"/>
                </a:lnTo>
                <a:cubicBezTo>
                  <a:pt x="2810155" y="1813249"/>
                  <a:pt x="2775558" y="1917040"/>
                  <a:pt x="2690987" y="1958044"/>
                </a:cubicBezTo>
                <a:lnTo>
                  <a:pt x="1057239" y="2767870"/>
                </a:lnTo>
                <a:cubicBezTo>
                  <a:pt x="972668" y="2810156"/>
                  <a:pt x="870159" y="2775559"/>
                  <a:pt x="827874" y="2690988"/>
                </a:cubicBezTo>
                <a:lnTo>
                  <a:pt x="18047" y="1057240"/>
                </a:lnTo>
                <a:cubicBezTo>
                  <a:pt x="-24238" y="972669"/>
                  <a:pt x="10359" y="870160"/>
                  <a:pt x="94929" y="827875"/>
                </a:cubicBezTo>
                <a:lnTo>
                  <a:pt x="1728677" y="18048"/>
                </a:lnTo>
                <a:cubicBezTo>
                  <a:pt x="1749820" y="7477"/>
                  <a:pt x="1772084" y="1711"/>
                  <a:pt x="1794247" y="329"/>
                </a:cubicBezTo>
                <a:close/>
              </a:path>
            </a:pathLst>
          </a:custGeom>
        </p:spPr>
        <p:txBody>
          <a:bodyPr wrap="square">
            <a:noAutofit/>
          </a:bodyPr>
          <a:lstStyle/>
          <a:p>
            <a:endParaRPr lang="en-US"/>
          </a:p>
        </p:txBody>
      </p:sp>
      <p:sp>
        <p:nvSpPr>
          <p:cNvPr id="5" name="Slide Number Placeholder 5">
            <a:extLst>
              <a:ext uri="{FF2B5EF4-FFF2-40B4-BE49-F238E27FC236}">
                <a16:creationId xmlns:a16="http://schemas.microsoft.com/office/drawing/2014/main" id="{E3365B84-D4CA-69C0-6280-FCD94981963D}"/>
              </a:ext>
            </a:extLst>
          </p:cNvPr>
          <p:cNvSpPr txBox="1">
            <a:spLocks/>
          </p:cNvSpPr>
          <p:nvPr userDrawn="1"/>
        </p:nvSpPr>
        <p:spPr>
          <a:xfrm>
            <a:off x="9356035" y="63137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810586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87103"/>
            <a:ext cx="10890405" cy="492302"/>
          </a:xfrm>
          <a:prstGeom prst="rect">
            <a:avLst/>
          </a:prstGeo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a:prstGeom prst="rect">
            <a:avLst/>
          </a:prstGeo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8098DDC0-19CC-A62F-8B52-331F5070FFD6}"/>
              </a:ext>
            </a:extLst>
          </p:cNvPr>
          <p:cNvCxnSpPr>
            <a:cxnSpLocks/>
          </p:cNvCxnSpPr>
          <p:nvPr userDrawn="1"/>
        </p:nvCxnSpPr>
        <p:spPr>
          <a:xfrm>
            <a:off x="-1" y="3932604"/>
            <a:ext cx="12192001" cy="0"/>
          </a:xfrm>
          <a:prstGeom prst="line">
            <a:avLst/>
          </a:prstGeom>
          <a:ln w="25400" cap="rnd">
            <a:solidFill>
              <a:schemeClr val="bg1">
                <a:lumMod val="85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C5C034F-BBCA-4EE6-B2FA-4E09AF3C4E40}"/>
              </a:ext>
            </a:extLst>
          </p:cNvPr>
          <p:cNvGrpSpPr/>
          <p:nvPr userDrawn="1"/>
        </p:nvGrpSpPr>
        <p:grpSpPr>
          <a:xfrm>
            <a:off x="824737" y="3403214"/>
            <a:ext cx="1880713" cy="867993"/>
            <a:chOff x="824737" y="3403214"/>
            <a:chExt cx="1880713" cy="867993"/>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p:nvCxnSpPr>
          <p:spPr>
            <a:xfrm flipV="1">
              <a:off x="1765093" y="3403214"/>
              <a:ext cx="0" cy="529389"/>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958EFDE-F9CE-C2FD-8C12-38A176AFCD6E}"/>
                </a:ext>
              </a:extLst>
            </p:cNvPr>
            <p:cNvSpPr/>
            <p:nvPr/>
          </p:nvSpPr>
          <p:spPr>
            <a:xfrm>
              <a:off x="1431646" y="3604313"/>
              <a:ext cx="666894" cy="666894"/>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9B140F5-B064-B361-294A-730D3DEEC9DB}"/>
                </a:ext>
              </a:extLst>
            </p:cNvPr>
            <p:cNvCxnSpPr>
              <a:cxnSpLocks/>
            </p:cNvCxnSpPr>
            <p:nvPr/>
          </p:nvCxnSpPr>
          <p:spPr>
            <a:xfrm>
              <a:off x="824737" y="3403214"/>
              <a:ext cx="1880713" cy="0"/>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9DE47725-CD1A-D70C-B112-16655EB6D019}"/>
                </a:ext>
              </a:extLst>
            </p:cNvPr>
            <p:cNvSpPr txBox="1">
              <a:spLocks/>
            </p:cNvSpPr>
            <p:nvPr/>
          </p:nvSpPr>
          <p:spPr>
            <a:xfrm>
              <a:off x="154164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1</a:t>
              </a:r>
            </a:p>
          </p:txBody>
        </p:sp>
      </p:grpSp>
      <p:sp>
        <p:nvSpPr>
          <p:cNvPr id="28" name="Text Placeholder 58">
            <a:extLst>
              <a:ext uri="{FF2B5EF4-FFF2-40B4-BE49-F238E27FC236}">
                <a16:creationId xmlns:a16="http://schemas.microsoft.com/office/drawing/2014/main" id="{B0C4EFDC-777D-7B45-44A2-89F03D997BA3}"/>
              </a:ext>
            </a:extLst>
          </p:cNvPr>
          <p:cNvSpPr>
            <a:spLocks noGrp="1"/>
          </p:cNvSpPr>
          <p:nvPr>
            <p:ph type="body" sz="quarter" idx="13"/>
          </p:nvPr>
        </p:nvSpPr>
        <p:spPr>
          <a:xfrm>
            <a:off x="824735"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18" name="Group 17">
            <a:extLst>
              <a:ext uri="{FF2B5EF4-FFF2-40B4-BE49-F238E27FC236}">
                <a16:creationId xmlns:a16="http://schemas.microsoft.com/office/drawing/2014/main" id="{458D8A46-2169-F8EB-48CA-8D3F37C29FAD}"/>
              </a:ext>
            </a:extLst>
          </p:cNvPr>
          <p:cNvGrpSpPr/>
          <p:nvPr userDrawn="1"/>
        </p:nvGrpSpPr>
        <p:grpSpPr>
          <a:xfrm>
            <a:off x="2983805" y="3604313"/>
            <a:ext cx="1880713" cy="867993"/>
            <a:chOff x="2551991" y="3604313"/>
            <a:chExt cx="1880713" cy="867993"/>
          </a:xfrm>
        </p:grpSpPr>
        <p:cxnSp>
          <p:nvCxnSpPr>
            <p:cNvPr id="19" name="Straight Connector 18">
              <a:extLst>
                <a:ext uri="{FF2B5EF4-FFF2-40B4-BE49-F238E27FC236}">
                  <a16:creationId xmlns:a16="http://schemas.microsoft.com/office/drawing/2014/main" id="{C8EBFA42-881D-C1A3-E815-4C94D9A7949E}"/>
                </a:ext>
              </a:extLst>
            </p:cNvPr>
            <p:cNvCxnSpPr>
              <a:cxnSpLocks/>
            </p:cNvCxnSpPr>
            <p:nvPr/>
          </p:nvCxnSpPr>
          <p:spPr>
            <a:xfrm rot="10800000" flipV="1">
              <a:off x="3492348" y="3942917"/>
              <a:ext cx="0" cy="529389"/>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54B0D750-FE4B-B04E-0F3B-2A147B4FB2BE}"/>
                </a:ext>
              </a:extLst>
            </p:cNvPr>
            <p:cNvSpPr/>
            <p:nvPr/>
          </p:nvSpPr>
          <p:spPr>
            <a:xfrm rot="10800000">
              <a:off x="3158901" y="3604313"/>
              <a:ext cx="666894" cy="666894"/>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0EFE6FD-304A-64E6-44BB-81A574B1710A}"/>
                </a:ext>
              </a:extLst>
            </p:cNvPr>
            <p:cNvCxnSpPr>
              <a:cxnSpLocks/>
            </p:cNvCxnSpPr>
            <p:nvPr/>
          </p:nvCxnSpPr>
          <p:spPr>
            <a:xfrm rot="10800000">
              <a:off x="2551991" y="4472306"/>
              <a:ext cx="1880713" cy="0"/>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1243835A-45F2-B5AC-CB2B-7F0F88C2048B}"/>
                </a:ext>
              </a:extLst>
            </p:cNvPr>
            <p:cNvSpPr txBox="1">
              <a:spLocks/>
            </p:cNvSpPr>
            <p:nvPr/>
          </p:nvSpPr>
          <p:spPr>
            <a:xfrm>
              <a:off x="326890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2</a:t>
              </a:r>
            </a:p>
          </p:txBody>
        </p:sp>
      </p:grpSp>
      <p:sp>
        <p:nvSpPr>
          <p:cNvPr id="29" name="Text Placeholder 58">
            <a:extLst>
              <a:ext uri="{FF2B5EF4-FFF2-40B4-BE49-F238E27FC236}">
                <a16:creationId xmlns:a16="http://schemas.microsoft.com/office/drawing/2014/main" id="{42B1A18E-7189-ACE2-6985-B8A86AD2AFF7}"/>
              </a:ext>
            </a:extLst>
          </p:cNvPr>
          <p:cNvSpPr>
            <a:spLocks noGrp="1"/>
          </p:cNvSpPr>
          <p:nvPr>
            <p:ph type="body" sz="quarter" idx="14"/>
          </p:nvPr>
        </p:nvSpPr>
        <p:spPr>
          <a:xfrm>
            <a:off x="2983804" y="4585312"/>
            <a:ext cx="1880714" cy="1363663"/>
          </a:xfrm>
          <a:prstGeom prst="rect">
            <a:avLst/>
          </a:prstGeo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13" name="Group 12">
            <a:extLst>
              <a:ext uri="{FF2B5EF4-FFF2-40B4-BE49-F238E27FC236}">
                <a16:creationId xmlns:a16="http://schemas.microsoft.com/office/drawing/2014/main" id="{CF717857-3609-A573-6888-863113445ADC}"/>
              </a:ext>
            </a:extLst>
          </p:cNvPr>
          <p:cNvGrpSpPr/>
          <p:nvPr userDrawn="1"/>
        </p:nvGrpSpPr>
        <p:grpSpPr>
          <a:xfrm>
            <a:off x="5142873" y="3384332"/>
            <a:ext cx="1920079" cy="886876"/>
            <a:chOff x="4279247" y="3403214"/>
            <a:chExt cx="1880713" cy="867993"/>
          </a:xfrm>
        </p:grpSpPr>
        <p:cxnSp>
          <p:nvCxnSpPr>
            <p:cNvPr id="14" name="Straight Connector 13">
              <a:extLst>
                <a:ext uri="{FF2B5EF4-FFF2-40B4-BE49-F238E27FC236}">
                  <a16:creationId xmlns:a16="http://schemas.microsoft.com/office/drawing/2014/main" id="{E6113C69-260C-47AA-9646-9FE9514AFFA6}"/>
                </a:ext>
              </a:extLst>
            </p:cNvPr>
            <p:cNvCxnSpPr>
              <a:cxnSpLocks/>
            </p:cNvCxnSpPr>
            <p:nvPr/>
          </p:nvCxnSpPr>
          <p:spPr>
            <a:xfrm flipV="1">
              <a:off x="5219603" y="3403214"/>
              <a:ext cx="0" cy="529389"/>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9E452AF-1549-12A9-DF40-48154E020FCB}"/>
                </a:ext>
              </a:extLst>
            </p:cNvPr>
            <p:cNvSpPr/>
            <p:nvPr/>
          </p:nvSpPr>
          <p:spPr>
            <a:xfrm>
              <a:off x="4886156" y="3604313"/>
              <a:ext cx="666894" cy="666894"/>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7AD60AA-0AC3-5F07-5DD2-F029883D2076}"/>
                </a:ext>
              </a:extLst>
            </p:cNvPr>
            <p:cNvCxnSpPr>
              <a:cxnSpLocks/>
            </p:cNvCxnSpPr>
            <p:nvPr/>
          </p:nvCxnSpPr>
          <p:spPr>
            <a:xfrm>
              <a:off x="4279247" y="3403214"/>
              <a:ext cx="1880713" cy="0"/>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1EB11E12-6156-3FBF-CA30-4874BF930AB3}"/>
                </a:ext>
              </a:extLst>
            </p:cNvPr>
            <p:cNvSpPr txBox="1">
              <a:spLocks/>
            </p:cNvSpPr>
            <p:nvPr/>
          </p:nvSpPr>
          <p:spPr>
            <a:xfrm>
              <a:off x="499615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3</a:t>
              </a:r>
            </a:p>
          </p:txBody>
        </p:sp>
      </p:grpSp>
      <p:sp>
        <p:nvSpPr>
          <p:cNvPr id="31" name="Text Placeholder 58">
            <a:extLst>
              <a:ext uri="{FF2B5EF4-FFF2-40B4-BE49-F238E27FC236}">
                <a16:creationId xmlns:a16="http://schemas.microsoft.com/office/drawing/2014/main" id="{764A8802-0851-6BEF-7CDB-2ADC87AF9A48}"/>
              </a:ext>
            </a:extLst>
          </p:cNvPr>
          <p:cNvSpPr>
            <a:spLocks noGrp="1"/>
          </p:cNvSpPr>
          <p:nvPr>
            <p:ph type="body" sz="quarter" idx="17"/>
          </p:nvPr>
        </p:nvSpPr>
        <p:spPr>
          <a:xfrm>
            <a:off x="5142871"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23" name="Group 22">
            <a:extLst>
              <a:ext uri="{FF2B5EF4-FFF2-40B4-BE49-F238E27FC236}">
                <a16:creationId xmlns:a16="http://schemas.microsoft.com/office/drawing/2014/main" id="{7B9A37AB-B112-A048-95CB-59BBC355BA3A}"/>
              </a:ext>
            </a:extLst>
          </p:cNvPr>
          <p:cNvGrpSpPr/>
          <p:nvPr userDrawn="1"/>
        </p:nvGrpSpPr>
        <p:grpSpPr>
          <a:xfrm>
            <a:off x="7301941" y="3604313"/>
            <a:ext cx="1880713" cy="867993"/>
            <a:chOff x="6006501" y="3604313"/>
            <a:chExt cx="1880713" cy="867993"/>
          </a:xfrm>
        </p:grpSpPr>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rot="10800000" flipV="1">
              <a:off x="6946858" y="3942917"/>
              <a:ext cx="0" cy="529389"/>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A681324-C909-5898-1075-E15D93770F06}"/>
                </a:ext>
              </a:extLst>
            </p:cNvPr>
            <p:cNvSpPr/>
            <p:nvPr/>
          </p:nvSpPr>
          <p:spPr>
            <a:xfrm rot="10800000">
              <a:off x="6613411" y="3604313"/>
              <a:ext cx="666894" cy="666894"/>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6DD17E7-AE33-78FF-9BDD-8EA65F32944A}"/>
                </a:ext>
              </a:extLst>
            </p:cNvPr>
            <p:cNvCxnSpPr>
              <a:cxnSpLocks/>
            </p:cNvCxnSpPr>
            <p:nvPr/>
          </p:nvCxnSpPr>
          <p:spPr>
            <a:xfrm rot="10800000">
              <a:off x="6006501" y="4472306"/>
              <a:ext cx="1880713" cy="0"/>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id="{B9708AFA-0E27-79A6-6210-C68A759A5F37}"/>
                </a:ext>
              </a:extLst>
            </p:cNvPr>
            <p:cNvSpPr txBox="1">
              <a:spLocks/>
            </p:cNvSpPr>
            <p:nvPr/>
          </p:nvSpPr>
          <p:spPr>
            <a:xfrm>
              <a:off x="6723414" y="3714319"/>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a:solidFill>
                    <a:srgbClr val="083958"/>
                  </a:solidFill>
                  <a:effectLst/>
                  <a:latin typeface="Calibri" panose="020F0502020204030204" pitchFamily="34" charset="0"/>
                  <a:cs typeface="Calibri" panose="020F0502020204030204" pitchFamily="34" charset="0"/>
                </a:rPr>
                <a:t>4</a:t>
              </a:r>
            </a:p>
          </p:txBody>
        </p:sp>
      </p:grpSp>
      <p:sp>
        <p:nvSpPr>
          <p:cNvPr id="30" name="Text Placeholder 58">
            <a:extLst>
              <a:ext uri="{FF2B5EF4-FFF2-40B4-BE49-F238E27FC236}">
                <a16:creationId xmlns:a16="http://schemas.microsoft.com/office/drawing/2014/main" id="{DF4F4559-2288-A5FF-BF21-6BEC72F19155}"/>
              </a:ext>
            </a:extLst>
          </p:cNvPr>
          <p:cNvSpPr>
            <a:spLocks noGrp="1"/>
          </p:cNvSpPr>
          <p:nvPr>
            <p:ph type="body" sz="quarter" idx="19"/>
          </p:nvPr>
        </p:nvSpPr>
        <p:spPr>
          <a:xfrm>
            <a:off x="7301941" y="4585312"/>
            <a:ext cx="1880714" cy="1363663"/>
          </a:xfrm>
          <a:prstGeom prst="rect">
            <a:avLst/>
          </a:prstGeom>
        </p:spPr>
        <p:txBody>
          <a:bodyPr>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grpSp>
        <p:nvGrpSpPr>
          <p:cNvPr id="32" name="Group 31">
            <a:extLst>
              <a:ext uri="{FF2B5EF4-FFF2-40B4-BE49-F238E27FC236}">
                <a16:creationId xmlns:a16="http://schemas.microsoft.com/office/drawing/2014/main" id="{66607EAB-AF26-875B-8D0A-825CC707C2FB}"/>
              </a:ext>
            </a:extLst>
          </p:cNvPr>
          <p:cNvGrpSpPr/>
          <p:nvPr userDrawn="1"/>
        </p:nvGrpSpPr>
        <p:grpSpPr>
          <a:xfrm>
            <a:off x="9461009" y="3403214"/>
            <a:ext cx="1880713" cy="867993"/>
            <a:chOff x="7733757" y="3403214"/>
            <a:chExt cx="1880713" cy="867993"/>
          </a:xfrm>
        </p:grpSpPr>
        <p:cxnSp>
          <p:nvCxnSpPr>
            <p:cNvPr id="33" name="Straight Connector 32">
              <a:extLst>
                <a:ext uri="{FF2B5EF4-FFF2-40B4-BE49-F238E27FC236}">
                  <a16:creationId xmlns:a16="http://schemas.microsoft.com/office/drawing/2014/main" id="{48BDF205-0298-59FB-3C28-EEDBC6D79D6F}"/>
                </a:ext>
              </a:extLst>
            </p:cNvPr>
            <p:cNvCxnSpPr>
              <a:cxnSpLocks/>
            </p:cNvCxnSpPr>
            <p:nvPr/>
          </p:nvCxnSpPr>
          <p:spPr>
            <a:xfrm flipV="1">
              <a:off x="8674113" y="3403214"/>
              <a:ext cx="0" cy="529389"/>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2EDB989-2AF1-F371-7CBD-1BCD6EE2767C}"/>
                </a:ext>
              </a:extLst>
            </p:cNvPr>
            <p:cNvSpPr/>
            <p:nvPr/>
          </p:nvSpPr>
          <p:spPr>
            <a:xfrm>
              <a:off x="8340666" y="3604313"/>
              <a:ext cx="666894" cy="666894"/>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2549FC02-398A-583A-139F-35C667EE7051}"/>
                </a:ext>
              </a:extLst>
            </p:cNvPr>
            <p:cNvCxnSpPr>
              <a:cxnSpLocks/>
            </p:cNvCxnSpPr>
            <p:nvPr/>
          </p:nvCxnSpPr>
          <p:spPr>
            <a:xfrm>
              <a:off x="7733757" y="3403214"/>
              <a:ext cx="1880713" cy="0"/>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sp>
          <p:nvSpPr>
            <p:cNvPr id="36" name="Subtitle 2">
              <a:extLst>
                <a:ext uri="{FF2B5EF4-FFF2-40B4-BE49-F238E27FC236}">
                  <a16:creationId xmlns:a16="http://schemas.microsoft.com/office/drawing/2014/main" id="{6C89315D-E2FB-C8F7-D2E0-6608FD46F149}"/>
                </a:ext>
              </a:extLst>
            </p:cNvPr>
            <p:cNvSpPr txBox="1">
              <a:spLocks/>
            </p:cNvSpPr>
            <p:nvPr/>
          </p:nvSpPr>
          <p:spPr>
            <a:xfrm>
              <a:off x="8450668" y="3713614"/>
              <a:ext cx="446889" cy="426962"/>
            </a:xfrm>
            <a:prstGeom prst="rect">
              <a:avLst/>
            </a:prstGeom>
          </p:spPr>
          <p:txBody>
            <a:bodyPr vert="horz" lIns="0" tIns="0" rIns="0" bIns="0" numCol="1" spcCol="7315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500" b="1" i="0">
                  <a:solidFill>
                    <a:srgbClr val="083958"/>
                  </a:solidFill>
                  <a:effectLst/>
                  <a:latin typeface="Calibri" panose="020F0502020204030204" pitchFamily="34" charset="0"/>
                  <a:cs typeface="Calibri" panose="020F0502020204030204" pitchFamily="34" charset="0"/>
                </a:rPr>
                <a:t>5</a:t>
              </a:r>
            </a:p>
          </p:txBody>
        </p:sp>
      </p:grpSp>
      <p:sp>
        <p:nvSpPr>
          <p:cNvPr id="37" name="Text Placeholder 58">
            <a:extLst>
              <a:ext uri="{FF2B5EF4-FFF2-40B4-BE49-F238E27FC236}">
                <a16:creationId xmlns:a16="http://schemas.microsoft.com/office/drawing/2014/main" id="{FDD1FD9C-4771-259F-3C7E-D38AAA5EC556}"/>
              </a:ext>
            </a:extLst>
          </p:cNvPr>
          <p:cNvSpPr>
            <a:spLocks noGrp="1"/>
          </p:cNvSpPr>
          <p:nvPr>
            <p:ph type="body" sz="quarter" idx="20"/>
          </p:nvPr>
        </p:nvSpPr>
        <p:spPr>
          <a:xfrm>
            <a:off x="9461008" y="1950756"/>
            <a:ext cx="1880714" cy="1363663"/>
          </a:xfrm>
          <a:prstGeom prst="rect">
            <a:avLst/>
          </a:prstGeom>
        </p:spPr>
        <p:txBody>
          <a:bodyPr anchor="b" anchorCtr="0">
            <a:noAutofit/>
          </a:bodyPr>
          <a:lstStyle>
            <a:lvl1pPr marL="0" indent="0">
              <a:lnSpc>
                <a:spcPts val="1440"/>
              </a:lnSpc>
              <a:buNone/>
              <a:defRPr sz="1500" b="0" i="0">
                <a:solidFill>
                  <a:srgbClr val="083958"/>
                </a:solidFill>
                <a:latin typeface="Calibri" panose="020F0502020204030204" pitchFamily="34" charset="0"/>
                <a:cs typeface="Calibri" panose="020F0502020204030204" pitchFamily="34" charset="0"/>
              </a:defRPr>
            </a:lvl1pPr>
          </a:lstStyle>
          <a:p>
            <a:endParaRPr lang="en-US">
              <a:effectLst/>
              <a:latin typeface="Helvetica Neue" panose="02000503000000020004" pitchFamily="2" charset="0"/>
            </a:endParaRPr>
          </a:p>
        </p:txBody>
      </p:sp>
      <p:sp>
        <p:nvSpPr>
          <p:cNvPr id="40" name="Slide Number Placeholder 39">
            <a:extLst>
              <a:ext uri="{FF2B5EF4-FFF2-40B4-BE49-F238E27FC236}">
                <a16:creationId xmlns:a16="http://schemas.microsoft.com/office/drawing/2014/main" id="{5DC1B9FD-1F5D-6D06-6E08-D4CAEAFB2B0E}"/>
              </a:ext>
            </a:extLst>
          </p:cNvPr>
          <p:cNvSpPr>
            <a:spLocks noGrp="1"/>
          </p:cNvSpPr>
          <p:nvPr>
            <p:ph type="sldNum" sz="quarter" idx="23"/>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160961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2" y="597613"/>
            <a:ext cx="10890405" cy="492302"/>
          </a:xfrm>
          <a:prstGeom prst="rect">
            <a:avLst/>
          </a:prstGeom>
        </p:spPr>
        <p:txBody>
          <a:bodyPr bIns="0" anchor="t">
            <a:noAutofit/>
          </a:bodyPr>
          <a:lstStyle>
            <a:lvl1pPr>
              <a:defRPr sz="3600">
                <a:solidFill>
                  <a:srgbClr val="083958"/>
                </a:solidFill>
              </a:defRPr>
            </a:lvl1pPr>
          </a:lstStyle>
          <a:p>
            <a:r>
              <a:rPr lang="en-US"/>
              <a:t>Click to edit Master title style</a:t>
            </a:r>
          </a:p>
        </p:txBody>
      </p:sp>
      <p:sp>
        <p:nvSpPr>
          <p:cNvPr id="9" name="Text Placeholder 3">
            <a:extLst>
              <a:ext uri="{FF2B5EF4-FFF2-40B4-BE49-F238E27FC236}">
                <a16:creationId xmlns:a16="http://schemas.microsoft.com/office/drawing/2014/main" id="{36F648CC-BD87-01CD-6955-F7A504A5A873}"/>
              </a:ext>
            </a:extLst>
          </p:cNvPr>
          <p:cNvSpPr>
            <a:spLocks noGrp="1"/>
          </p:cNvSpPr>
          <p:nvPr>
            <p:ph type="body" sz="quarter" idx="18"/>
          </p:nvPr>
        </p:nvSpPr>
        <p:spPr>
          <a:xfrm>
            <a:off x="653143" y="1051905"/>
            <a:ext cx="10891158" cy="412510"/>
          </a:xfrm>
          <a:prstGeom prst="rect">
            <a:avLst/>
          </a:prstGeom>
        </p:spPr>
        <p:txBody>
          <a:bodyPr>
            <a:normAutofit/>
          </a:bodyPr>
          <a:lstStyle>
            <a:lvl1pPr marL="0" indent="0">
              <a:buNone/>
              <a:defRPr sz="2200" b="1" i="0">
                <a:solidFill>
                  <a:srgbClr val="117AAB"/>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0" name="Oval 9">
            <a:extLst>
              <a:ext uri="{FF2B5EF4-FFF2-40B4-BE49-F238E27FC236}">
                <a16:creationId xmlns:a16="http://schemas.microsoft.com/office/drawing/2014/main" id="{8958EFDE-F9CE-C2FD-8C12-38A176AFCD6E}"/>
              </a:ext>
              <a:ext uri="{C183D7F6-B498-43B3-948B-1728B52AA6E4}">
                <adec:decorative xmlns:adec="http://schemas.microsoft.com/office/drawing/2017/decorative" val="1"/>
              </a:ext>
            </a:extLst>
          </p:cNvPr>
          <p:cNvSpPr/>
          <p:nvPr/>
        </p:nvSpPr>
        <p:spPr>
          <a:xfrm>
            <a:off x="1269094" y="1631705"/>
            <a:ext cx="991997" cy="991997"/>
          </a:xfrm>
          <a:prstGeom prst="ellipse">
            <a:avLst/>
          </a:prstGeom>
          <a:solidFill>
            <a:srgbClr val="EF9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4B0D750-FE4B-B04E-0F3B-2A147B4FB2BE}"/>
              </a:ext>
              <a:ext uri="{C183D7F6-B498-43B3-948B-1728B52AA6E4}">
                <adec:decorative xmlns:adec="http://schemas.microsoft.com/office/drawing/2017/decorative" val="1"/>
              </a:ext>
            </a:extLst>
          </p:cNvPr>
          <p:cNvSpPr/>
          <p:nvPr/>
        </p:nvSpPr>
        <p:spPr>
          <a:xfrm rot="10800000">
            <a:off x="3428161" y="1631705"/>
            <a:ext cx="991997" cy="991997"/>
          </a:xfrm>
          <a:prstGeom prst="ellipse">
            <a:avLst/>
          </a:prstGeom>
          <a:solidFill>
            <a:srgbClr val="9AC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9E452AF-1549-12A9-DF40-48154E020FCB}"/>
              </a:ext>
              <a:ext uri="{C183D7F6-B498-43B3-948B-1728B52AA6E4}">
                <adec:decorative xmlns:adec="http://schemas.microsoft.com/office/drawing/2017/decorative" val="1"/>
              </a:ext>
            </a:extLst>
          </p:cNvPr>
          <p:cNvSpPr/>
          <p:nvPr/>
        </p:nvSpPr>
        <p:spPr>
          <a:xfrm>
            <a:off x="5587228" y="1631705"/>
            <a:ext cx="991997" cy="991997"/>
          </a:xfrm>
          <a:prstGeom prst="ellipse">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A681324-C909-5898-1075-E15D93770F06}"/>
              </a:ext>
              <a:ext uri="{C183D7F6-B498-43B3-948B-1728B52AA6E4}">
                <adec:decorative xmlns:adec="http://schemas.microsoft.com/office/drawing/2017/decorative" val="1"/>
              </a:ext>
            </a:extLst>
          </p:cNvPr>
          <p:cNvSpPr/>
          <p:nvPr/>
        </p:nvSpPr>
        <p:spPr>
          <a:xfrm rot="10800000">
            <a:off x="7746298" y="1631705"/>
            <a:ext cx="991997" cy="991997"/>
          </a:xfrm>
          <a:prstGeom prst="ellipse">
            <a:avLst/>
          </a:prstGeom>
          <a:solidFill>
            <a:srgbClr val="8AB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2EDB989-2AF1-F371-7CBD-1BCD6EE2767C}"/>
              </a:ext>
              <a:ext uri="{C183D7F6-B498-43B3-948B-1728B52AA6E4}">
                <adec:decorative xmlns:adec="http://schemas.microsoft.com/office/drawing/2017/decorative" val="1"/>
              </a:ext>
            </a:extLst>
          </p:cNvPr>
          <p:cNvSpPr/>
          <p:nvPr/>
        </p:nvSpPr>
        <p:spPr>
          <a:xfrm>
            <a:off x="9901259" y="1631705"/>
            <a:ext cx="991997" cy="991997"/>
          </a:xfrm>
          <a:prstGeom prst="ellipse">
            <a:avLst/>
          </a:prstGeom>
          <a:solidFill>
            <a:srgbClr val="DCB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65">
            <a:extLst>
              <a:ext uri="{FF2B5EF4-FFF2-40B4-BE49-F238E27FC236}">
                <a16:creationId xmlns:a16="http://schemas.microsoft.com/office/drawing/2014/main" id="{4EB1E34C-E615-D753-56E3-96C516733357}"/>
              </a:ext>
            </a:extLst>
          </p:cNvPr>
          <p:cNvSpPr>
            <a:spLocks noGrp="1"/>
          </p:cNvSpPr>
          <p:nvPr>
            <p:ph type="body" sz="quarter" idx="24" hasCustomPrompt="1"/>
          </p:nvPr>
        </p:nvSpPr>
        <p:spPr>
          <a:xfrm>
            <a:off x="1219383" y="1838328"/>
            <a:ext cx="1093626" cy="566723"/>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2021</a:t>
            </a:r>
          </a:p>
        </p:txBody>
      </p:sp>
      <p:sp>
        <p:nvSpPr>
          <p:cNvPr id="67" name="Text Placeholder 65">
            <a:extLst>
              <a:ext uri="{FF2B5EF4-FFF2-40B4-BE49-F238E27FC236}">
                <a16:creationId xmlns:a16="http://schemas.microsoft.com/office/drawing/2014/main" id="{406D9EE9-E2F5-5547-EBFE-6FBF3AAA94F6}"/>
              </a:ext>
            </a:extLst>
          </p:cNvPr>
          <p:cNvSpPr>
            <a:spLocks noGrp="1"/>
          </p:cNvSpPr>
          <p:nvPr>
            <p:ph type="body" sz="quarter" idx="25" hasCustomPrompt="1"/>
          </p:nvPr>
        </p:nvSpPr>
        <p:spPr>
          <a:xfrm>
            <a:off x="3429834"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2022</a:t>
            </a:r>
          </a:p>
        </p:txBody>
      </p:sp>
      <p:sp>
        <p:nvSpPr>
          <p:cNvPr id="68" name="Text Placeholder 65">
            <a:extLst>
              <a:ext uri="{FF2B5EF4-FFF2-40B4-BE49-F238E27FC236}">
                <a16:creationId xmlns:a16="http://schemas.microsoft.com/office/drawing/2014/main" id="{C7729C8C-B176-04D5-A51E-4FABAA86663B}"/>
              </a:ext>
            </a:extLst>
          </p:cNvPr>
          <p:cNvSpPr>
            <a:spLocks noGrp="1"/>
          </p:cNvSpPr>
          <p:nvPr>
            <p:ph type="body" sz="quarter" idx="26" hasCustomPrompt="1"/>
          </p:nvPr>
        </p:nvSpPr>
        <p:spPr>
          <a:xfrm>
            <a:off x="5596837"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2023</a:t>
            </a:r>
          </a:p>
        </p:txBody>
      </p:sp>
      <p:sp>
        <p:nvSpPr>
          <p:cNvPr id="69" name="Text Placeholder 65">
            <a:extLst>
              <a:ext uri="{FF2B5EF4-FFF2-40B4-BE49-F238E27FC236}">
                <a16:creationId xmlns:a16="http://schemas.microsoft.com/office/drawing/2014/main" id="{B5D01AE9-E552-5E67-CD13-2A0090555F10}"/>
              </a:ext>
            </a:extLst>
          </p:cNvPr>
          <p:cNvSpPr>
            <a:spLocks noGrp="1"/>
          </p:cNvSpPr>
          <p:nvPr>
            <p:ph type="body" sz="quarter" idx="27" hasCustomPrompt="1"/>
          </p:nvPr>
        </p:nvSpPr>
        <p:spPr>
          <a:xfrm>
            <a:off x="7745050"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2024</a:t>
            </a:r>
          </a:p>
        </p:txBody>
      </p:sp>
      <p:sp>
        <p:nvSpPr>
          <p:cNvPr id="70" name="Text Placeholder 65">
            <a:extLst>
              <a:ext uri="{FF2B5EF4-FFF2-40B4-BE49-F238E27FC236}">
                <a16:creationId xmlns:a16="http://schemas.microsoft.com/office/drawing/2014/main" id="{68139ADC-FD54-7189-6654-211D873F7B1F}"/>
              </a:ext>
            </a:extLst>
          </p:cNvPr>
          <p:cNvSpPr>
            <a:spLocks noGrp="1"/>
          </p:cNvSpPr>
          <p:nvPr>
            <p:ph type="body" sz="quarter" idx="28" hasCustomPrompt="1"/>
          </p:nvPr>
        </p:nvSpPr>
        <p:spPr>
          <a:xfrm>
            <a:off x="9899527" y="1744535"/>
            <a:ext cx="994205" cy="754308"/>
          </a:xfrm>
          <a:prstGeom prst="rect">
            <a:avLst/>
          </a:prstGeom>
        </p:spPr>
        <p:txBody>
          <a:bodyPr anchor="ctr">
            <a:noAutofit/>
          </a:bodyPr>
          <a:lstStyle>
            <a:lvl1pPr marL="0" indent="0" algn="ctr">
              <a:buNone/>
              <a:defRPr sz="2500" b="1" i="0">
                <a:latin typeface="Calibri" panose="020F0502020204030204" pitchFamily="34" charset="0"/>
                <a:cs typeface="Calibri" panose="020F0502020204030204" pitchFamily="34" charset="0"/>
              </a:defRPr>
            </a:lvl1pPr>
            <a:lvl2pPr>
              <a:defRPr sz="2500" b="1" i="0">
                <a:latin typeface="Calibri" panose="020F0502020204030204" pitchFamily="34" charset="0"/>
                <a:cs typeface="Calibri" panose="020F0502020204030204" pitchFamily="34" charset="0"/>
              </a:defRPr>
            </a:lvl2pPr>
            <a:lvl3pPr>
              <a:defRPr sz="2500" b="1" i="0">
                <a:latin typeface="Calibri" panose="020F0502020204030204" pitchFamily="34" charset="0"/>
                <a:cs typeface="Calibri" panose="020F0502020204030204" pitchFamily="34" charset="0"/>
              </a:defRPr>
            </a:lvl3pPr>
            <a:lvl4pPr>
              <a:defRPr sz="2500" b="1" i="0">
                <a:latin typeface="Calibri" panose="020F0502020204030204" pitchFamily="34" charset="0"/>
                <a:cs typeface="Calibri" panose="020F0502020204030204" pitchFamily="34" charset="0"/>
              </a:defRPr>
            </a:lvl4pPr>
            <a:lvl5pPr>
              <a:defRPr sz="2500" b="1" i="0">
                <a:latin typeface="Calibri" panose="020F0502020204030204" pitchFamily="34" charset="0"/>
                <a:cs typeface="Calibri" panose="020F0502020204030204" pitchFamily="34" charset="0"/>
              </a:defRPr>
            </a:lvl5pPr>
          </a:lstStyle>
          <a:p>
            <a:pPr lvl="0"/>
            <a:r>
              <a:rPr lang="en-US"/>
              <a:t>2025</a:t>
            </a:r>
          </a:p>
        </p:txBody>
      </p:sp>
      <p:grpSp>
        <p:nvGrpSpPr>
          <p:cNvPr id="57" name="Group 56">
            <a:extLst>
              <a:ext uri="{FF2B5EF4-FFF2-40B4-BE49-F238E27FC236}">
                <a16:creationId xmlns:a16="http://schemas.microsoft.com/office/drawing/2014/main" id="{8FD50874-4DD1-19B5-181E-065D63A135C4}"/>
              </a:ext>
            </a:extLst>
          </p:cNvPr>
          <p:cNvGrpSpPr/>
          <p:nvPr userDrawn="1"/>
        </p:nvGrpSpPr>
        <p:grpSpPr>
          <a:xfrm>
            <a:off x="1765085" y="2495522"/>
            <a:ext cx="8636280" cy="3462800"/>
            <a:chOff x="1765085" y="1464415"/>
            <a:chExt cx="8636280" cy="2478501"/>
          </a:xfrm>
        </p:grpSpPr>
        <p:cxnSp>
          <p:nvCxnSpPr>
            <p:cNvPr id="8" name="Straight Connector 7">
              <a:extLst>
                <a:ext uri="{FF2B5EF4-FFF2-40B4-BE49-F238E27FC236}">
                  <a16:creationId xmlns:a16="http://schemas.microsoft.com/office/drawing/2014/main" id="{23BBBC19-82C3-D000-7431-AB589982A8E7}"/>
                </a:ext>
              </a:extLst>
            </p:cNvPr>
            <p:cNvCxnSpPr>
              <a:cxnSpLocks/>
            </p:cNvCxnSpPr>
            <p:nvPr userDrawn="1"/>
          </p:nvCxnSpPr>
          <p:spPr>
            <a:xfrm flipH="1" flipV="1">
              <a:off x="1765085" y="1464415"/>
              <a:ext cx="8" cy="2468188"/>
            </a:xfrm>
            <a:prstGeom prst="line">
              <a:avLst/>
            </a:prstGeom>
            <a:ln w="25400" cap="rnd">
              <a:solidFill>
                <a:srgbClr val="EF907B"/>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13C69-260C-47AA-9646-9FE9514AFFA6}"/>
                </a:ext>
              </a:extLst>
            </p:cNvPr>
            <p:cNvCxnSpPr>
              <a:cxnSpLocks/>
              <a:endCxn id="9" idx="2"/>
            </p:cNvCxnSpPr>
            <p:nvPr userDrawn="1"/>
          </p:nvCxnSpPr>
          <p:spPr>
            <a:xfrm flipV="1">
              <a:off x="6083229" y="1464415"/>
              <a:ext cx="15493" cy="2468188"/>
            </a:xfrm>
            <a:prstGeom prst="line">
              <a:avLst/>
            </a:prstGeom>
            <a:ln w="25400" cap="rnd">
              <a:solidFill>
                <a:srgbClr val="FFD36D"/>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EBFA42-881D-C1A3-E815-4C94D9A7949E}"/>
                </a:ext>
              </a:extLst>
            </p:cNvPr>
            <p:cNvCxnSpPr>
              <a:cxnSpLocks/>
            </p:cNvCxnSpPr>
            <p:nvPr userDrawn="1"/>
          </p:nvCxnSpPr>
          <p:spPr>
            <a:xfrm flipH="1" flipV="1">
              <a:off x="3924155" y="1464415"/>
              <a:ext cx="7" cy="2478501"/>
            </a:xfrm>
            <a:prstGeom prst="line">
              <a:avLst/>
            </a:prstGeom>
            <a:ln w="25400" cap="rnd">
              <a:solidFill>
                <a:srgbClr val="9ACAEC"/>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45B3CD-81EF-29DC-368A-5A230F3A5634}"/>
                </a:ext>
              </a:extLst>
            </p:cNvPr>
            <p:cNvCxnSpPr>
              <a:cxnSpLocks/>
            </p:cNvCxnSpPr>
            <p:nvPr/>
          </p:nvCxnSpPr>
          <p:spPr>
            <a:xfrm flipV="1">
              <a:off x="8242298" y="1464415"/>
              <a:ext cx="0" cy="2478501"/>
            </a:xfrm>
            <a:prstGeom prst="line">
              <a:avLst/>
            </a:prstGeom>
            <a:ln w="25400" cap="rnd">
              <a:solidFill>
                <a:srgbClr val="8AB79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8BDF205-0298-59FB-3C28-EEDBC6D79D6F}"/>
                </a:ext>
              </a:extLst>
            </p:cNvPr>
            <p:cNvCxnSpPr>
              <a:cxnSpLocks/>
            </p:cNvCxnSpPr>
            <p:nvPr userDrawn="1"/>
          </p:nvCxnSpPr>
          <p:spPr>
            <a:xfrm flipV="1">
              <a:off x="10401365" y="1464415"/>
              <a:ext cx="0" cy="2468188"/>
            </a:xfrm>
            <a:prstGeom prst="line">
              <a:avLst/>
            </a:prstGeom>
            <a:ln w="25400" cap="rnd">
              <a:solidFill>
                <a:srgbClr val="DCB9E1"/>
              </a:solidFill>
              <a:miter lim="800000"/>
            </a:ln>
          </p:spPr>
          <p:style>
            <a:lnRef idx="1">
              <a:schemeClr val="accent1"/>
            </a:lnRef>
            <a:fillRef idx="0">
              <a:schemeClr val="accent1"/>
            </a:fillRef>
            <a:effectRef idx="0">
              <a:schemeClr val="accent1"/>
            </a:effectRef>
            <a:fontRef idx="minor">
              <a:schemeClr val="tx1"/>
            </a:fontRef>
          </p:style>
        </p:cxnSp>
      </p:grpSp>
      <p:sp>
        <p:nvSpPr>
          <p:cNvPr id="11" name="Slide Number Placeholder 10">
            <a:extLst>
              <a:ext uri="{FF2B5EF4-FFF2-40B4-BE49-F238E27FC236}">
                <a16:creationId xmlns:a16="http://schemas.microsoft.com/office/drawing/2014/main" id="{C94F6A52-A581-0736-2A8F-47E4DBDB3AF4}"/>
              </a:ext>
            </a:extLst>
          </p:cNvPr>
          <p:cNvSpPr>
            <a:spLocks noGrp="1"/>
          </p:cNvSpPr>
          <p:nvPr>
            <p:ph type="sldNum" sz="quarter" idx="31"/>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spTree>
    <p:extLst>
      <p:ext uri="{BB962C8B-B14F-4D97-AF65-F5344CB8AC3E}">
        <p14:creationId xmlns:p14="http://schemas.microsoft.com/office/powerpoint/2010/main" val="1699704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65991-B848-BD3A-E83D-D4B397CC6E97}"/>
              </a:ext>
            </a:extLst>
          </p:cNvPr>
          <p:cNvSpPr>
            <a:spLocks noGrp="1"/>
          </p:cNvSpPr>
          <p:nvPr>
            <p:ph type="ctrTitle"/>
          </p:nvPr>
        </p:nvSpPr>
        <p:spPr>
          <a:xfrm>
            <a:off x="1524000" y="1060177"/>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5145D-40C3-3295-355A-34CAC5D78AE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4D06824B-42E8-2417-11C4-47208A35D471}"/>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646560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ellow text border 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F52BD4-35BC-4A46-08F8-6B379A7349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164494"/>
          </a:xfrm>
          <a:prstGeom prst="rect">
            <a:avLst/>
          </a:prstGeom>
        </p:spPr>
      </p:pic>
      <p:sp>
        <p:nvSpPr>
          <p:cNvPr id="7" name="Title 1">
            <a:extLst>
              <a:ext uri="{FF2B5EF4-FFF2-40B4-BE49-F238E27FC236}">
                <a16:creationId xmlns:a16="http://schemas.microsoft.com/office/drawing/2014/main" id="{E5710079-05BF-1C64-23A1-BEC5823819A9}"/>
              </a:ext>
            </a:extLst>
          </p:cNvPr>
          <p:cNvSpPr txBox="1">
            <a:spLocks/>
          </p:cNvSpPr>
          <p:nvPr userDrawn="1"/>
        </p:nvSpPr>
        <p:spPr>
          <a:xfrm>
            <a:off x="764439" y="673627"/>
            <a:ext cx="10973674" cy="886816"/>
          </a:xfrm>
          <a:prstGeom prst="rect">
            <a:avLst/>
          </a:prstGeom>
        </p:spPr>
        <p:txBody>
          <a:bodyPr vert="horz" lIns="0" tIns="0" rIns="0" bIns="0" rtlCol="0" anchor="b">
            <a:normAutofit/>
          </a:bodyPr>
          <a:lstStyle>
            <a:lvl1pPr algn="l" defTabSz="914400" rtl="0" eaLnBrk="1" latinLnBrk="0" hangingPunct="1">
              <a:lnSpc>
                <a:spcPts val="4660"/>
              </a:lnSpc>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a:solidFill>
                  <a:srgbClr val="083958"/>
                </a:solidFill>
              </a:rPr>
              <a:t>Click to edit Master title style</a:t>
            </a:r>
          </a:p>
        </p:txBody>
      </p:sp>
      <p:sp>
        <p:nvSpPr>
          <p:cNvPr id="2" name="Content Placeholder 2">
            <a:extLst>
              <a:ext uri="{FF2B5EF4-FFF2-40B4-BE49-F238E27FC236}">
                <a16:creationId xmlns:a16="http://schemas.microsoft.com/office/drawing/2014/main" id="{F2A6F34D-481F-8F0F-DA75-594FB4B8178C}"/>
              </a:ext>
            </a:extLst>
          </p:cNvPr>
          <p:cNvSpPr>
            <a:spLocks noGrp="1"/>
          </p:cNvSpPr>
          <p:nvPr>
            <p:ph sz="half" idx="1"/>
          </p:nvPr>
        </p:nvSpPr>
        <p:spPr>
          <a:xfrm>
            <a:off x="1242391" y="1808921"/>
            <a:ext cx="9331187" cy="3317211"/>
          </a:xfrm>
          <a:prstGeom prst="rect">
            <a:avLst/>
          </a:prstGeom>
        </p:spPr>
        <p:txBody>
          <a:bodyPr/>
          <a:lstStyle>
            <a:lvl1pPr marL="0" indent="0">
              <a:buNone/>
              <a:defRPr>
                <a:solidFill>
                  <a:srgbClr val="083958"/>
                </a:solidFill>
              </a:defRPr>
            </a:lvl1pPr>
            <a:lvl2pPr marL="457200" indent="0">
              <a:buNone/>
              <a:defRPr>
                <a:solidFill>
                  <a:schemeClr val="bg1"/>
                </a:solidFill>
              </a:defRPr>
            </a:lvl2pPr>
          </a:lstStyle>
          <a:p>
            <a:pPr lvl="0"/>
            <a:endParaRPr lang="en-US"/>
          </a:p>
        </p:txBody>
      </p:sp>
      <p:sp>
        <p:nvSpPr>
          <p:cNvPr id="4" name="Slide Number Placeholder 5">
            <a:extLst>
              <a:ext uri="{FF2B5EF4-FFF2-40B4-BE49-F238E27FC236}">
                <a16:creationId xmlns:a16="http://schemas.microsoft.com/office/drawing/2014/main" id="{83FCF5DB-9B43-FDCD-A074-C09BA9E7D2E3}"/>
              </a:ext>
            </a:extLst>
          </p:cNvPr>
          <p:cNvSpPr txBox="1">
            <a:spLocks/>
          </p:cNvSpPr>
          <p:nvPr userDrawn="1"/>
        </p:nvSpPr>
        <p:spPr>
          <a:xfrm>
            <a:off x="9448800" y="641297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3577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F53888-70C9-34C0-5DEC-3AC793A3567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1544625" y="880028"/>
            <a:ext cx="9102749" cy="4556531"/>
          </a:xfrm>
          <a:prstGeom prst="rect">
            <a:avLst/>
          </a:prstGeom>
        </p:spPr>
        <p:txBody>
          <a:bodyPr anchor="ctr">
            <a:normAutofit/>
          </a:bodyPr>
          <a:lstStyle>
            <a:lvl1pPr marL="0" indent="0" algn="ctr">
              <a:buNone/>
              <a:defRPr sz="3200" b="1" i="0">
                <a:solidFill>
                  <a:srgbClr val="083958"/>
                </a:solidFill>
                <a:latin typeface="Calibri" panose="020F0502020204030204" pitchFamily="34" charset="0"/>
                <a:cs typeface="Calibri" panose="020F0502020204030204" pitchFamily="34" charset="0"/>
              </a:defRPr>
            </a:lvl1pPr>
          </a:lstStyle>
          <a:p>
            <a:pPr lvl="0"/>
            <a:r>
              <a:rPr lang="en-US"/>
              <a:t>text</a:t>
            </a:r>
          </a:p>
        </p:txBody>
      </p:sp>
      <p:cxnSp>
        <p:nvCxnSpPr>
          <p:cNvPr id="5" name="Straight Connector 4">
            <a:extLst>
              <a:ext uri="{FF2B5EF4-FFF2-40B4-BE49-F238E27FC236}">
                <a16:creationId xmlns:a16="http://schemas.microsoft.com/office/drawing/2014/main" id="{A95D27CC-1E0D-1937-D825-5B3F83E52CD7}"/>
              </a:ext>
              <a:ext uri="{C183D7F6-B498-43B3-948B-1728B52AA6E4}">
                <adec:decorative xmlns:adec="http://schemas.microsoft.com/office/drawing/2017/decorative" val="1"/>
              </a:ext>
            </a:extLst>
          </p:cNvPr>
          <p:cNvCxnSpPr>
            <a:cxnSpLocks/>
          </p:cNvCxnSpPr>
          <p:nvPr userDrawn="1"/>
        </p:nvCxnSpPr>
        <p:spPr>
          <a:xfrm>
            <a:off x="648453" y="6168587"/>
            <a:ext cx="10895095"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FE0ACE7D-66FF-6281-9B0E-B6226551A312}"/>
              </a:ext>
              <a:ext uri="{C183D7F6-B498-43B3-948B-1728B52AA6E4}">
                <adec:decorative xmlns:adec="http://schemas.microsoft.com/office/drawing/2017/decorative" val="1"/>
              </a:ext>
            </a:extLst>
          </p:cNvPr>
          <p:cNvSpPr>
            <a:spLocks noGrp="1"/>
          </p:cNvSpPr>
          <p:nvPr>
            <p:ph type="sldNum" sz="quarter" idx="20"/>
          </p:nvPr>
        </p:nvSpPr>
        <p:spPr>
          <a:xfrm>
            <a:off x="9365973" y="6336310"/>
            <a:ext cx="2743200" cy="365125"/>
          </a:xfrm>
          <a:prstGeom prst="rect">
            <a:avLst/>
          </a:prstGeom>
        </p:spPr>
        <p:txBody>
          <a:bodyPr/>
          <a:lstStyle/>
          <a:p>
            <a:fld id="{8363C259-2947-574F-BF64-D7C8CB4F59C6}" type="slidenum">
              <a:rPr lang="en-US" smtClean="0"/>
              <a:pPr/>
              <a:t>‹#›</a:t>
            </a:fld>
            <a:endParaRPr lang="en-US"/>
          </a:p>
        </p:txBody>
      </p:sp>
      <p:pic>
        <p:nvPicPr>
          <p:cNvPr id="3" name="Picture 2">
            <a:extLst>
              <a:ext uri="{FF2B5EF4-FFF2-40B4-BE49-F238E27FC236}">
                <a16:creationId xmlns:a16="http://schemas.microsoft.com/office/drawing/2014/main" id="{FB8A6299-6479-330C-E1AF-99AC1A1EC87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34690" y="6327926"/>
            <a:ext cx="2161974" cy="370736"/>
          </a:xfrm>
          <a:prstGeom prst="rect">
            <a:avLst/>
          </a:prstGeom>
        </p:spPr>
      </p:pic>
    </p:spTree>
    <p:extLst>
      <p:ext uri="{BB962C8B-B14F-4D97-AF65-F5344CB8AC3E}">
        <p14:creationId xmlns:p14="http://schemas.microsoft.com/office/powerpoint/2010/main" val="3662826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C52F20-506A-0B32-B4B9-A15BFEF22379}"/>
              </a:ext>
            </a:extLst>
          </p:cNvPr>
          <p:cNvSpPr txBox="1">
            <a:spLocks/>
          </p:cNvSpPr>
          <p:nvPr userDrawn="1"/>
        </p:nvSpPr>
        <p:spPr>
          <a:xfrm>
            <a:off x="563765" y="2025245"/>
            <a:ext cx="4572000" cy="39446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83958"/>
                </a:solidFill>
                <a:latin typeface="Arial" panose="020B0604020202020204" pitchFamily="34" charset="0"/>
                <a:ea typeface="+mj-ea"/>
                <a:cs typeface="Arial" panose="020B0604020202020204" pitchFamily="34" charset="0"/>
              </a:defRPr>
            </a:lvl1pPr>
          </a:lstStyle>
          <a:p>
            <a:r>
              <a:rPr lang="en-US">
                <a:solidFill>
                  <a:schemeClr val="bg1"/>
                </a:solidFill>
              </a:rPr>
              <a:t>Click to edit Master title style</a:t>
            </a:r>
          </a:p>
        </p:txBody>
      </p:sp>
      <p:pic>
        <p:nvPicPr>
          <p:cNvPr id="5" name="Picture 4">
            <a:extLst>
              <a:ext uri="{FF2B5EF4-FFF2-40B4-BE49-F238E27FC236}">
                <a16:creationId xmlns:a16="http://schemas.microsoft.com/office/drawing/2014/main" id="{2EDDD6A1-BBB1-4F08-4386-9EF55F78AD8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2042" y="-233402"/>
            <a:ext cx="6600825" cy="6858000"/>
          </a:xfrm>
          <a:prstGeom prst="rect">
            <a:avLst/>
          </a:prstGeom>
        </p:spPr>
      </p:pic>
      <p:sp>
        <p:nvSpPr>
          <p:cNvPr id="31" name="Picture Placeholder 30">
            <a:extLst>
              <a:ext uri="{FF2B5EF4-FFF2-40B4-BE49-F238E27FC236}">
                <a16:creationId xmlns:a16="http://schemas.microsoft.com/office/drawing/2014/main" id="{FA92448F-5AD2-1AC2-06FD-88FD1AFA0BB0}"/>
              </a:ext>
            </a:extLst>
          </p:cNvPr>
          <p:cNvSpPr>
            <a:spLocks noGrp="1"/>
          </p:cNvSpPr>
          <p:nvPr>
            <p:ph type="pic" sz="quarter" idx="11"/>
          </p:nvPr>
        </p:nvSpPr>
        <p:spPr>
          <a:xfrm>
            <a:off x="4759537" y="0"/>
            <a:ext cx="7432465" cy="6857999"/>
          </a:xfrm>
          <a:custGeom>
            <a:avLst/>
            <a:gdLst>
              <a:gd name="connsiteX0" fmla="*/ 0 w 7432465"/>
              <a:gd name="connsiteY0" fmla="*/ 0 h 6857999"/>
              <a:gd name="connsiteX1" fmla="*/ 7432465 w 7432465"/>
              <a:gd name="connsiteY1" fmla="*/ 0 h 6857999"/>
              <a:gd name="connsiteX2" fmla="*/ 7432465 w 7432465"/>
              <a:gd name="connsiteY2" fmla="*/ 6857999 h 6857999"/>
              <a:gd name="connsiteX3" fmla="*/ 366612 w 7432465"/>
              <a:gd name="connsiteY3" fmla="*/ 6857999 h 6857999"/>
              <a:gd name="connsiteX4" fmla="*/ 143347 w 7432465"/>
              <a:gd name="connsiteY4" fmla="*/ 6476999 h 6857999"/>
              <a:gd name="connsiteX5" fmla="*/ 559433 w 7432465"/>
              <a:gd name="connsiteY5" fmla="*/ 6476999 h 6857999"/>
              <a:gd name="connsiteX6" fmla="*/ 710391 w 7432465"/>
              <a:gd name="connsiteY6" fmla="*/ 6325870 h 6857999"/>
              <a:gd name="connsiteX7" fmla="*/ 710391 w 7432465"/>
              <a:gd name="connsiteY7" fmla="*/ 532131 h 6857999"/>
              <a:gd name="connsiteX8" fmla="*/ 559433 w 7432465"/>
              <a:gd name="connsiteY8" fmla="*/ 381000 h 6857999"/>
              <a:gd name="connsiteX9" fmla="*/ 0 w 7432465"/>
              <a:gd name="connsiteY9" fmla="*/ 381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2465" h="6857999">
                <a:moveTo>
                  <a:pt x="0" y="0"/>
                </a:moveTo>
                <a:lnTo>
                  <a:pt x="7432465" y="0"/>
                </a:lnTo>
                <a:lnTo>
                  <a:pt x="7432465" y="6857999"/>
                </a:lnTo>
                <a:lnTo>
                  <a:pt x="366612" y="6857999"/>
                </a:lnTo>
                <a:cubicBezTo>
                  <a:pt x="334899" y="6708139"/>
                  <a:pt x="254980" y="6574790"/>
                  <a:pt x="143347" y="6476999"/>
                </a:cubicBezTo>
                <a:lnTo>
                  <a:pt x="559433" y="6476999"/>
                </a:lnTo>
                <a:cubicBezTo>
                  <a:pt x="643157" y="6476999"/>
                  <a:pt x="710391" y="6409690"/>
                  <a:pt x="710391" y="6325870"/>
                </a:cubicBezTo>
                <a:lnTo>
                  <a:pt x="710391" y="532131"/>
                </a:lnTo>
                <a:cubicBezTo>
                  <a:pt x="710391" y="448311"/>
                  <a:pt x="643157" y="381000"/>
                  <a:pt x="559433" y="381000"/>
                </a:cubicBezTo>
                <a:lnTo>
                  <a:pt x="0" y="381000"/>
                </a:lnTo>
                <a:close/>
              </a:path>
            </a:pathLst>
          </a:custGeom>
          <a:solidFill>
            <a:schemeClr val="bg2">
              <a:lumMod val="90000"/>
            </a:schemeClr>
          </a:solidFill>
        </p:spPr>
        <p:txBody>
          <a:bodyPr wrap="square">
            <a:noAutofit/>
          </a:bodyPr>
          <a:lstStyle/>
          <a:p>
            <a:endParaRPr lang="en-US"/>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65048" y="682970"/>
            <a:ext cx="4470717" cy="766640"/>
          </a:xfrm>
          <a:prstGeom prst="rect">
            <a:avLst/>
          </a:prstGeom>
        </p:spPr>
      </p:pic>
      <p:sp>
        <p:nvSpPr>
          <p:cNvPr id="3" name="Slide Number Placeholder 5">
            <a:extLst>
              <a:ext uri="{FF2B5EF4-FFF2-40B4-BE49-F238E27FC236}">
                <a16:creationId xmlns:a16="http://schemas.microsoft.com/office/drawing/2014/main" id="{B97748B5-EF11-0CB4-6526-D10548C3807D}"/>
              </a:ext>
            </a:extLst>
          </p:cNvPr>
          <p:cNvSpPr txBox="1">
            <a:spLocks/>
          </p:cNvSpPr>
          <p:nvPr userDrawn="1"/>
        </p:nvSpPr>
        <p:spPr>
          <a:xfrm>
            <a:off x="9323714" y="639610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935162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72289"/>
            <a:chOff x="0" y="0"/>
            <a:chExt cx="7272" cy="4329"/>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8"/>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239"/>
              <a:ext cx="7031" cy="384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729736" y="4842287"/>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334262" y="1779858"/>
            <a:ext cx="8955157" cy="3337020"/>
          </a:xfrm>
          <a:prstGeom prst="rect">
            <a:avLst/>
          </a:prstGeo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C1EB1CFF-243D-0DF2-F029-83CD1EFF785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53079" y="4053276"/>
            <a:ext cx="2355839" cy="2380379"/>
          </a:xfrm>
          <a:prstGeom prst="rect">
            <a:avLst/>
          </a:prstGeom>
        </p:spPr>
      </p:pic>
      <p:sp>
        <p:nvSpPr>
          <p:cNvPr id="15" name="TextBox 14">
            <a:extLst>
              <a:ext uri="{FF2B5EF4-FFF2-40B4-BE49-F238E27FC236}">
                <a16:creationId xmlns:a16="http://schemas.microsoft.com/office/drawing/2014/main" id="{B5775BA8-F013-816E-4868-AD3D4C6EA9F4}"/>
              </a:ext>
              <a:ext uri="{C183D7F6-B498-43B3-948B-1728B52AA6E4}">
                <adec:decorative xmlns:adec="http://schemas.microsoft.com/office/drawing/2017/decorative" val="1"/>
              </a:ext>
            </a:extLst>
          </p:cNvPr>
          <p:cNvSpPr txBox="1"/>
          <p:nvPr userDrawn="1"/>
        </p:nvSpPr>
        <p:spPr>
          <a:xfrm>
            <a:off x="281971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375221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6A18-FB92-4317-29A9-8581678D6F03}"/>
              </a:ext>
            </a:extLst>
          </p:cNvPr>
          <p:cNvSpPr>
            <a:spLocks noGrp="1"/>
          </p:cNvSpPr>
          <p:nvPr>
            <p:ph type="title"/>
          </p:nvPr>
        </p:nvSpPr>
        <p:spPr>
          <a:xfrm>
            <a:off x="314960" y="152399"/>
            <a:ext cx="5627536" cy="4916557"/>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B7471BC-2094-ADB4-B3B4-27DDFBC29043}"/>
              </a:ext>
            </a:extLst>
          </p:cNvPr>
          <p:cNvSpPr>
            <a:spLocks noGrp="1"/>
          </p:cNvSpPr>
          <p:nvPr>
            <p:ph idx="1"/>
          </p:nvPr>
        </p:nvSpPr>
        <p:spPr>
          <a:xfrm>
            <a:off x="6482080" y="17258"/>
            <a:ext cx="5120640" cy="6159706"/>
          </a:xfrm>
          <a:prstGeom prst="rect">
            <a:avLst/>
          </a:prstGeom>
        </p:spPr>
        <p:txBody>
          <a:bodyPr>
            <a:normAutofit/>
          </a:bodyPr>
          <a:lstStyle>
            <a:lvl1pPr marL="0" indent="0">
              <a:buNone/>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endParaRPr lang="en-US"/>
          </a:p>
        </p:txBody>
      </p:sp>
      <p:sp>
        <p:nvSpPr>
          <p:cNvPr id="4" name="Content Placeholder 2">
            <a:extLst>
              <a:ext uri="{FF2B5EF4-FFF2-40B4-BE49-F238E27FC236}">
                <a16:creationId xmlns:a16="http://schemas.microsoft.com/office/drawing/2014/main" id="{84EB71AB-360D-3FC4-F9B4-41D26168B261}"/>
              </a:ext>
            </a:extLst>
          </p:cNvPr>
          <p:cNvSpPr>
            <a:spLocks noGrp="1"/>
          </p:cNvSpPr>
          <p:nvPr>
            <p:ph idx="13"/>
          </p:nvPr>
        </p:nvSpPr>
        <p:spPr>
          <a:xfrm>
            <a:off x="589280" y="5129035"/>
            <a:ext cx="5404568"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039CF585-8EEF-6FD1-F576-91B6814D5FB3}"/>
              </a:ext>
            </a:extLst>
          </p:cNvPr>
          <p:cNvSpPr>
            <a:spLocks noGrp="1"/>
          </p:cNvSpPr>
          <p:nvPr>
            <p:ph type="sldNum" sz="quarter" idx="12"/>
          </p:nvPr>
        </p:nvSpPr>
        <p:spPr>
          <a:xfrm>
            <a:off x="9365973" y="6336310"/>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607370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128644-0EF9-5E47-1235-18E8EE3A8D5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p:nvPr>
        </p:nvSpPr>
        <p:spPr>
          <a:xfrm>
            <a:off x="1544625" y="1024403"/>
            <a:ext cx="9102749" cy="4556531"/>
          </a:xfrm>
          <a:prstGeom prst="rect">
            <a:avLst/>
          </a:prstGeom>
        </p:spPr>
        <p:txBody>
          <a:bodyPr anchor="ctr">
            <a:normAutofit/>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endParaRPr lang="en-US"/>
          </a:p>
        </p:txBody>
      </p:sp>
      <p:sp>
        <p:nvSpPr>
          <p:cNvPr id="5" name="Slide Number Placeholder 5">
            <a:extLst>
              <a:ext uri="{FF2B5EF4-FFF2-40B4-BE49-F238E27FC236}">
                <a16:creationId xmlns:a16="http://schemas.microsoft.com/office/drawing/2014/main" id="{09B8C0E3-EC54-92A9-637E-3C4D469092B8}"/>
              </a:ext>
            </a:extLst>
          </p:cNvPr>
          <p:cNvSpPr txBox="1">
            <a:spLocks/>
          </p:cNvSpPr>
          <p:nvPr userDrawn="1"/>
        </p:nvSpPr>
        <p:spPr>
          <a:xfrm>
            <a:off x="9349630" y="64579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221723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23491-1EDA-4B50-E086-E33F794AD09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11" name="Title 1">
            <a:extLst>
              <a:ext uri="{FF2B5EF4-FFF2-40B4-BE49-F238E27FC236}">
                <a16:creationId xmlns:a16="http://schemas.microsoft.com/office/drawing/2014/main" id="{AB8B05DB-51BB-C998-E769-33FFEBC61133}"/>
              </a:ext>
            </a:extLst>
          </p:cNvPr>
          <p:cNvSpPr>
            <a:spLocks noGrp="1"/>
          </p:cNvSpPr>
          <p:nvPr>
            <p:ph type="ctrTitle"/>
          </p:nvPr>
        </p:nvSpPr>
        <p:spPr>
          <a:xfrm>
            <a:off x="1198448" y="1455323"/>
            <a:ext cx="4846404" cy="2207038"/>
          </a:xfrm>
          <a:prstGeom prst="rect">
            <a:avLst/>
          </a:prstGeom>
        </p:spPr>
        <p:txBody>
          <a:bodyPr anchor="b">
            <a:normAutofit/>
          </a:bodyPr>
          <a:lstStyle>
            <a:lvl1pPr algn="ctr">
              <a:lnSpc>
                <a:spcPts val="4660"/>
              </a:lnSpc>
              <a:defRPr sz="4800">
                <a:solidFill>
                  <a:srgbClr val="083958"/>
                </a:solidFill>
              </a:defRPr>
            </a:lvl1pPr>
          </a:lstStyle>
          <a:p>
            <a:r>
              <a:rPr lang="en-US"/>
              <a:t>Click to edit Master title style</a:t>
            </a:r>
          </a:p>
        </p:txBody>
      </p:sp>
      <p:sp>
        <p:nvSpPr>
          <p:cNvPr id="12" name="Subtitle 2">
            <a:extLst>
              <a:ext uri="{FF2B5EF4-FFF2-40B4-BE49-F238E27FC236}">
                <a16:creationId xmlns:a16="http://schemas.microsoft.com/office/drawing/2014/main" id="{8BB675BC-A94C-9766-CF09-5DAA41A27332}"/>
              </a:ext>
            </a:extLst>
          </p:cNvPr>
          <p:cNvSpPr>
            <a:spLocks noGrp="1"/>
          </p:cNvSpPr>
          <p:nvPr>
            <p:ph type="subTitle" idx="1"/>
          </p:nvPr>
        </p:nvSpPr>
        <p:spPr>
          <a:xfrm>
            <a:off x="1198448" y="3793374"/>
            <a:ext cx="4846404" cy="927013"/>
          </a:xfrm>
          <a:prstGeom prst="rect">
            <a:avLst/>
          </a:prstGeom>
        </p:spPr>
        <p:txBody>
          <a:bodyPr>
            <a:normAutofit/>
          </a:bodyPr>
          <a:lstStyle>
            <a:lvl1pPr marL="0" indent="0" algn="l">
              <a:buNone/>
              <a:defRPr sz="2400" b="0">
                <a:solidFill>
                  <a:srgbClr val="0839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Picture Placeholder 13">
            <a:extLst>
              <a:ext uri="{FF2B5EF4-FFF2-40B4-BE49-F238E27FC236}">
                <a16:creationId xmlns:a16="http://schemas.microsoft.com/office/drawing/2014/main" id="{5547085A-5C92-935D-F368-CCA853A6B952}"/>
              </a:ext>
            </a:extLst>
          </p:cNvPr>
          <p:cNvSpPr>
            <a:spLocks noGrp="1"/>
          </p:cNvSpPr>
          <p:nvPr>
            <p:ph type="pic" sz="quarter" idx="10"/>
          </p:nvPr>
        </p:nvSpPr>
        <p:spPr>
          <a:xfrm>
            <a:off x="6148072" y="0"/>
            <a:ext cx="6043931" cy="6858000"/>
          </a:xfrm>
          <a:custGeom>
            <a:avLst/>
            <a:gdLst>
              <a:gd name="connsiteX0" fmla="*/ 317500 w 6043931"/>
              <a:gd name="connsiteY0" fmla="*/ 0 h 6858000"/>
              <a:gd name="connsiteX1" fmla="*/ 6043931 w 6043931"/>
              <a:gd name="connsiteY1" fmla="*/ 0 h 6858000"/>
              <a:gd name="connsiteX2" fmla="*/ 6043931 w 6043931"/>
              <a:gd name="connsiteY2" fmla="*/ 6858000 h 6858000"/>
              <a:gd name="connsiteX3" fmla="*/ 0 w 6043931"/>
              <a:gd name="connsiteY3" fmla="*/ 6858000 h 6858000"/>
              <a:gd name="connsiteX4" fmla="*/ 0 w 6043931"/>
              <a:gd name="connsiteY4" fmla="*/ 6477000 h 6858000"/>
              <a:gd name="connsiteX5" fmla="*/ 560071 w 6043931"/>
              <a:gd name="connsiteY5" fmla="*/ 6477000 h 6858000"/>
              <a:gd name="connsiteX6" fmla="*/ 711200 w 6043931"/>
              <a:gd name="connsiteY6" fmla="*/ 6325871 h 6858000"/>
              <a:gd name="connsiteX7" fmla="*/ 711200 w 6043931"/>
              <a:gd name="connsiteY7" fmla="*/ 532131 h 6858000"/>
              <a:gd name="connsiteX8" fmla="*/ 560071 w 6043931"/>
              <a:gd name="connsiteY8" fmla="*/ 381000 h 6858000"/>
              <a:gd name="connsiteX9" fmla="*/ 207011 w 6043931"/>
              <a:gd name="connsiteY9" fmla="*/ 381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3931" h="6858000">
                <a:moveTo>
                  <a:pt x="317500" y="0"/>
                </a:moveTo>
                <a:lnTo>
                  <a:pt x="6043931" y="0"/>
                </a:lnTo>
                <a:lnTo>
                  <a:pt x="6043931" y="6858000"/>
                </a:lnTo>
                <a:lnTo>
                  <a:pt x="0" y="6858000"/>
                </a:lnTo>
                <a:lnTo>
                  <a:pt x="0" y="6477000"/>
                </a:lnTo>
                <a:lnTo>
                  <a:pt x="560071" y="6477000"/>
                </a:lnTo>
                <a:cubicBezTo>
                  <a:pt x="643891" y="6477000"/>
                  <a:pt x="711200" y="6409691"/>
                  <a:pt x="711200" y="6325871"/>
                </a:cubicBezTo>
                <a:lnTo>
                  <a:pt x="711200" y="532131"/>
                </a:lnTo>
                <a:cubicBezTo>
                  <a:pt x="711200" y="448311"/>
                  <a:pt x="643891" y="381000"/>
                  <a:pt x="560071" y="381000"/>
                </a:cubicBezTo>
                <a:lnTo>
                  <a:pt x="207011" y="381000"/>
                </a:lnTo>
                <a:close/>
              </a:path>
            </a:pathLst>
          </a:custGeom>
          <a:solidFill>
            <a:schemeClr val="bg2">
              <a:lumMod val="90000"/>
            </a:schemeClr>
          </a:solidFill>
        </p:spPr>
        <p:txBody>
          <a:bodyPr wrap="square">
            <a:noAutofit/>
          </a:bodyPr>
          <a:lstStyle/>
          <a:p>
            <a:endParaRPr lang="en-US"/>
          </a:p>
        </p:txBody>
      </p:sp>
      <p:sp>
        <p:nvSpPr>
          <p:cNvPr id="4" name="Slide Number Placeholder 5">
            <a:extLst>
              <a:ext uri="{FF2B5EF4-FFF2-40B4-BE49-F238E27FC236}">
                <a16:creationId xmlns:a16="http://schemas.microsoft.com/office/drawing/2014/main" id="{651E5C9D-215B-C96D-B862-7BF42793CA71}"/>
              </a:ext>
            </a:extLst>
          </p:cNvPr>
          <p:cNvSpPr txBox="1">
            <a:spLocks/>
          </p:cNvSpPr>
          <p:nvPr userDrawn="1"/>
        </p:nvSpPr>
        <p:spPr>
          <a:xfrm>
            <a:off x="9365976" y="640604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rgbClr val="08395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02B509-C285-4FF6-9C4D-EB34BB9C242E}" type="slidenum">
              <a:rPr lang="en-US" smtClean="0"/>
              <a:pPr/>
              <a:t>‹#›</a:t>
            </a:fld>
            <a:endParaRPr lang="en-US"/>
          </a:p>
        </p:txBody>
      </p:sp>
    </p:spTree>
    <p:extLst>
      <p:ext uri="{BB962C8B-B14F-4D97-AF65-F5344CB8AC3E}">
        <p14:creationId xmlns:p14="http://schemas.microsoft.com/office/powerpoint/2010/main" val="3178831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0406F4-6E1B-C319-1A72-F7D82399B63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7404100" cy="6858000"/>
          </a:xfrm>
          <a:prstGeom prst="rect">
            <a:avLst/>
          </a:prstGeom>
        </p:spPr>
      </p:pic>
      <p:sp>
        <p:nvSpPr>
          <p:cNvPr id="2" name="Title 1">
            <a:extLst>
              <a:ext uri="{FF2B5EF4-FFF2-40B4-BE49-F238E27FC236}">
                <a16:creationId xmlns:a16="http://schemas.microsoft.com/office/drawing/2014/main" id="{293E1E3F-2FC0-2716-2F97-579ACDD123D6}"/>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Text Placeholder 3">
            <a:extLst>
              <a:ext uri="{FF2B5EF4-FFF2-40B4-BE49-F238E27FC236}">
                <a16:creationId xmlns:a16="http://schemas.microsoft.com/office/drawing/2014/main" id="{3C823B5C-1DF2-CB1C-1E76-0962551C5D19}"/>
              </a:ext>
            </a:extLst>
          </p:cNvPr>
          <p:cNvSpPr>
            <a:spLocks noGrp="1"/>
          </p:cNvSpPr>
          <p:nvPr>
            <p:ph type="body" sz="quarter" idx="17"/>
          </p:nvPr>
        </p:nvSpPr>
        <p:spPr>
          <a:xfrm>
            <a:off x="1544625" y="2365513"/>
            <a:ext cx="9102749" cy="3215421"/>
          </a:xfrm>
          <a:prstGeom prst="rect">
            <a:avLst/>
          </a:prstGeom>
        </p:spPr>
        <p:txBody>
          <a:bodyPr anchor="ctr">
            <a:normAutofit/>
          </a:bodyPr>
          <a:lstStyle>
            <a:lvl1pPr marL="0" indent="0" algn="ctr">
              <a:buNone/>
              <a:defRPr sz="3200" b="1" i="0">
                <a:solidFill>
                  <a:srgbClr val="083958"/>
                </a:solidFill>
                <a:latin typeface="Arial" panose="020B0604020202020204" pitchFamily="34" charset="0"/>
                <a:cs typeface="Arial" panose="020B0604020202020204" pitchFamily="34" charset="0"/>
              </a:defRPr>
            </a:lvl1pPr>
          </a:lstStyle>
          <a:p>
            <a:pPr lvl="0"/>
            <a:endParaRPr lang="en-US"/>
          </a:p>
        </p:txBody>
      </p:sp>
      <p:sp>
        <p:nvSpPr>
          <p:cNvPr id="3" name="Slide Number Placeholder 2">
            <a:extLst>
              <a:ext uri="{FF2B5EF4-FFF2-40B4-BE49-F238E27FC236}">
                <a16:creationId xmlns:a16="http://schemas.microsoft.com/office/drawing/2014/main" id="{785BA141-893C-A949-AB80-E3267612F2EB}"/>
              </a:ext>
            </a:extLst>
          </p:cNvPr>
          <p:cNvSpPr>
            <a:spLocks noGrp="1"/>
          </p:cNvSpPr>
          <p:nvPr>
            <p:ph type="sldNum" sz="quarter" idx="10"/>
          </p:nvPr>
        </p:nvSpPr>
        <p:spPr>
          <a:xfrm>
            <a:off x="9365973" y="6336310"/>
            <a:ext cx="2743200" cy="365125"/>
          </a:xfrm>
          <a:prstGeom prst="rect">
            <a:avLst/>
          </a:prstGeom>
        </p:spPr>
        <p:txBody>
          <a:bodyPr/>
          <a:lstStyle/>
          <a:p>
            <a:fld id="{6002B509-C285-4FF6-9C4D-EB34BB9C242E}" type="slidenum">
              <a:rPr lang="en-US" smtClean="0"/>
              <a:pPr/>
              <a:t>‹#›</a:t>
            </a:fld>
            <a:endParaRPr lang="en-US"/>
          </a:p>
        </p:txBody>
      </p:sp>
    </p:spTree>
    <p:extLst>
      <p:ext uri="{BB962C8B-B14F-4D97-AF65-F5344CB8AC3E}">
        <p14:creationId xmlns:p14="http://schemas.microsoft.com/office/powerpoint/2010/main" val="4161142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yellow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E616-206D-C957-66C0-BE7F54E446FB}"/>
              </a:ext>
            </a:extLst>
          </p:cNvPr>
          <p:cNvSpPr>
            <a:spLocks noGrp="1"/>
          </p:cNvSpPr>
          <p:nvPr>
            <p:ph type="ctrTitle"/>
          </p:nvPr>
        </p:nvSpPr>
        <p:spPr>
          <a:xfrm>
            <a:off x="890588" y="819572"/>
            <a:ext cx="10241238" cy="747291"/>
          </a:xfrm>
          <a:prstGeom prst="rect">
            <a:avLst/>
          </a:prstGeom>
        </p:spPr>
        <p:txBody>
          <a:bodyPr lIns="0" tIns="0" rIns="0" bIns="0" anchor="b">
            <a:normAutofit/>
          </a:bodyPr>
          <a:lstStyle>
            <a:lvl1pPr algn="l">
              <a:lnSpc>
                <a:spcPts val="4660"/>
              </a:lnSpc>
              <a:defRPr sz="48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grpSp>
        <p:nvGrpSpPr>
          <p:cNvPr id="3" name="Group 4">
            <a:extLst>
              <a:ext uri="{FF2B5EF4-FFF2-40B4-BE49-F238E27FC236}">
                <a16:creationId xmlns:a16="http://schemas.microsoft.com/office/drawing/2014/main" id="{9C4661C1-124A-909A-7ABD-BF6F99052308}"/>
              </a:ext>
              <a:ext uri="{C183D7F6-B498-43B3-948B-1728B52AA6E4}">
                <adec:decorative xmlns:adec="http://schemas.microsoft.com/office/drawing/2017/decorative" val="1"/>
              </a:ext>
            </a:extLst>
          </p:cNvPr>
          <p:cNvGrpSpPr>
            <a:grpSpLocks noChangeAspect="1"/>
          </p:cNvGrpSpPr>
          <p:nvPr userDrawn="1"/>
        </p:nvGrpSpPr>
        <p:grpSpPr bwMode="auto">
          <a:xfrm>
            <a:off x="0" y="0"/>
            <a:ext cx="11544300" cy="6867525"/>
            <a:chOff x="0" y="0"/>
            <a:chExt cx="7272" cy="4326"/>
          </a:xfrm>
        </p:grpSpPr>
        <p:sp>
          <p:nvSpPr>
            <p:cNvPr id="7" name="AutoShape 3">
              <a:extLst>
                <a:ext uri="{FF2B5EF4-FFF2-40B4-BE49-F238E27FC236}">
                  <a16:creationId xmlns:a16="http://schemas.microsoft.com/office/drawing/2014/main" id="{F0B5DA2D-8A9E-DAD7-F928-F205238F0FD5}"/>
                </a:ext>
              </a:extLst>
            </p:cNvPr>
            <p:cNvSpPr>
              <a:spLocks noChangeAspect="1" noChangeArrowheads="1" noTextEdit="1"/>
            </p:cNvSpPr>
            <p:nvPr userDrawn="1"/>
          </p:nvSpPr>
          <p:spPr bwMode="auto">
            <a:xfrm>
              <a:off x="0" y="0"/>
              <a:ext cx="415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3CA4AB6E-67BB-B782-9592-65D0E233868C}"/>
                </a:ext>
              </a:extLst>
            </p:cNvPr>
            <p:cNvSpPr>
              <a:spLocks/>
            </p:cNvSpPr>
            <p:nvPr userDrawn="1"/>
          </p:nvSpPr>
          <p:spPr bwMode="auto">
            <a:xfrm>
              <a:off x="0" y="0"/>
              <a:ext cx="3007" cy="4326"/>
            </a:xfrm>
            <a:custGeom>
              <a:avLst/>
              <a:gdLst>
                <a:gd name="T0" fmla="*/ 0 w 4984"/>
                <a:gd name="T1" fmla="*/ 7199 h 7199"/>
                <a:gd name="T2" fmla="*/ 0 w 4984"/>
                <a:gd name="T3" fmla="*/ 7199 h 7199"/>
                <a:gd name="T4" fmla="*/ 4984 w 4984"/>
                <a:gd name="T5" fmla="*/ 7199 h 7199"/>
                <a:gd name="T6" fmla="*/ 4984 w 4984"/>
                <a:gd name="T7" fmla="*/ 0 h 7199"/>
                <a:gd name="T8" fmla="*/ 0 w 4984"/>
                <a:gd name="T9" fmla="*/ 0 h 7199"/>
                <a:gd name="T10" fmla="*/ 0 w 4984"/>
                <a:gd name="T11" fmla="*/ 7199 h 7199"/>
              </a:gdLst>
              <a:ahLst/>
              <a:cxnLst>
                <a:cxn ang="0">
                  <a:pos x="T0" y="T1"/>
                </a:cxn>
                <a:cxn ang="0">
                  <a:pos x="T2" y="T3"/>
                </a:cxn>
                <a:cxn ang="0">
                  <a:pos x="T4" y="T5"/>
                </a:cxn>
                <a:cxn ang="0">
                  <a:pos x="T6" y="T7"/>
                </a:cxn>
                <a:cxn ang="0">
                  <a:pos x="T8" y="T9"/>
                </a:cxn>
                <a:cxn ang="0">
                  <a:pos x="T10" y="T11"/>
                </a:cxn>
              </a:cxnLst>
              <a:rect l="0" t="0" r="r" b="b"/>
              <a:pathLst>
                <a:path w="4984" h="7199">
                  <a:moveTo>
                    <a:pt x="0" y="7199"/>
                  </a:moveTo>
                  <a:lnTo>
                    <a:pt x="0" y="7199"/>
                  </a:lnTo>
                  <a:lnTo>
                    <a:pt x="4984" y="7199"/>
                  </a:lnTo>
                  <a:lnTo>
                    <a:pt x="4984" y="0"/>
                  </a:lnTo>
                  <a:lnTo>
                    <a:pt x="0" y="0"/>
                  </a:lnTo>
                  <a:lnTo>
                    <a:pt x="0" y="7199"/>
                  </a:lnTo>
                  <a:close/>
                </a:path>
              </a:pathLst>
            </a:custGeom>
            <a:solidFill>
              <a:srgbClr val="FED16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A4D4DC7E-5872-984E-588A-89872632BE27}"/>
                </a:ext>
              </a:extLst>
            </p:cNvPr>
            <p:cNvSpPr>
              <a:spLocks/>
            </p:cNvSpPr>
            <p:nvPr userDrawn="1"/>
          </p:nvSpPr>
          <p:spPr bwMode="auto">
            <a:xfrm>
              <a:off x="0" y="3659"/>
              <a:ext cx="648" cy="666"/>
            </a:xfrm>
            <a:custGeom>
              <a:avLst/>
              <a:gdLst>
                <a:gd name="T0" fmla="*/ 988 w 1074"/>
                <a:gd name="T1" fmla="*/ 219 h 1108"/>
                <a:gd name="T2" fmla="*/ 988 w 1074"/>
                <a:gd name="T3" fmla="*/ 219 h 1108"/>
                <a:gd name="T4" fmla="*/ 0 w 1074"/>
                <a:gd name="T5" fmla="*/ 0 h 1108"/>
                <a:gd name="T6" fmla="*/ 0 w 1074"/>
                <a:gd name="T7" fmla="*/ 1108 h 1108"/>
                <a:gd name="T8" fmla="*/ 891 w 1074"/>
                <a:gd name="T9" fmla="*/ 1108 h 1108"/>
                <a:gd name="T10" fmla="*/ 1062 w 1074"/>
                <a:gd name="T11" fmla="*/ 336 h 1108"/>
                <a:gd name="T12" fmla="*/ 988 w 1074"/>
                <a:gd name="T13" fmla="*/ 219 h 1108"/>
              </a:gdLst>
              <a:ahLst/>
              <a:cxnLst>
                <a:cxn ang="0">
                  <a:pos x="T0" y="T1"/>
                </a:cxn>
                <a:cxn ang="0">
                  <a:pos x="T2" y="T3"/>
                </a:cxn>
                <a:cxn ang="0">
                  <a:pos x="T4" y="T5"/>
                </a:cxn>
                <a:cxn ang="0">
                  <a:pos x="T6" y="T7"/>
                </a:cxn>
                <a:cxn ang="0">
                  <a:pos x="T8" y="T9"/>
                </a:cxn>
                <a:cxn ang="0">
                  <a:pos x="T10" y="T11"/>
                </a:cxn>
                <a:cxn ang="0">
                  <a:pos x="T12" y="T13"/>
                </a:cxn>
              </a:cxnLst>
              <a:rect l="0" t="0" r="r" b="b"/>
              <a:pathLst>
                <a:path w="1074" h="1108">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620E9C7F-6923-0B87-F9D0-B3A319C02EB0}"/>
                </a:ext>
              </a:extLst>
            </p:cNvPr>
            <p:cNvSpPr>
              <a:spLocks/>
            </p:cNvSpPr>
            <p:nvPr userDrawn="1"/>
          </p:nvSpPr>
          <p:spPr bwMode="auto">
            <a:xfrm>
              <a:off x="1653" y="99"/>
              <a:ext cx="418" cy="416"/>
            </a:xfrm>
            <a:custGeom>
              <a:avLst/>
              <a:gdLst>
                <a:gd name="T0" fmla="*/ 636 w 693"/>
                <a:gd name="T1" fmla="*/ 602 h 693"/>
                <a:gd name="T2" fmla="*/ 636 w 693"/>
                <a:gd name="T3" fmla="*/ 602 h 693"/>
                <a:gd name="T4" fmla="*/ 164 w 693"/>
                <a:gd name="T5" fmla="*/ 687 h 693"/>
                <a:gd name="T6" fmla="*/ 91 w 693"/>
                <a:gd name="T7" fmla="*/ 637 h 693"/>
                <a:gd name="T8" fmla="*/ 6 w 693"/>
                <a:gd name="T9" fmla="*/ 165 h 693"/>
                <a:gd name="T10" fmla="*/ 57 w 693"/>
                <a:gd name="T11" fmla="*/ 92 h 693"/>
                <a:gd name="T12" fmla="*/ 528 w 693"/>
                <a:gd name="T13" fmla="*/ 6 h 693"/>
                <a:gd name="T14" fmla="*/ 602 w 693"/>
                <a:gd name="T15" fmla="*/ 57 h 693"/>
                <a:gd name="T16" fmla="*/ 687 w 693"/>
                <a:gd name="T17" fmla="*/ 529 h 693"/>
                <a:gd name="T18" fmla="*/ 636 w 693"/>
                <a:gd name="T19" fmla="*/ 602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6D319077-1D0E-03A9-7DCA-A449B0FADB10}"/>
                </a:ext>
              </a:extLst>
            </p:cNvPr>
            <p:cNvSpPr>
              <a:spLocks/>
            </p:cNvSpPr>
            <p:nvPr userDrawn="1"/>
          </p:nvSpPr>
          <p:spPr bwMode="auto">
            <a:xfrm>
              <a:off x="241" y="3229"/>
              <a:ext cx="7031" cy="856"/>
            </a:xfrm>
            <a:custGeom>
              <a:avLst/>
              <a:gdLst>
                <a:gd name="T0" fmla="*/ 5171 w 5330"/>
                <a:gd name="T1" fmla="*/ 6400 h 6400"/>
                <a:gd name="T2" fmla="*/ 5171 w 5330"/>
                <a:gd name="T3" fmla="*/ 6400 h 6400"/>
                <a:gd name="T4" fmla="*/ 158 w 5330"/>
                <a:gd name="T5" fmla="*/ 6400 h 6400"/>
                <a:gd name="T6" fmla="*/ 0 w 5330"/>
                <a:gd name="T7" fmla="*/ 6242 h 6400"/>
                <a:gd name="T8" fmla="*/ 0 w 5330"/>
                <a:gd name="T9" fmla="*/ 159 h 6400"/>
                <a:gd name="T10" fmla="*/ 158 w 5330"/>
                <a:gd name="T11" fmla="*/ 0 h 6400"/>
                <a:gd name="T12" fmla="*/ 5171 w 5330"/>
                <a:gd name="T13" fmla="*/ 0 h 6400"/>
                <a:gd name="T14" fmla="*/ 5330 w 5330"/>
                <a:gd name="T15" fmla="*/ 159 h 6400"/>
                <a:gd name="T16" fmla="*/ 5330 w 5330"/>
                <a:gd name="T17" fmla="*/ 6242 h 6400"/>
                <a:gd name="T18" fmla="*/ 5171 w 5330"/>
                <a:gd name="T19" fmla="*/ 640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30" h="640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Freeform 9">
              <a:extLst>
                <a:ext uri="{FF2B5EF4-FFF2-40B4-BE49-F238E27FC236}">
                  <a16:creationId xmlns:a16="http://schemas.microsoft.com/office/drawing/2014/main" id="{C9D68F26-1FEF-0C44-5015-369300D1288A}"/>
                </a:ext>
              </a:extLst>
            </p:cNvPr>
            <p:cNvSpPr>
              <a:spLocks/>
            </p:cNvSpPr>
            <p:nvPr userDrawn="1"/>
          </p:nvSpPr>
          <p:spPr bwMode="auto">
            <a:xfrm>
              <a:off x="2371" y="3975"/>
              <a:ext cx="869" cy="351"/>
            </a:xfrm>
            <a:custGeom>
              <a:avLst/>
              <a:gdLst>
                <a:gd name="T0" fmla="*/ 0 w 1440"/>
                <a:gd name="T1" fmla="*/ 584 h 584"/>
                <a:gd name="T2" fmla="*/ 0 w 1440"/>
                <a:gd name="T3" fmla="*/ 584 h 584"/>
                <a:gd name="T4" fmla="*/ 1440 w 1440"/>
                <a:gd name="T5" fmla="*/ 584 h 584"/>
                <a:gd name="T6" fmla="*/ 720 w 1440"/>
                <a:gd name="T7" fmla="*/ 0 h 584"/>
                <a:gd name="T8" fmla="*/ 0 w 1440"/>
                <a:gd name="T9" fmla="*/ 584 h 584"/>
              </a:gdLst>
              <a:ahLst/>
              <a:cxnLst>
                <a:cxn ang="0">
                  <a:pos x="T0" y="T1"/>
                </a:cxn>
                <a:cxn ang="0">
                  <a:pos x="T2" y="T3"/>
                </a:cxn>
                <a:cxn ang="0">
                  <a:pos x="T4" y="T5"/>
                </a:cxn>
                <a:cxn ang="0">
                  <a:pos x="T6" y="T7"/>
                </a:cxn>
                <a:cxn ang="0">
                  <a:pos x="T8" y="T9"/>
                </a:cxn>
              </a:cxnLst>
              <a:rect l="0" t="0" r="r" b="b"/>
              <a:pathLst>
                <a:path w="1440" h="584">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93A4F09C-5238-148D-D2D1-68E13793108C}"/>
                </a:ext>
              </a:extLst>
            </p:cNvPr>
            <p:cNvSpPr>
              <a:spLocks/>
            </p:cNvSpPr>
            <p:nvPr userDrawn="1"/>
          </p:nvSpPr>
          <p:spPr bwMode="auto">
            <a:xfrm>
              <a:off x="0" y="987"/>
              <a:ext cx="320" cy="546"/>
            </a:xfrm>
            <a:custGeom>
              <a:avLst/>
              <a:gdLst>
                <a:gd name="T0" fmla="*/ 268 w 531"/>
                <a:gd name="T1" fmla="*/ 50 h 909"/>
                <a:gd name="T2" fmla="*/ 268 w 531"/>
                <a:gd name="T3" fmla="*/ 50 h 909"/>
                <a:gd name="T4" fmla="*/ 178 w 531"/>
                <a:gd name="T5" fmla="*/ 30 h 909"/>
                <a:gd name="T6" fmla="*/ 0 w 531"/>
                <a:gd name="T7" fmla="*/ 223 h 909"/>
                <a:gd name="T8" fmla="*/ 0 w 531"/>
                <a:gd name="T9" fmla="*/ 800 h 909"/>
                <a:gd name="T10" fmla="*/ 456 w 531"/>
                <a:gd name="T11" fmla="*/ 901 h 909"/>
                <a:gd name="T12" fmla="*/ 518 w 531"/>
                <a:gd name="T13" fmla="*/ 832 h 909"/>
                <a:gd name="T14" fmla="*/ 268 w 531"/>
                <a:gd name="T15" fmla="*/ 50 h 9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909">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B6077C69-12E1-F6CC-F199-C8FC17B8A0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63963" y="5334903"/>
            <a:ext cx="4470717" cy="766640"/>
          </a:xfrm>
          <a:prstGeom prst="rect">
            <a:avLst/>
          </a:prstGeom>
        </p:spPr>
      </p:pic>
      <p:sp>
        <p:nvSpPr>
          <p:cNvPr id="14" name="Content Placeholder 2">
            <a:extLst>
              <a:ext uri="{FF2B5EF4-FFF2-40B4-BE49-F238E27FC236}">
                <a16:creationId xmlns:a16="http://schemas.microsoft.com/office/drawing/2014/main" id="{F9F59296-2489-D46A-F94F-06DF493B6604}"/>
              </a:ext>
            </a:extLst>
          </p:cNvPr>
          <p:cNvSpPr>
            <a:spLocks noGrp="1"/>
          </p:cNvSpPr>
          <p:nvPr>
            <p:ph sz="half" idx="1"/>
          </p:nvPr>
        </p:nvSpPr>
        <p:spPr>
          <a:xfrm>
            <a:off x="1618421" y="1789113"/>
            <a:ext cx="8955157" cy="3337020"/>
          </a:xfrm>
          <a:prstGeom prst="rect">
            <a:avLst/>
          </a:prstGeom>
        </p:spPr>
        <p:txBody>
          <a:bodyPr/>
          <a:lstStyle>
            <a:lvl1pPr>
              <a:defRPr>
                <a:solidFill>
                  <a:srgbClr val="083958"/>
                </a:solidFill>
              </a:defRPr>
            </a:lvl1pPr>
            <a:lvl2pPr>
              <a:defRPr>
                <a:solidFill>
                  <a:srgbClr val="083958"/>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15109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a:xfrm>
            <a:off x="9177131"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001391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1"/>
            <a:ext cx="1850967" cy="1550142"/>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2584707" y="1658901"/>
            <a:ext cx="1567585" cy="1550142"/>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7243156" y="1720651"/>
            <a:ext cx="1493521" cy="13217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4741083" y="1720651"/>
            <a:ext cx="1324492" cy="14266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222888E-4C9A-4E79-875F-053595AB2EE0}"/>
              </a:ext>
            </a:extLst>
          </p:cNvPr>
          <p:cNvSpPr>
            <a:spLocks noGrp="1"/>
          </p:cNvSpPr>
          <p:nvPr>
            <p:ph sz="quarter" idx="13"/>
          </p:nvPr>
        </p:nvSpPr>
        <p:spPr>
          <a:xfrm>
            <a:off x="10451233" y="1651002"/>
            <a:ext cx="1463676" cy="14962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800403F6-8193-4EFE-A2E9-A336CA28091A}"/>
              </a:ext>
            </a:extLst>
          </p:cNvPr>
          <p:cNvSpPr>
            <a:spLocks noGrp="1"/>
          </p:cNvSpPr>
          <p:nvPr>
            <p:ph sz="quarter" idx="14"/>
          </p:nvPr>
        </p:nvSpPr>
        <p:spPr>
          <a:xfrm>
            <a:off x="152400" y="3890357"/>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2721AADA-2B24-4A83-8C31-DE2926F36FE2}"/>
              </a:ext>
            </a:extLst>
          </p:cNvPr>
          <p:cNvSpPr>
            <a:spLocks noGrp="1"/>
          </p:cNvSpPr>
          <p:nvPr>
            <p:ph sz="quarter" idx="15"/>
          </p:nvPr>
        </p:nvSpPr>
        <p:spPr>
          <a:xfrm>
            <a:off x="2584707" y="3959630"/>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a:extLst>
              <a:ext uri="{FF2B5EF4-FFF2-40B4-BE49-F238E27FC236}">
                <a16:creationId xmlns:a16="http://schemas.microsoft.com/office/drawing/2014/main" id="{24A931C7-63E4-419A-8BCA-A6DCB62EC46A}"/>
              </a:ext>
            </a:extLst>
          </p:cNvPr>
          <p:cNvSpPr>
            <a:spLocks noGrp="1"/>
          </p:cNvSpPr>
          <p:nvPr>
            <p:ph sz="quarter" idx="16"/>
          </p:nvPr>
        </p:nvSpPr>
        <p:spPr>
          <a:xfrm>
            <a:off x="4741083" y="4026132"/>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a:extLst>
              <a:ext uri="{FF2B5EF4-FFF2-40B4-BE49-F238E27FC236}">
                <a16:creationId xmlns:a16="http://schemas.microsoft.com/office/drawing/2014/main" id="{6F13A848-3CD4-41D1-8D9D-3031CD2A9D83}"/>
              </a:ext>
            </a:extLst>
          </p:cNvPr>
          <p:cNvSpPr>
            <a:spLocks noGrp="1"/>
          </p:cNvSpPr>
          <p:nvPr>
            <p:ph sz="quarter" idx="17"/>
          </p:nvPr>
        </p:nvSpPr>
        <p:spPr>
          <a:xfrm>
            <a:off x="7437120" y="4020591"/>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6">
            <a:extLst>
              <a:ext uri="{FF2B5EF4-FFF2-40B4-BE49-F238E27FC236}">
                <a16:creationId xmlns:a16="http://schemas.microsoft.com/office/drawing/2014/main" id="{F2CFFBF7-8528-41D1-9A74-0ACF840A403C}"/>
              </a:ext>
            </a:extLst>
          </p:cNvPr>
          <p:cNvSpPr>
            <a:spLocks noGrp="1"/>
          </p:cNvSpPr>
          <p:nvPr>
            <p:ph sz="quarter" idx="18"/>
          </p:nvPr>
        </p:nvSpPr>
        <p:spPr>
          <a:xfrm>
            <a:off x="10401661" y="3890357"/>
            <a:ext cx="1598815" cy="1820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1011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3668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and photo with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23384"/>
            <a:ext cx="6289040" cy="621050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6420678" y="0"/>
            <a:ext cx="5771322" cy="4835180"/>
          </a:xfrm>
          <a:prstGeom prst="rect">
            <a:avLst/>
          </a:prstGeom>
        </p:spPr>
        <p:txBody>
          <a:bodyPr/>
          <a:lstStyle>
            <a:lvl1pPr marL="0" indent="0">
              <a:buNone/>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hasCustomPrompt="1"/>
          </p:nvPr>
        </p:nvSpPr>
        <p:spPr>
          <a:xfrm>
            <a:off x="6959600" y="4835179"/>
            <a:ext cx="4836160" cy="1351943"/>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Photo Credit:</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227208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0282-77E1-28E9-3A86-AC61E6B5E1BB}"/>
              </a:ext>
            </a:extLst>
          </p:cNvPr>
          <p:cNvSpPr>
            <a:spLocks noGrp="1"/>
          </p:cNvSpPr>
          <p:nvPr>
            <p:ph type="title"/>
          </p:nvPr>
        </p:nvSpPr>
        <p:spPr>
          <a:xfrm>
            <a:off x="0" y="17258"/>
            <a:ext cx="12192000" cy="1085986"/>
          </a:xfrm>
          <a:prstGeom prst="rect">
            <a:avLst/>
          </a:prstGeom>
        </p:spPr>
        <p:txBody>
          <a:bodyPr/>
          <a:lstStyle>
            <a:lvl1pPr algn="ct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717CC32-E643-1F7F-1D4F-C59CFCFD3FD7}"/>
              </a:ext>
            </a:extLst>
          </p:cNvPr>
          <p:cNvSpPr>
            <a:spLocks noGrp="1"/>
          </p:cNvSpPr>
          <p:nvPr>
            <p:ph sz="half" idx="1"/>
          </p:nvPr>
        </p:nvSpPr>
        <p:spPr>
          <a:xfrm>
            <a:off x="248478" y="1341783"/>
            <a:ext cx="5771322"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4E6D1A-A947-B7CB-DD2F-5496B4D1B264}"/>
              </a:ext>
            </a:extLst>
          </p:cNvPr>
          <p:cNvSpPr>
            <a:spLocks noGrp="1"/>
          </p:cNvSpPr>
          <p:nvPr>
            <p:ph sz="half" idx="2"/>
          </p:nvPr>
        </p:nvSpPr>
        <p:spPr>
          <a:xfrm>
            <a:off x="6172200" y="1341783"/>
            <a:ext cx="5893904" cy="483518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67C422E-0527-70F2-E93E-830C4AB14D66}"/>
              </a:ext>
            </a:extLst>
          </p:cNvPr>
          <p:cNvSpPr>
            <a:spLocks noGrp="1"/>
          </p:cNvSpPr>
          <p:nvPr>
            <p:ph type="sldNum" sz="quarter" idx="12"/>
          </p:nvPr>
        </p:nvSpPr>
        <p:spPr>
          <a:xfrm>
            <a:off x="9322904" y="6351174"/>
            <a:ext cx="2743200" cy="365125"/>
          </a:xfrm>
          <a:prstGeom prst="rect">
            <a:avLst/>
          </a:prstGeom>
        </p:spPr>
        <p:txBody>
          <a:bodyPr/>
          <a:lstStyle/>
          <a:p>
            <a:fld id="{6002B509-C285-4FF6-9C4D-EB34BB9C242E}" type="slidenum">
              <a:rPr lang="en-US" smtClean="0"/>
              <a:t>‹#›</a:t>
            </a:fld>
            <a:endParaRPr lang="en-US"/>
          </a:p>
        </p:txBody>
      </p:sp>
    </p:spTree>
    <p:extLst>
      <p:ext uri="{BB962C8B-B14F-4D97-AF65-F5344CB8AC3E}">
        <p14:creationId xmlns:p14="http://schemas.microsoft.com/office/powerpoint/2010/main" val="17871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hoto and cred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DCB0-4FB1-873A-2EFB-D0891FD33F75}"/>
              </a:ext>
            </a:extLst>
          </p:cNvPr>
          <p:cNvSpPr>
            <a:spLocks noGrp="1"/>
          </p:cNvSpPr>
          <p:nvPr>
            <p:ph type="title"/>
          </p:nvPr>
        </p:nvSpPr>
        <p:spPr>
          <a:xfrm>
            <a:off x="-1" y="17257"/>
            <a:ext cx="12191999" cy="1325563"/>
          </a:xfrm>
          <a:prstGeom prst="rect">
            <a:avLst/>
          </a:prstGeom>
        </p:spPr>
        <p:txBody>
          <a:bodyPr/>
          <a:lstStyle/>
          <a:p>
            <a:r>
              <a:rPr lang="en-US"/>
              <a:t>Click to edit Master title style</a:t>
            </a:r>
          </a:p>
        </p:txBody>
      </p:sp>
      <p:sp>
        <p:nvSpPr>
          <p:cNvPr id="4" name="Content Placeholder 2">
            <a:extLst>
              <a:ext uri="{FF2B5EF4-FFF2-40B4-BE49-F238E27FC236}">
                <a16:creationId xmlns:a16="http://schemas.microsoft.com/office/drawing/2014/main" id="{55274638-CA76-A64C-FC54-9911CBEAA54E}"/>
              </a:ext>
            </a:extLst>
          </p:cNvPr>
          <p:cNvSpPr>
            <a:spLocks noGrp="1"/>
          </p:cNvSpPr>
          <p:nvPr>
            <p:ph idx="1"/>
          </p:nvPr>
        </p:nvSpPr>
        <p:spPr>
          <a:xfrm>
            <a:off x="0" y="1342820"/>
            <a:ext cx="6096000" cy="4834143"/>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49C54578-0AEB-6FF0-B098-60D48EC8641A}"/>
              </a:ext>
            </a:extLst>
          </p:cNvPr>
          <p:cNvSpPr>
            <a:spLocks noGrp="1"/>
          </p:cNvSpPr>
          <p:nvPr>
            <p:ph idx="11"/>
          </p:nvPr>
        </p:nvSpPr>
        <p:spPr>
          <a:xfrm>
            <a:off x="6095998" y="1342820"/>
            <a:ext cx="6096001" cy="3726137"/>
          </a:xfrm>
          <a:prstGeom prst="rect">
            <a:avLst/>
          </a:prstGeom>
        </p:spPr>
        <p:txBody>
          <a:bodyPr>
            <a:normAutofit/>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745EF57-1543-E855-5243-44DC76E9202D}"/>
              </a:ext>
            </a:extLst>
          </p:cNvPr>
          <p:cNvSpPr>
            <a:spLocks noGrp="1"/>
          </p:cNvSpPr>
          <p:nvPr>
            <p:ph idx="12"/>
          </p:nvPr>
        </p:nvSpPr>
        <p:spPr>
          <a:xfrm>
            <a:off x="6095998" y="5068957"/>
            <a:ext cx="6096002" cy="1108006"/>
          </a:xfrm>
          <a:prstGeom prst="rect">
            <a:avLst/>
          </a:prstGeom>
        </p:spPr>
        <p:txBody>
          <a:bodyPr>
            <a:normAutofit/>
          </a:bodyPr>
          <a:lstStyle>
            <a:lvl1pPr marL="0" indent="0">
              <a:buNone/>
              <a:defRPr sz="24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7F092BA3-0103-E012-0995-476B7106D56A}"/>
              </a:ext>
            </a:extLst>
          </p:cNvPr>
          <p:cNvSpPr>
            <a:spLocks noGrp="1"/>
          </p:cNvSpPr>
          <p:nvPr>
            <p:ph type="sldNum" sz="quarter" idx="10"/>
          </p:nvPr>
        </p:nvSpPr>
        <p:spPr>
          <a:xfrm>
            <a:off x="9177131" y="6336310"/>
            <a:ext cx="2743200" cy="365125"/>
          </a:xfrm>
          <a:prstGeom prst="rect">
            <a:avLst/>
          </a:prstGeom>
        </p:spPr>
        <p:txBody>
          <a:bodyPr/>
          <a:lstStyle/>
          <a:p>
            <a:fld id="{48E4644C-19C6-4ECB-AB75-D9A9349B1B98}" type="slidenum">
              <a:rPr lang="en-US" smtClean="0"/>
              <a:pPr/>
              <a:t>‹#›</a:t>
            </a:fld>
            <a:endParaRPr lang="en-US"/>
          </a:p>
        </p:txBody>
      </p:sp>
    </p:spTree>
    <p:extLst>
      <p:ext uri="{BB962C8B-B14F-4D97-AF65-F5344CB8AC3E}">
        <p14:creationId xmlns:p14="http://schemas.microsoft.com/office/powerpoint/2010/main" val="205637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EBF0-415C-1CA2-FAAE-6F1013D4E81C}"/>
              </a:ext>
            </a:extLst>
          </p:cNvPr>
          <p:cNvSpPr>
            <a:spLocks noGrp="1"/>
          </p:cNvSpPr>
          <p:nvPr>
            <p:ph type="title"/>
          </p:nvPr>
        </p:nvSpPr>
        <p:spPr>
          <a:xfrm>
            <a:off x="0" y="7319"/>
            <a:ext cx="12192000" cy="1325563"/>
          </a:xfrm>
          <a:prstGeom prst="rect">
            <a:avLst/>
          </a:prstGeom>
        </p:spPr>
        <p:txBody>
          <a:bodyPr/>
          <a:lstStyle>
            <a:lvl1pPr algn="ctr">
              <a:defRPr sz="54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0CDBA4A8-CBDB-E20B-6F28-195098B8E970}"/>
              </a:ext>
            </a:extLst>
          </p:cNvPr>
          <p:cNvSpPr>
            <a:spLocks noGrp="1"/>
          </p:cNvSpPr>
          <p:nvPr>
            <p:ph type="body" idx="1"/>
          </p:nvPr>
        </p:nvSpPr>
        <p:spPr>
          <a:xfrm>
            <a:off x="839788" y="1681163"/>
            <a:ext cx="5157787" cy="823912"/>
          </a:xfrm>
          <a:prstGeom prst="rect">
            <a:avLst/>
          </a:prstGeo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AD336E-3432-05F8-D0E9-C489D16ECF11}"/>
              </a:ext>
            </a:extLst>
          </p:cNvPr>
          <p:cNvSpPr>
            <a:spLocks noGrp="1"/>
          </p:cNvSpPr>
          <p:nvPr>
            <p:ph sz="half" idx="2"/>
          </p:nvPr>
        </p:nvSpPr>
        <p:spPr>
          <a:xfrm>
            <a:off x="839788" y="2505075"/>
            <a:ext cx="5157787" cy="3684588"/>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D6E4B7-E381-A78F-F584-D84EEE496D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88D2B-6250-FC67-327A-733A60A87E57}"/>
              </a:ext>
            </a:extLst>
          </p:cNvPr>
          <p:cNvSpPr>
            <a:spLocks noGrp="1"/>
          </p:cNvSpPr>
          <p:nvPr>
            <p:ph sz="quarter" idx="4"/>
          </p:nvPr>
        </p:nvSpPr>
        <p:spPr>
          <a:xfrm>
            <a:off x="6172200" y="2505075"/>
            <a:ext cx="5183188" cy="3684588"/>
          </a:xfrm>
          <a:prstGeom prst="rect">
            <a:avLst/>
          </a:prstGeom>
        </p:spPr>
        <p:txBody>
          <a:bodyPr/>
          <a:lstStyle>
            <a:lvl1pPr>
              <a:defRPr sz="36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A2DBAF6-8291-A580-0167-679DF159626C}"/>
              </a:ext>
            </a:extLst>
          </p:cNvPr>
          <p:cNvSpPr>
            <a:spLocks noGrp="1"/>
          </p:cNvSpPr>
          <p:nvPr>
            <p:ph type="sldNum" sz="quarter" idx="12"/>
          </p:nvPr>
        </p:nvSpPr>
        <p:spPr>
          <a:xfrm>
            <a:off x="9365973" y="6336310"/>
            <a:ext cx="2743200" cy="365125"/>
          </a:xfrm>
          <a:prstGeom prst="rect">
            <a:avLst/>
          </a:prstGeom>
        </p:spPr>
        <p:txBody>
          <a:bodyPr/>
          <a:lstStyle>
            <a:lvl1pPr>
              <a:defRPr sz="2400">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341716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79920"/>
            <a:ext cx="5852160" cy="2403649"/>
          </a:xfrm>
          <a:prstGeom prst="rect">
            <a:avLst/>
          </a:prstGeo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a:prstGeom prst="rect">
            <a:avLst/>
          </a:prstGeom>
        </p:spPr>
        <p:txBody>
          <a:bodyPr/>
          <a:lstStyle/>
          <a:p>
            <a:pPr lvl="0"/>
            <a:r>
              <a:rPr lang="en-US"/>
              <a:t>Click to edit Master text styles</a:t>
            </a:r>
          </a:p>
          <a:p>
            <a:pPr lvl="1"/>
            <a:r>
              <a:rPr lang="en-US"/>
              <a:t>Second level</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649556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hree Pictures and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47A8-7B8C-498B-92C4-D4E5AFCBEB4B}"/>
              </a:ext>
            </a:extLst>
          </p:cNvPr>
          <p:cNvSpPr>
            <a:spLocks noGrp="1"/>
          </p:cNvSpPr>
          <p:nvPr>
            <p:ph type="title"/>
          </p:nvPr>
        </p:nvSpPr>
        <p:spPr>
          <a:xfrm>
            <a:off x="0" y="17257"/>
            <a:ext cx="12192000" cy="1325563"/>
          </a:xfrm>
          <a:prstGeom prst="rect">
            <a:avLst/>
          </a:prstGeom>
        </p:spPr>
        <p:txBody>
          <a:bodyPr/>
          <a:lstStyle>
            <a:lvl1pPr algn="ctr">
              <a:defRPr/>
            </a:lvl1pPr>
          </a:lstStyle>
          <a:p>
            <a:r>
              <a:rPr lang="en-US"/>
              <a:t>Click to edit Master title style</a:t>
            </a:r>
          </a:p>
        </p:txBody>
      </p:sp>
      <p:sp>
        <p:nvSpPr>
          <p:cNvPr id="5" name="Picture Placeholder 4">
            <a:extLst>
              <a:ext uri="{FF2B5EF4-FFF2-40B4-BE49-F238E27FC236}">
                <a16:creationId xmlns:a16="http://schemas.microsoft.com/office/drawing/2014/main" id="{0108D6A6-A5E4-48A3-B118-A644F152C0AE}"/>
              </a:ext>
            </a:extLst>
          </p:cNvPr>
          <p:cNvSpPr>
            <a:spLocks noGrp="1"/>
          </p:cNvSpPr>
          <p:nvPr>
            <p:ph type="pic" sz="quarter" idx="11"/>
          </p:nvPr>
        </p:nvSpPr>
        <p:spPr>
          <a:xfrm>
            <a:off x="152400" y="1733825"/>
            <a:ext cx="3840480" cy="2286000"/>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08E7E757-8CFD-465E-B906-D20198621F36}"/>
              </a:ext>
            </a:extLst>
          </p:cNvPr>
          <p:cNvSpPr>
            <a:spLocks noGrp="1"/>
          </p:cNvSpPr>
          <p:nvPr>
            <p:ph type="pic" sz="quarter" idx="12"/>
          </p:nvPr>
        </p:nvSpPr>
        <p:spPr>
          <a:xfrm>
            <a:off x="4175760" y="1723315"/>
            <a:ext cx="3840480" cy="2286000"/>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0B69F052-3202-4CF1-A813-D67704C020A9}"/>
              </a:ext>
            </a:extLst>
          </p:cNvPr>
          <p:cNvSpPr>
            <a:spLocks noGrp="1"/>
          </p:cNvSpPr>
          <p:nvPr>
            <p:ph type="pic" sz="quarter" idx="13"/>
          </p:nvPr>
        </p:nvSpPr>
        <p:spPr>
          <a:xfrm>
            <a:off x="8199120" y="1723315"/>
            <a:ext cx="3840480" cy="2286000"/>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4E4D00D4-F7F2-40CB-BDFF-44AF494162CA}"/>
              </a:ext>
            </a:extLst>
          </p:cNvPr>
          <p:cNvSpPr>
            <a:spLocks noGrp="1"/>
          </p:cNvSpPr>
          <p:nvPr>
            <p:ph type="body" sz="quarter" idx="14"/>
          </p:nvPr>
        </p:nvSpPr>
        <p:spPr>
          <a:xfrm>
            <a:off x="152400" y="4124325"/>
            <a:ext cx="11887200" cy="1965325"/>
          </a:xfrm>
          <a:prstGeom prst="rect">
            <a:avLst/>
          </a:prstGeo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87BFE1FF-B049-4F05-AD81-0860900C18A7}"/>
              </a:ext>
            </a:extLst>
          </p:cNvPr>
          <p:cNvSpPr>
            <a:spLocks noGrp="1"/>
          </p:cNvSpPr>
          <p:nvPr>
            <p:ph type="sldNum" sz="quarter" idx="10"/>
          </p:nvPr>
        </p:nvSpPr>
        <p:spPr>
          <a:xfrm>
            <a:off x="9365973" y="6336310"/>
            <a:ext cx="2743200" cy="365125"/>
          </a:xfrm>
          <a:prstGeom prst="rect">
            <a:avLst/>
          </a:prstGeom>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29292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22BE6-159E-6FC8-9BFE-6641F43F2DF6}"/>
              </a:ext>
            </a:extLst>
          </p:cNvPr>
          <p:cNvSpPr>
            <a:spLocks noGrp="1"/>
          </p:cNvSpPr>
          <p:nvPr>
            <p:ph type="title"/>
          </p:nvPr>
        </p:nvSpPr>
        <p:spPr>
          <a:xfrm>
            <a:off x="653143" y="587103"/>
            <a:ext cx="7300944" cy="492302"/>
          </a:xfrm>
          <a:prstGeom prst="rect">
            <a:avLst/>
          </a:prstGeom>
        </p:spPr>
        <p:txBody>
          <a:bodyPr bIns="0" anchor="t">
            <a:noAutofit/>
          </a:bodyPr>
          <a:lstStyle>
            <a:lvl1pPr>
              <a:defRPr sz="3600">
                <a:solidFill>
                  <a:srgbClr val="08395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32A00800-D211-EEE6-E6AB-713117F3CE4F}"/>
              </a:ext>
            </a:extLst>
          </p:cNvPr>
          <p:cNvSpPr>
            <a:spLocks noGrp="1"/>
          </p:cNvSpPr>
          <p:nvPr>
            <p:ph type="body" sz="quarter" idx="17" hasCustomPrompt="1"/>
          </p:nvPr>
        </p:nvSpPr>
        <p:spPr>
          <a:xfrm>
            <a:off x="653143" y="1711922"/>
            <a:ext cx="7301449" cy="3836392"/>
          </a:xfrm>
          <a:prstGeom prst="rect">
            <a:avLst/>
          </a:prstGeom>
        </p:spPr>
        <p:txBody>
          <a:bodyPr>
            <a:normAutofit/>
          </a:bodyPr>
          <a:lstStyle>
            <a:lvl1pPr>
              <a:defRPr sz="2400" b="0">
                <a:latin typeface="Arial" panose="020B0604020202020204" pitchFamily="34" charset="0"/>
                <a:cs typeface="Arial" panose="020B0604020202020204" pitchFamily="34" charset="0"/>
              </a:defRPr>
            </a:lvl1pPr>
          </a:lstStyle>
          <a:p>
            <a:pPr lvl="0"/>
            <a:r>
              <a:rPr lang="en-US"/>
              <a:t>Click to edit text (1 COLUMN)</a:t>
            </a:r>
          </a:p>
        </p:txBody>
      </p:sp>
      <p:sp>
        <p:nvSpPr>
          <p:cNvPr id="7" name="Picture Placeholder 6">
            <a:extLst>
              <a:ext uri="{FF2B5EF4-FFF2-40B4-BE49-F238E27FC236}">
                <a16:creationId xmlns:a16="http://schemas.microsoft.com/office/drawing/2014/main" id="{1BFC9096-ED18-337A-C510-48B9F3758493}"/>
              </a:ext>
            </a:extLst>
          </p:cNvPr>
          <p:cNvSpPr>
            <a:spLocks noGrp="1"/>
          </p:cNvSpPr>
          <p:nvPr>
            <p:ph type="pic" sz="quarter" idx="19"/>
          </p:nvPr>
        </p:nvSpPr>
        <p:spPr>
          <a:xfrm>
            <a:off x="8223250" y="0"/>
            <a:ext cx="3968750" cy="5554663"/>
          </a:xfrm>
          <a:prstGeom prst="rect">
            <a:avLst/>
          </a:prstGeom>
          <a:solidFill>
            <a:schemeClr val="bg2">
              <a:lumMod val="90000"/>
            </a:schemeClr>
          </a:solidFill>
        </p:spPr>
        <p:txBody>
          <a:bodyPr/>
          <a:lstStyle/>
          <a:p>
            <a:endParaRPr lang="en-US"/>
          </a:p>
        </p:txBody>
      </p:sp>
      <p:sp>
        <p:nvSpPr>
          <p:cNvPr id="5" name="Slide Number Placeholder 5">
            <a:extLst>
              <a:ext uri="{FF2B5EF4-FFF2-40B4-BE49-F238E27FC236}">
                <a16:creationId xmlns:a16="http://schemas.microsoft.com/office/drawing/2014/main" id="{ECFADEB9-91F0-8A84-02BB-56C098DAD4CA}"/>
              </a:ext>
            </a:extLst>
          </p:cNvPr>
          <p:cNvSpPr>
            <a:spLocks noGrp="1"/>
          </p:cNvSpPr>
          <p:nvPr>
            <p:ph type="sldNum" sz="quarter" idx="4"/>
          </p:nvPr>
        </p:nvSpPr>
        <p:spPr>
          <a:xfrm>
            <a:off x="9296400" y="6336692"/>
            <a:ext cx="2743200" cy="365125"/>
          </a:xfrm>
          <a:prstGeom prst="rect">
            <a:avLst/>
          </a:prstGeom>
        </p:spPr>
        <p:txBody>
          <a:bodyPr vert="horz" lIns="91440" tIns="45720" rIns="91440" bIns="45720" rtlCol="0" anchor="ctr"/>
          <a:lstStyle>
            <a:lvl1pPr algn="r">
              <a:defRPr sz="2400">
                <a:solidFill>
                  <a:srgbClr val="083958"/>
                </a:solidFill>
                <a:latin typeface="Arial" panose="020B0604020202020204" pitchFamily="34" charset="0"/>
                <a:cs typeface="Arial" panose="020B0604020202020204" pitchFamily="34" charset="0"/>
              </a:defRPr>
            </a:lvl1pPr>
          </a:lstStyle>
          <a:p>
            <a:fld id="{6002B509-C285-4FF6-9C4D-EB34BB9C242E}" type="slidenum">
              <a:rPr lang="en-US" smtClean="0"/>
              <a:pPr/>
              <a:t>‹#›</a:t>
            </a:fld>
            <a:endParaRPr lang="en-US"/>
          </a:p>
        </p:txBody>
      </p:sp>
    </p:spTree>
    <p:extLst>
      <p:ext uri="{BB962C8B-B14F-4D97-AF65-F5344CB8AC3E}">
        <p14:creationId xmlns:p14="http://schemas.microsoft.com/office/powerpoint/2010/main" val="335401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C56E5C-76DB-D1EE-5085-876DAD753E92}"/>
              </a:ext>
            </a:extLst>
          </p:cNvPr>
          <p:cNvSpPr>
            <a:spLocks noGrp="1"/>
          </p:cNvSpPr>
          <p:nvPr>
            <p:ph type="title"/>
          </p:nvPr>
        </p:nvSpPr>
        <p:spPr>
          <a:xfrm>
            <a:off x="-1" y="17257"/>
            <a:ext cx="1219199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FDA844-87DB-348C-4040-271D4359DDCA}"/>
              </a:ext>
            </a:extLst>
          </p:cNvPr>
          <p:cNvSpPr>
            <a:spLocks noGrp="1"/>
          </p:cNvSpPr>
          <p:nvPr>
            <p:ph type="body" idx="1"/>
          </p:nvPr>
        </p:nvSpPr>
        <p:spPr>
          <a:xfrm>
            <a:off x="0" y="1342820"/>
            <a:ext cx="12192000" cy="4834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2B7E90-CC74-958F-1950-CED6D66CA259}"/>
              </a:ext>
              <a:ext uri="{C183D7F6-B498-43B3-948B-1728B52AA6E4}">
                <adec:decorative xmlns:adec="http://schemas.microsoft.com/office/drawing/2017/decorative" val="1"/>
              </a:ext>
            </a:extLst>
          </p:cNvPr>
          <p:cNvPicPr>
            <a:picLocks noChangeAspect="1"/>
          </p:cNvPicPr>
          <p:nvPr userDrawn="1"/>
        </p:nvPicPr>
        <p:blipFill>
          <a:blip r:embed="rId28"/>
          <a:stretch>
            <a:fillRect/>
          </a:stretch>
        </p:blipFill>
        <p:spPr>
          <a:xfrm>
            <a:off x="552917" y="6239425"/>
            <a:ext cx="2694241" cy="462009"/>
          </a:xfrm>
          <a:prstGeom prst="rect">
            <a:avLst/>
          </a:prstGeom>
        </p:spPr>
      </p:pic>
      <p:sp>
        <p:nvSpPr>
          <p:cNvPr id="4" name="Slide Number Placeholder 3">
            <a:extLst>
              <a:ext uri="{FF2B5EF4-FFF2-40B4-BE49-F238E27FC236}">
                <a16:creationId xmlns:a16="http://schemas.microsoft.com/office/drawing/2014/main" id="{B4BF6741-D5F8-5B5D-840E-494D91827119}"/>
              </a:ext>
            </a:extLst>
          </p:cNvPr>
          <p:cNvSpPr>
            <a:spLocks noGrp="1"/>
          </p:cNvSpPr>
          <p:nvPr>
            <p:ph type="sldNum" sz="quarter" idx="4"/>
          </p:nvPr>
        </p:nvSpPr>
        <p:spPr>
          <a:xfrm>
            <a:off x="8890523" y="6336310"/>
            <a:ext cx="2743200" cy="365125"/>
          </a:xfrm>
          <a:prstGeom prst="rect">
            <a:avLst/>
          </a:prstGeom>
        </p:spPr>
        <p:txBody>
          <a:bodyPr vert="horz" lIns="91440" tIns="45720" rIns="91440" bIns="45720" rtlCol="0" anchor="ctr"/>
          <a:lstStyle>
            <a:lvl1pPr algn="r">
              <a:defRPr sz="2400">
                <a:solidFill>
                  <a:srgbClr val="083958"/>
                </a:solidFill>
              </a:defRPr>
            </a:lvl1pPr>
          </a:lstStyle>
          <a:p>
            <a:fld id="{48E4644C-19C6-4ECB-AB75-D9A9349B1B98}" type="slidenum">
              <a:rPr lang="en-US" smtClean="0"/>
              <a:pPr/>
              <a:t>‹#›</a:t>
            </a:fld>
            <a:endParaRPr lang="en-US"/>
          </a:p>
        </p:txBody>
      </p:sp>
      <p:cxnSp>
        <p:nvCxnSpPr>
          <p:cNvPr id="14" name="Straight Connector 13">
            <a:extLst>
              <a:ext uri="{FF2B5EF4-FFF2-40B4-BE49-F238E27FC236}">
                <a16:creationId xmlns:a16="http://schemas.microsoft.com/office/drawing/2014/main" id="{FBB4803E-9DCF-2A72-657C-89251674C02A}"/>
              </a:ext>
            </a:extLst>
          </p:cNvPr>
          <p:cNvCxnSpPr>
            <a:cxnSpLocks/>
          </p:cNvCxnSpPr>
          <p:nvPr userDrawn="1"/>
        </p:nvCxnSpPr>
        <p:spPr>
          <a:xfrm>
            <a:off x="552917" y="6163315"/>
            <a:ext cx="11080806" cy="0"/>
          </a:xfrm>
          <a:prstGeom prst="line">
            <a:avLst/>
          </a:prstGeom>
          <a:ln w="12700">
            <a:solidFill>
              <a:srgbClr val="E689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558435"/>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29" r:id="rId6"/>
    <p:sldLayoutId id="2147483962" r:id="rId7"/>
    <p:sldLayoutId id="2147483932" r:id="rId8"/>
    <p:sldLayoutId id="2147483933" r:id="rId9"/>
    <p:sldLayoutId id="2147483934" r:id="rId10"/>
    <p:sldLayoutId id="2147483935" r:id="rId11"/>
    <p:sldLayoutId id="2147483936" r:id="rId12"/>
    <p:sldLayoutId id="2147483937" r:id="rId13"/>
    <p:sldLayoutId id="2147483938" r:id="rId14"/>
    <p:sldLayoutId id="2147483963" r:id="rId15"/>
    <p:sldLayoutId id="2147483964" r:id="rId16"/>
    <p:sldLayoutId id="2147483965" r:id="rId17"/>
    <p:sldLayoutId id="2147483943" r:id="rId18"/>
    <p:sldLayoutId id="2147483966" r:id="rId19"/>
    <p:sldLayoutId id="2147483967" r:id="rId20"/>
    <p:sldLayoutId id="2147483946" r:id="rId21"/>
    <p:sldLayoutId id="2147483968" r:id="rId22"/>
    <p:sldLayoutId id="2147483969" r:id="rId23"/>
    <p:sldLayoutId id="2147483949" r:id="rId24"/>
    <p:sldLayoutId id="2147483955" r:id="rId25"/>
    <p:sldLayoutId id="2147483977" r:id="rId26"/>
  </p:sldLayoutIdLst>
  <p:hf hdr="0" ftr="0" dt="0"/>
  <p:txStyles>
    <p:titleStyle>
      <a:lvl1pPr algn="ctr" defTabSz="914400" rtl="0" eaLnBrk="1" latinLnBrk="0" hangingPunct="1">
        <a:lnSpc>
          <a:spcPct val="90000"/>
        </a:lnSpc>
        <a:spcBef>
          <a:spcPct val="0"/>
        </a:spcBef>
        <a:buNone/>
        <a:defRPr sz="4000" b="1" kern="1200">
          <a:solidFill>
            <a:srgbClr val="08395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839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0839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839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62" r:id="rId1"/>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371600" indent="-4572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ca.gov/sp/cd/ci/assignments.asp"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ilto:EEDTitle5@cde.ca.gov" TargetMode="External"/><Relationship Id="rId5" Type="http://schemas.openxmlformats.org/officeDocument/2006/relationships/hyperlink" Target="https://www.cde.ca.gov/sp/cd/ci/emailguidance.asp" TargetMode="External"/><Relationship Id="rId4" Type="http://schemas.openxmlformats.org/officeDocument/2006/relationships/hyperlink" Target="https://www.cde.ca.gov/fg/aa/cd/faad.as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430B-D76C-D045-A3D9-6CBCD217DA69}"/>
              </a:ext>
            </a:extLst>
          </p:cNvPr>
          <p:cNvSpPr>
            <a:spLocks noGrp="1"/>
          </p:cNvSpPr>
          <p:nvPr>
            <p:ph type="ctrTitle"/>
          </p:nvPr>
        </p:nvSpPr>
        <p:spPr/>
        <p:txBody>
          <a:bodyPr/>
          <a:lstStyle/>
          <a:p>
            <a:pPr algn="ctr"/>
            <a:r>
              <a:rPr lang="en-US" dirty="0">
                <a:solidFill>
                  <a:schemeClr val="bg1"/>
                </a:solidFill>
                <a:cs typeface="Arial"/>
              </a:rPr>
              <a:t>2025</a:t>
            </a:r>
            <a:r>
              <a:rPr lang="en-US" sz="4800" dirty="0">
                <a:latin typeface="Arial"/>
                <a:cs typeface="Arial"/>
              </a:rPr>
              <a:t>–</a:t>
            </a:r>
            <a:r>
              <a:rPr lang="en-US" dirty="0">
                <a:solidFill>
                  <a:schemeClr val="bg1"/>
                </a:solidFill>
                <a:cs typeface="Arial"/>
              </a:rPr>
              <a:t>26 Budget</a:t>
            </a:r>
            <a:endParaRPr lang="en-US" dirty="0">
              <a:solidFill>
                <a:schemeClr val="bg1"/>
              </a:solidFill>
            </a:endParaRPr>
          </a:p>
        </p:txBody>
      </p:sp>
      <p:sp>
        <p:nvSpPr>
          <p:cNvPr id="6" name="Content Placeholder 4">
            <a:extLst>
              <a:ext uri="{FF2B5EF4-FFF2-40B4-BE49-F238E27FC236}">
                <a16:creationId xmlns:a16="http://schemas.microsoft.com/office/drawing/2014/main" id="{9DF31E1A-50D1-4607-B4A1-C18D612F7A12}"/>
              </a:ext>
            </a:extLst>
          </p:cNvPr>
          <p:cNvSpPr>
            <a:spLocks noGrp="1"/>
          </p:cNvSpPr>
          <p:nvPr/>
        </p:nvSpPr>
        <p:spPr>
          <a:xfrm>
            <a:off x="1620270" y="1563083"/>
            <a:ext cx="8955157" cy="30120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839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839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en-US" b="1">
                <a:latin typeface="Arial"/>
                <a:cs typeface="Arial"/>
              </a:rPr>
              <a:t>Early Education Division (EED) </a:t>
            </a:r>
          </a:p>
          <a:p>
            <a:pPr marL="0" indent="0" algn="ctr">
              <a:lnSpc>
                <a:spcPct val="120000"/>
              </a:lnSpc>
              <a:buNone/>
            </a:pPr>
            <a:r>
              <a:rPr lang="en-US" altLang="en-US" b="1">
                <a:latin typeface="Arial"/>
                <a:cs typeface="Arial"/>
              </a:rPr>
              <a:t>Budget Brief</a:t>
            </a:r>
            <a:br>
              <a:rPr lang="en-US" altLang="en-US" b="1"/>
            </a:br>
            <a:endParaRPr lang="en-US" altLang="en-US" b="1">
              <a:cs typeface="Arial"/>
            </a:endParaRPr>
          </a:p>
          <a:p>
            <a:pPr marL="0" indent="0" algn="ctr">
              <a:buNone/>
            </a:pPr>
            <a:r>
              <a:rPr lang="en-US" b="1">
                <a:latin typeface="Arial"/>
                <a:cs typeface="Arial"/>
              </a:rPr>
              <a:t>Date: February 10, 2025</a:t>
            </a:r>
          </a:p>
          <a:p>
            <a:pPr marL="0" indent="0" algn="ctr">
              <a:buNone/>
            </a:pPr>
            <a:endParaRPr lang="en-US" b="1">
              <a:latin typeface="Arial"/>
              <a:cs typeface="Arial"/>
            </a:endParaRPr>
          </a:p>
          <a:p>
            <a:endParaRPr lang="en-US"/>
          </a:p>
        </p:txBody>
      </p:sp>
    </p:spTree>
    <p:extLst>
      <p:ext uri="{BB962C8B-B14F-4D97-AF65-F5344CB8AC3E}">
        <p14:creationId xmlns:p14="http://schemas.microsoft.com/office/powerpoint/2010/main" val="214757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10F19-6778-2035-8DB7-B364864D64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BACCD-BE63-6988-04A1-DB921C892151}"/>
              </a:ext>
            </a:extLst>
          </p:cNvPr>
          <p:cNvSpPr>
            <a:spLocks noGrp="1"/>
          </p:cNvSpPr>
          <p:nvPr>
            <p:ph type="title"/>
          </p:nvPr>
        </p:nvSpPr>
        <p:spPr>
          <a:xfrm>
            <a:off x="-1" y="161031"/>
            <a:ext cx="12191999" cy="1325563"/>
          </a:xfrm>
        </p:spPr>
        <p:txBody>
          <a:bodyPr>
            <a:normAutofit/>
          </a:bodyPr>
          <a:lstStyle/>
          <a:p>
            <a:r>
              <a:rPr lang="en-US" sz="4000" b="1">
                <a:latin typeface="Arial"/>
                <a:cs typeface="Arial"/>
              </a:rPr>
              <a:t>Budget Updates January 2025: </a:t>
            </a:r>
            <a:br>
              <a:rPr lang="en-US">
                <a:latin typeface="Arial"/>
                <a:cs typeface="Arial"/>
              </a:rPr>
            </a:br>
            <a:r>
              <a:rPr lang="en-US" sz="4000" b="1">
                <a:latin typeface="Arial"/>
                <a:cs typeface="Arial"/>
              </a:rPr>
              <a:t>English Language Proficiency Screener for TK</a:t>
            </a:r>
            <a:r>
              <a:rPr lang="en-US">
                <a:latin typeface="Arial"/>
                <a:cs typeface="Arial"/>
              </a:rPr>
              <a:t> (2)</a:t>
            </a:r>
            <a:endParaRPr lang="en-US" sz="4000" b="1">
              <a:latin typeface="Arial"/>
              <a:cs typeface="Arial"/>
            </a:endParaRPr>
          </a:p>
        </p:txBody>
      </p:sp>
      <p:sp>
        <p:nvSpPr>
          <p:cNvPr id="3" name="Content Placeholder 2">
            <a:extLst>
              <a:ext uri="{FF2B5EF4-FFF2-40B4-BE49-F238E27FC236}">
                <a16:creationId xmlns:a16="http://schemas.microsoft.com/office/drawing/2014/main" id="{9F504582-91CC-BCC9-D12F-8F56FAEB3D7B}"/>
              </a:ext>
            </a:extLst>
          </p:cNvPr>
          <p:cNvSpPr>
            <a:spLocks noGrp="1"/>
          </p:cNvSpPr>
          <p:nvPr>
            <p:ph idx="1"/>
          </p:nvPr>
        </p:nvSpPr>
        <p:spPr>
          <a:xfrm>
            <a:off x="0" y="1702253"/>
            <a:ext cx="12192000" cy="4474710"/>
          </a:xfrm>
        </p:spPr>
        <p:txBody>
          <a:bodyPr vert="horz" lIns="91440" tIns="45720" rIns="91440" bIns="45720" rtlCol="0" anchor="t">
            <a:noAutofit/>
          </a:bodyPr>
          <a:lstStyle/>
          <a:p>
            <a:pPr>
              <a:spcAft>
                <a:spcPts val="1800"/>
              </a:spcAft>
            </a:pPr>
            <a:r>
              <a:rPr lang="en-US" sz="2800">
                <a:latin typeface="Arial"/>
                <a:cs typeface="Arial"/>
              </a:rPr>
              <a:t>Proposed Trailer Bill would require Superintendent, subject to approval of the executive director of the State Board of Education, to select a screening instrument to support identification of multilingual learners in TK.</a:t>
            </a:r>
            <a:endParaRPr lang="en-US" sz="2800">
              <a:cs typeface="Arial"/>
            </a:endParaRPr>
          </a:p>
          <a:p>
            <a:pPr>
              <a:spcAft>
                <a:spcPts val="1800"/>
              </a:spcAft>
            </a:pPr>
            <a:r>
              <a:rPr lang="en-US" sz="2800">
                <a:latin typeface="Arial"/>
                <a:cs typeface="Arial"/>
              </a:rPr>
              <a:t>Screening instrument would be required to meet specified requirements.</a:t>
            </a:r>
          </a:p>
          <a:p>
            <a:pPr>
              <a:spcAft>
                <a:spcPts val="1800"/>
              </a:spcAft>
            </a:pPr>
            <a:r>
              <a:rPr lang="en-US" sz="2800">
                <a:latin typeface="Arial"/>
                <a:cs typeface="Arial"/>
              </a:rPr>
              <a:t>Beginning in 2026-27, local education agencies would be permitted but not required to use the tool, and beginning in 2027-28, LEAs serving TK students would be required to screen TK pupils whose primary language is a language other than English to identify them as multilingual learners.</a:t>
            </a:r>
            <a:endParaRPr lang="en-US" sz="2800"/>
          </a:p>
          <a:p>
            <a:pPr lvl="1"/>
            <a:endParaRPr lang="en-US" sz="2400">
              <a:cs typeface="Arial"/>
            </a:endParaRPr>
          </a:p>
        </p:txBody>
      </p:sp>
      <p:sp>
        <p:nvSpPr>
          <p:cNvPr id="5" name="Slide Number Placeholder 4">
            <a:extLst>
              <a:ext uri="{FF2B5EF4-FFF2-40B4-BE49-F238E27FC236}">
                <a16:creationId xmlns:a16="http://schemas.microsoft.com/office/drawing/2014/main" id="{99263327-2703-25A1-DBB5-58B88E461F7E}"/>
              </a:ext>
            </a:extLst>
          </p:cNvPr>
          <p:cNvSpPr>
            <a:spLocks noGrp="1"/>
          </p:cNvSpPr>
          <p:nvPr>
            <p:ph type="sldNum" sz="quarter" idx="4294967295"/>
          </p:nvPr>
        </p:nvSpPr>
        <p:spPr>
          <a:xfrm>
            <a:off x="9448800" y="6310313"/>
            <a:ext cx="2743200" cy="365125"/>
          </a:xfrm>
          <a:prstGeom prst="rect">
            <a:avLst/>
          </a:prstGeom>
        </p:spPr>
        <p:txBody>
          <a:bodyPr/>
          <a:lstStyle/>
          <a:p>
            <a:pPr algn="r"/>
            <a:fld id="{432ED76D-8188-4B28-B316-CD85396F47B0}" type="slidenum">
              <a:rPr lang="en-US" sz="2800" smtClean="0"/>
              <a:pPr algn="r"/>
              <a:t>10</a:t>
            </a:fld>
            <a:endParaRPr lang="en-US" sz="2800"/>
          </a:p>
        </p:txBody>
      </p:sp>
    </p:spTree>
    <p:extLst>
      <p:ext uri="{BB962C8B-B14F-4D97-AF65-F5344CB8AC3E}">
        <p14:creationId xmlns:p14="http://schemas.microsoft.com/office/powerpoint/2010/main" val="415641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334F-BF54-F15F-1D22-277BA4BED2AE}"/>
              </a:ext>
            </a:extLst>
          </p:cNvPr>
          <p:cNvSpPr>
            <a:spLocks noGrp="1"/>
          </p:cNvSpPr>
          <p:nvPr>
            <p:ph type="title"/>
          </p:nvPr>
        </p:nvSpPr>
        <p:spPr>
          <a:xfrm>
            <a:off x="-1" y="2880"/>
            <a:ext cx="12191999" cy="1843147"/>
          </a:xfrm>
        </p:spPr>
        <p:txBody>
          <a:bodyPr>
            <a:normAutofit/>
          </a:bodyPr>
          <a:lstStyle/>
          <a:p>
            <a:r>
              <a:rPr lang="en-US" sz="4000" b="1" dirty="0"/>
              <a:t>Budget Updates January 2025: </a:t>
            </a:r>
            <a:br>
              <a:rPr lang="en-US" sz="4000" b="1" dirty="0"/>
            </a:br>
            <a:r>
              <a:rPr lang="en-US" sz="4000" b="1" dirty="0"/>
              <a:t>Cost-of-Living Adjustment (COLA) and </a:t>
            </a:r>
            <a:br>
              <a:rPr lang="en-US" sz="4000" b="1" dirty="0"/>
            </a:br>
            <a:r>
              <a:rPr lang="en-US" sz="4000" b="1" dirty="0"/>
              <a:t>Cost of Care Plus Rate</a:t>
            </a:r>
          </a:p>
        </p:txBody>
      </p:sp>
      <p:sp>
        <p:nvSpPr>
          <p:cNvPr id="4" name="Content Placeholder 2">
            <a:extLst>
              <a:ext uri="{FF2B5EF4-FFF2-40B4-BE49-F238E27FC236}">
                <a16:creationId xmlns:a16="http://schemas.microsoft.com/office/drawing/2014/main" id="{4625E622-8EDB-8807-1BDE-983758FC54EE}"/>
              </a:ext>
            </a:extLst>
          </p:cNvPr>
          <p:cNvSpPr txBox="1"/>
          <p:nvPr/>
        </p:nvSpPr>
        <p:spPr>
          <a:xfrm>
            <a:off x="715460" y="2108326"/>
            <a:ext cx="10765143"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3200">
                <a:solidFill>
                  <a:srgbClr val="0C4A6D"/>
                </a:solidFill>
                <a:ea typeface="+mn-lt"/>
                <a:cs typeface="+mn-lt"/>
              </a:rPr>
              <a:t>COLA- $30 million to reflect a 2.43 percent cost-of-living adjustment for CSPP</a:t>
            </a:r>
            <a:endParaRPr lang="en-US" sz="3200">
              <a:solidFill>
                <a:srgbClr val="0C4A6D"/>
              </a:solidFill>
              <a:cs typeface="Arial"/>
            </a:endParaRPr>
          </a:p>
          <a:p>
            <a:pPr marL="457200" indent="-457200">
              <a:buFont typeface="Arial"/>
              <a:buChar char="•"/>
            </a:pPr>
            <a:r>
              <a:rPr lang="en-US" sz="3200">
                <a:solidFill>
                  <a:srgbClr val="0C4A6D"/>
                </a:solidFill>
                <a:ea typeface="+mn-lt"/>
                <a:cs typeface="+mn-lt"/>
              </a:rPr>
              <a:t>Maintains funding for Cost of Care Plus rate </a:t>
            </a:r>
          </a:p>
          <a:p>
            <a:pPr marL="914400" lvl="1" indent="-457200">
              <a:buFont typeface="Wingdings"/>
              <a:buChar char="§"/>
            </a:pPr>
            <a:r>
              <a:rPr lang="en-US" sz="3200">
                <a:solidFill>
                  <a:srgbClr val="0C4A6D"/>
                </a:solidFill>
                <a:ea typeface="+mn-lt"/>
                <a:cs typeface="+mn-lt"/>
              </a:rPr>
              <a:t>Commits to providing the legislature a timeline for transitioning to rates informed by true cost of care work. </a:t>
            </a:r>
            <a:endParaRPr lang="en-US" sz="3200">
              <a:solidFill>
                <a:srgbClr val="0C4A6D"/>
              </a:solidFill>
              <a:cs typeface="Arial" panose="020B0604020202020204"/>
            </a:endParaRPr>
          </a:p>
          <a:p>
            <a:pPr marL="285750" indent="-285750" algn="l">
              <a:buFont typeface="Arial"/>
              <a:buChar char="•"/>
            </a:pPr>
            <a:endParaRPr lang="en-US">
              <a:cs typeface="Arial" panose="020B0604020202020204"/>
            </a:endParaRPr>
          </a:p>
        </p:txBody>
      </p:sp>
      <p:sp>
        <p:nvSpPr>
          <p:cNvPr id="5" name="Slide Number Placeholder 4">
            <a:extLst>
              <a:ext uri="{FF2B5EF4-FFF2-40B4-BE49-F238E27FC236}">
                <a16:creationId xmlns:a16="http://schemas.microsoft.com/office/drawing/2014/main" id="{A99C0E78-F3C6-4043-A5DD-DBB3E0D89558}"/>
              </a:ext>
            </a:extLst>
          </p:cNvPr>
          <p:cNvSpPr>
            <a:spLocks noGrp="1"/>
          </p:cNvSpPr>
          <p:nvPr>
            <p:ph type="sldNum" sz="quarter" idx="4294967295"/>
          </p:nvPr>
        </p:nvSpPr>
        <p:spPr>
          <a:xfrm>
            <a:off x="9448800" y="6310313"/>
            <a:ext cx="2743200" cy="365125"/>
          </a:xfrm>
          <a:prstGeom prst="rect">
            <a:avLst/>
          </a:prstGeom>
        </p:spPr>
        <p:txBody>
          <a:bodyPr/>
          <a:lstStyle/>
          <a:p>
            <a:pPr algn="r"/>
            <a:fld id="{432ED76D-8188-4B28-B316-CD85396F47B0}" type="slidenum">
              <a:rPr lang="en-US" sz="2800" smtClean="0"/>
              <a:pPr algn="r"/>
              <a:t>11</a:t>
            </a:fld>
            <a:endParaRPr lang="en-US" sz="2800"/>
          </a:p>
        </p:txBody>
      </p:sp>
    </p:spTree>
    <p:extLst>
      <p:ext uri="{BB962C8B-B14F-4D97-AF65-F5344CB8AC3E}">
        <p14:creationId xmlns:p14="http://schemas.microsoft.com/office/powerpoint/2010/main" val="75437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334F-BF54-F15F-1D22-277BA4BED2AE}"/>
              </a:ext>
            </a:extLst>
          </p:cNvPr>
          <p:cNvSpPr>
            <a:spLocks noGrp="1"/>
          </p:cNvSpPr>
          <p:nvPr>
            <p:ph type="title"/>
          </p:nvPr>
        </p:nvSpPr>
        <p:spPr/>
        <p:txBody>
          <a:bodyPr>
            <a:normAutofit/>
          </a:bodyPr>
          <a:lstStyle/>
          <a:p>
            <a:r>
              <a:rPr lang="en-US" sz="4000" b="1"/>
              <a:t>Budget Updates January 2025: Workforce</a:t>
            </a:r>
            <a:endParaRPr lang="en-US" sz="4000" b="1">
              <a:cs typeface="Arial"/>
            </a:endParaRPr>
          </a:p>
        </p:txBody>
      </p:sp>
      <p:sp>
        <p:nvSpPr>
          <p:cNvPr id="6" name="Content Placeholder 5">
            <a:extLst>
              <a:ext uri="{FF2B5EF4-FFF2-40B4-BE49-F238E27FC236}">
                <a16:creationId xmlns:a16="http://schemas.microsoft.com/office/drawing/2014/main" id="{330CFF5B-AE15-0E63-A1B0-FF2A56FE24EF}"/>
              </a:ext>
            </a:extLst>
          </p:cNvPr>
          <p:cNvSpPr txBox="1"/>
          <p:nvPr/>
        </p:nvSpPr>
        <p:spPr>
          <a:xfrm>
            <a:off x="937053" y="1585783"/>
            <a:ext cx="10791567" cy="40523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300"/>
              </a:spcAft>
              <a:buFont typeface="Arial"/>
              <a:buChar char="•"/>
            </a:pPr>
            <a:r>
              <a:rPr lang="en-US" sz="2800">
                <a:solidFill>
                  <a:srgbClr val="0C4A6D"/>
                </a:solidFill>
                <a:ea typeface="+mn-lt"/>
                <a:cs typeface="+mn-lt"/>
              </a:rPr>
              <a:t>$500 million one-time for TK-12 Literacy and Mathematics Coaches</a:t>
            </a:r>
            <a:endParaRPr lang="en-US"/>
          </a:p>
          <a:p>
            <a:pPr marL="285750" indent="-285750">
              <a:spcAft>
                <a:spcPts val="1300"/>
              </a:spcAft>
              <a:buFont typeface="Arial"/>
              <a:buChar char="•"/>
            </a:pPr>
            <a:r>
              <a:rPr lang="en-US" sz="2800">
                <a:solidFill>
                  <a:srgbClr val="0C4A6D"/>
                </a:solidFill>
                <a:ea typeface="+mn-lt"/>
                <a:cs typeface="+mn-lt"/>
              </a:rPr>
              <a:t>$150 million one-time for financial assistance for teacher candidates for new Teacher Recruitment Incentive Program</a:t>
            </a:r>
            <a:endParaRPr lang="en-US" sz="2800">
              <a:solidFill>
                <a:srgbClr val="0C4A6D"/>
              </a:solidFill>
              <a:cs typeface="Arial"/>
            </a:endParaRPr>
          </a:p>
          <a:p>
            <a:pPr marL="285750" indent="-285750">
              <a:spcAft>
                <a:spcPts val="1300"/>
              </a:spcAft>
              <a:buFont typeface="Arial"/>
              <a:buChar char="•"/>
            </a:pPr>
            <a:r>
              <a:rPr lang="en-US" sz="2800">
                <a:solidFill>
                  <a:srgbClr val="0C4A6D"/>
                </a:solidFill>
                <a:ea typeface="+mn-lt"/>
                <a:cs typeface="+mn-lt"/>
              </a:rPr>
              <a:t>$100 million to community colleges to expand credit for prior learning ($7 million ongoing)</a:t>
            </a:r>
            <a:endParaRPr lang="en-US" sz="2800">
              <a:solidFill>
                <a:srgbClr val="0C4A6D"/>
              </a:solidFill>
              <a:cs typeface="Arial"/>
            </a:endParaRPr>
          </a:p>
          <a:p>
            <a:pPr marL="285750" indent="-285750">
              <a:spcAft>
                <a:spcPts val="1300"/>
              </a:spcAft>
              <a:buFont typeface="Arial"/>
              <a:buChar char="•"/>
            </a:pPr>
            <a:r>
              <a:rPr lang="en-US" sz="2800">
                <a:solidFill>
                  <a:srgbClr val="0C4A6D"/>
                </a:solidFill>
                <a:ea typeface="+mn-lt"/>
                <a:cs typeface="+mn-lt"/>
              </a:rPr>
              <a:t>$50 million for Golden State Teacher Grant Program</a:t>
            </a:r>
            <a:endParaRPr lang="en-US" sz="2800">
              <a:solidFill>
                <a:srgbClr val="0C4A6D"/>
              </a:solidFill>
              <a:cs typeface="Arial"/>
            </a:endParaRPr>
          </a:p>
          <a:p>
            <a:pPr algn="l"/>
            <a:endParaRPr lang="en-US">
              <a:cs typeface="Arial"/>
            </a:endParaRPr>
          </a:p>
        </p:txBody>
      </p:sp>
      <p:sp>
        <p:nvSpPr>
          <p:cNvPr id="5" name="Slide Number Placeholder 4">
            <a:extLst>
              <a:ext uri="{FF2B5EF4-FFF2-40B4-BE49-F238E27FC236}">
                <a16:creationId xmlns:a16="http://schemas.microsoft.com/office/drawing/2014/main" id="{A99C0E78-F3C6-4043-A5DD-DBB3E0D89558}"/>
              </a:ext>
            </a:extLst>
          </p:cNvPr>
          <p:cNvSpPr>
            <a:spLocks noGrp="1"/>
          </p:cNvSpPr>
          <p:nvPr>
            <p:ph type="sldNum" sz="quarter" idx="4294967295"/>
          </p:nvPr>
        </p:nvSpPr>
        <p:spPr>
          <a:xfrm>
            <a:off x="9448800" y="6310313"/>
            <a:ext cx="2743200" cy="365125"/>
          </a:xfrm>
          <a:prstGeom prst="rect">
            <a:avLst/>
          </a:prstGeom>
        </p:spPr>
        <p:txBody>
          <a:bodyPr/>
          <a:lstStyle/>
          <a:p>
            <a:pPr algn="r"/>
            <a:fld id="{432ED76D-8188-4B28-B316-CD85396F47B0}" type="slidenum">
              <a:rPr lang="en-US" sz="2800" smtClean="0"/>
              <a:pPr algn="r"/>
              <a:t>12</a:t>
            </a:fld>
            <a:endParaRPr lang="en-US" sz="2800"/>
          </a:p>
        </p:txBody>
      </p:sp>
    </p:spTree>
    <p:extLst>
      <p:ext uri="{BB962C8B-B14F-4D97-AF65-F5344CB8AC3E}">
        <p14:creationId xmlns:p14="http://schemas.microsoft.com/office/powerpoint/2010/main" val="334996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03F6C-D35E-0FD2-7336-B98ACD27F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08CAE-071A-CEE9-6618-3682B8840416}"/>
              </a:ext>
            </a:extLst>
          </p:cNvPr>
          <p:cNvSpPr>
            <a:spLocks noGrp="1"/>
          </p:cNvSpPr>
          <p:nvPr>
            <p:ph type="title"/>
          </p:nvPr>
        </p:nvSpPr>
        <p:spPr>
          <a:xfrm>
            <a:off x="0" y="7319"/>
            <a:ext cx="12192000" cy="1325563"/>
          </a:xfrm>
        </p:spPr>
        <p:txBody>
          <a:bodyPr vert="horz" lIns="91440" tIns="45720" rIns="91440" bIns="45720" rtlCol="0" anchor="ctr">
            <a:noAutofit/>
          </a:bodyPr>
          <a:lstStyle/>
          <a:p>
            <a:r>
              <a:rPr lang="en-US" sz="3600">
                <a:latin typeface="Arial"/>
                <a:cs typeface="Arial"/>
              </a:rPr>
              <a:t>Inclusive Early Education Expansion Program (IEEEP)</a:t>
            </a:r>
            <a:endParaRPr lang="en-US" sz="3600">
              <a:ea typeface="+mj-ea"/>
            </a:endParaRPr>
          </a:p>
        </p:txBody>
      </p:sp>
      <p:sp>
        <p:nvSpPr>
          <p:cNvPr id="6" name="Content Placeholder 2">
            <a:extLst>
              <a:ext uri="{FF2B5EF4-FFF2-40B4-BE49-F238E27FC236}">
                <a16:creationId xmlns:a16="http://schemas.microsoft.com/office/drawing/2014/main" id="{F8B02190-A875-3E5D-2F3C-FD64C1737DF0}"/>
              </a:ext>
            </a:extLst>
          </p:cNvPr>
          <p:cNvSpPr txBox="1"/>
          <p:nvPr/>
        </p:nvSpPr>
        <p:spPr>
          <a:xfrm>
            <a:off x="394090" y="1325943"/>
            <a:ext cx="7228499" cy="447534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a:bodyPr>
          <a:lstStyle/>
          <a:p>
            <a:pPr marL="228600" lvl="1" indent="-228600">
              <a:lnSpc>
                <a:spcPct val="90000"/>
              </a:lnSpc>
              <a:spcBef>
                <a:spcPts val="1000"/>
              </a:spcBef>
              <a:spcAft>
                <a:spcPts val="2000"/>
              </a:spcAft>
              <a:buFont typeface="Arial" panose="020B0604020202020204" pitchFamily="34" charset="0"/>
              <a:buChar char="•"/>
            </a:pPr>
            <a:r>
              <a:rPr lang="en-US" sz="2800">
                <a:solidFill>
                  <a:srgbClr val="083958"/>
                </a:solidFill>
                <a:latin typeface="Arial"/>
                <a:cs typeface="Arial"/>
              </a:rPr>
              <a:t>Governor's proposed trailer bill language would cap the amount for IEEEP State Level Systems building activities at $10 million</a:t>
            </a:r>
            <a:endParaRPr lang="en-US" sz="2800">
              <a:solidFill>
                <a:srgbClr val="000000"/>
              </a:solidFill>
              <a:latin typeface="Arial"/>
              <a:cs typeface="Arial"/>
            </a:endParaRPr>
          </a:p>
          <a:p>
            <a:pPr marL="228600" indent="-228600">
              <a:lnSpc>
                <a:spcPct val="90000"/>
              </a:lnSpc>
              <a:spcBef>
                <a:spcPts val="1000"/>
              </a:spcBef>
              <a:spcAft>
                <a:spcPts val="2000"/>
              </a:spcAft>
              <a:buFont typeface="Arial" panose="020B0604020202020204" pitchFamily="34" charset="0"/>
              <a:buChar char="•"/>
            </a:pPr>
            <a:r>
              <a:rPr lang="en-US" sz="2800">
                <a:solidFill>
                  <a:srgbClr val="083958"/>
                </a:solidFill>
                <a:latin typeface="Arial"/>
                <a:cs typeface="Arial"/>
              </a:rPr>
              <a:t>Current law permits up to $50 million to be allocated for this task; however, when the overall IEEEP grant (including local IEEEP grants) were reduced in last year's budget, the CDE proportionately reduced funding for IEEEP state level systems building activities to $19.2 million. </a:t>
            </a:r>
          </a:p>
          <a:p>
            <a:pPr marL="228600" indent="-228600">
              <a:lnSpc>
                <a:spcPct val="90000"/>
              </a:lnSpc>
              <a:spcBef>
                <a:spcPts val="1000"/>
              </a:spcBef>
              <a:buFont typeface="Arial" panose="020B0604020202020204" pitchFamily="34" charset="0"/>
              <a:buChar char="•"/>
            </a:pPr>
            <a:endParaRPr lang="en-US" sz="2300">
              <a:solidFill>
                <a:srgbClr val="083958"/>
              </a:solidFill>
              <a:latin typeface="Arial" panose="020B0604020202020204" pitchFamily="34" charset="0"/>
              <a:cs typeface="Arial" panose="020B0604020202020204" pitchFamily="34" charset="0"/>
            </a:endParaRPr>
          </a:p>
        </p:txBody>
      </p:sp>
      <p:pic>
        <p:nvPicPr>
          <p:cNvPr id="4" name="Content Placeholder 3" descr="A young child sitting on the floor&#10;&#10;">
            <a:extLst>
              <a:ext uri="{FF2B5EF4-FFF2-40B4-BE49-F238E27FC236}">
                <a16:creationId xmlns:a16="http://schemas.microsoft.com/office/drawing/2014/main" id="{5F0FCFCB-C749-4472-4F58-714068963182}"/>
              </a:ext>
            </a:extLst>
          </p:cNvPr>
          <p:cNvPicPr>
            <a:picLocks noChangeAspect="1"/>
          </p:cNvPicPr>
          <p:nvPr/>
        </p:nvPicPr>
        <p:blipFill>
          <a:blip r:embed="rId3"/>
          <a:srcRect t="522" b="28034"/>
          <a:stretch/>
        </p:blipFill>
        <p:spPr>
          <a:xfrm>
            <a:off x="7936831" y="1331996"/>
            <a:ext cx="3959978" cy="2812299"/>
          </a:xfrm>
          <a:prstGeom prst="rect">
            <a:avLst/>
          </a:prstGeom>
          <a:noFill/>
        </p:spPr>
      </p:pic>
      <p:sp>
        <p:nvSpPr>
          <p:cNvPr id="7" name="Content Placeholder 6">
            <a:extLst>
              <a:ext uri="{FF2B5EF4-FFF2-40B4-BE49-F238E27FC236}">
                <a16:creationId xmlns:a16="http://schemas.microsoft.com/office/drawing/2014/main" id="{088A8117-42C5-CE5E-D920-5AA1F1053127}"/>
              </a:ext>
            </a:extLst>
          </p:cNvPr>
          <p:cNvSpPr txBox="1"/>
          <p:nvPr/>
        </p:nvSpPr>
        <p:spPr>
          <a:xfrm>
            <a:off x="7940634" y="4209803"/>
            <a:ext cx="3950524"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solidFill>
                  <a:srgbClr val="083958"/>
                </a:solidFill>
              </a:rPr>
              <a:t>Photo Credit: </a:t>
            </a:r>
            <a:r>
              <a:rPr lang="en-US" sz="1500" err="1">
                <a:solidFill>
                  <a:srgbClr val="083958"/>
                </a:solidFill>
              </a:rPr>
              <a:t>Kidango</a:t>
            </a:r>
            <a:r>
              <a:rPr lang="en-US" sz="1500">
                <a:solidFill>
                  <a:srgbClr val="083958"/>
                </a:solidFill>
              </a:rPr>
              <a:t> </a:t>
            </a:r>
            <a:r>
              <a:rPr lang="en-US" sz="1500" err="1">
                <a:solidFill>
                  <a:srgbClr val="083958"/>
                </a:solidFill>
              </a:rPr>
              <a:t>Decoto</a:t>
            </a:r>
            <a:r>
              <a:rPr lang="en-US" sz="1500">
                <a:solidFill>
                  <a:srgbClr val="083958"/>
                </a:solidFill>
              </a:rPr>
              <a:t> Center; Union City, CA </a:t>
            </a:r>
            <a:endParaRPr lang="en-US" sz="1500"/>
          </a:p>
        </p:txBody>
      </p:sp>
      <p:sp>
        <p:nvSpPr>
          <p:cNvPr id="5" name="Slide Number Placeholder 4">
            <a:extLst>
              <a:ext uri="{FF2B5EF4-FFF2-40B4-BE49-F238E27FC236}">
                <a16:creationId xmlns:a16="http://schemas.microsoft.com/office/drawing/2014/main" id="{5DF3E3A6-CF4C-2E63-9D1D-A52E2CC6969C}"/>
              </a:ext>
            </a:extLst>
          </p:cNvPr>
          <p:cNvSpPr>
            <a:spLocks noGrp="1"/>
          </p:cNvSpPr>
          <p:nvPr>
            <p:ph type="sldNum" sz="quarter" idx="12"/>
          </p:nvPr>
        </p:nvSpPr>
        <p:spPr>
          <a:xfrm>
            <a:off x="9365973" y="6336310"/>
            <a:ext cx="2743200" cy="365125"/>
          </a:xfrm>
        </p:spPr>
        <p:txBody>
          <a:bodyPr vert="horz" lIns="91440" tIns="45720" rIns="91440" bIns="45720" rtlCol="0" anchor="ctr">
            <a:normAutofit/>
          </a:bodyPr>
          <a:lstStyle/>
          <a:p>
            <a:pPr>
              <a:lnSpc>
                <a:spcPct val="90000"/>
              </a:lnSpc>
              <a:spcAft>
                <a:spcPts val="600"/>
              </a:spcAft>
            </a:pPr>
            <a:fld id="{432ED76D-8188-4B28-B316-CD85396F47B0}" type="slidenum">
              <a:rPr lang="en-US" sz="1900" smtClean="0"/>
              <a:pPr>
                <a:lnSpc>
                  <a:spcPct val="90000"/>
                </a:lnSpc>
                <a:spcAft>
                  <a:spcPts val="600"/>
                </a:spcAft>
              </a:pPr>
              <a:t>13</a:t>
            </a:fld>
            <a:endParaRPr lang="en-US" sz="1900"/>
          </a:p>
        </p:txBody>
      </p:sp>
    </p:spTree>
    <p:extLst>
      <p:ext uri="{BB962C8B-B14F-4D97-AF65-F5344CB8AC3E}">
        <p14:creationId xmlns:p14="http://schemas.microsoft.com/office/powerpoint/2010/main" val="206742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ACB3-C50D-3757-5951-8F6C4A3A59F2}"/>
              </a:ext>
            </a:extLst>
          </p:cNvPr>
          <p:cNvSpPr>
            <a:spLocks noGrp="1"/>
          </p:cNvSpPr>
          <p:nvPr>
            <p:ph type="title"/>
          </p:nvPr>
        </p:nvSpPr>
        <p:spPr>
          <a:xfrm>
            <a:off x="152400" y="91373"/>
            <a:ext cx="11887200" cy="1238120"/>
          </a:xfrm>
        </p:spPr>
        <p:txBody>
          <a:bodyPr/>
          <a:lstStyle/>
          <a:p>
            <a:r>
              <a:rPr lang="en-US" b="1" dirty="0">
                <a:latin typeface="Arial"/>
                <a:cs typeface="Arial"/>
              </a:rPr>
              <a:t>IEEEP State Level Projects</a:t>
            </a:r>
            <a:endParaRPr lang="en-US" dirty="0"/>
          </a:p>
        </p:txBody>
      </p:sp>
      <p:sp>
        <p:nvSpPr>
          <p:cNvPr id="4" name="Content Placeholder 3">
            <a:extLst>
              <a:ext uri="{FF2B5EF4-FFF2-40B4-BE49-F238E27FC236}">
                <a16:creationId xmlns:a16="http://schemas.microsoft.com/office/drawing/2014/main" id="{AF3DE8F7-B82E-570D-96C2-5A9615E0E726}"/>
              </a:ext>
            </a:extLst>
          </p:cNvPr>
          <p:cNvSpPr>
            <a:spLocks noGrp="1"/>
          </p:cNvSpPr>
          <p:nvPr>
            <p:ph sz="half" idx="1"/>
          </p:nvPr>
        </p:nvSpPr>
        <p:spPr>
          <a:xfrm>
            <a:off x="483683" y="1136865"/>
            <a:ext cx="11712492" cy="5035114"/>
          </a:xfrm>
        </p:spPr>
        <p:txBody>
          <a:bodyPr vert="horz" lIns="91440" tIns="45720" rIns="91440" bIns="45720" rtlCol="0" anchor="t">
            <a:normAutofit/>
          </a:bodyPr>
          <a:lstStyle/>
          <a:p>
            <a:r>
              <a:rPr lang="en-US" sz="3000" dirty="0">
                <a:solidFill>
                  <a:srgbClr val="0C4A6D"/>
                </a:solidFill>
                <a:latin typeface="Arial"/>
                <a:cs typeface="Arial"/>
              </a:rPr>
              <a:t>IEEEP provides $19.2 million to support state level systems building and professional development.  </a:t>
            </a:r>
            <a:endParaRPr lang="en-US" dirty="0">
              <a:solidFill>
                <a:srgbClr val="0C4A6D"/>
              </a:solidFill>
              <a:latin typeface="Arial"/>
              <a:cs typeface="Arial"/>
            </a:endParaRPr>
          </a:p>
          <a:p>
            <a:pPr marL="0" indent="0">
              <a:buNone/>
            </a:pPr>
            <a:r>
              <a:rPr lang="en-US" sz="3000" dirty="0">
                <a:solidFill>
                  <a:srgbClr val="0C4A6D"/>
                </a:solidFill>
                <a:latin typeface="Arial"/>
                <a:cs typeface="Arial"/>
              </a:rPr>
              <a:t>• Funds will be used to support a high level of need for a variety of programs across the state in several areas including: </a:t>
            </a:r>
            <a:endParaRPr lang="en-US" dirty="0">
              <a:solidFill>
                <a:srgbClr val="0C4A6D"/>
              </a:solidFill>
              <a:latin typeface="Arial"/>
              <a:cs typeface="Arial"/>
            </a:endParaRPr>
          </a:p>
          <a:p>
            <a:pPr marL="914400" lvl="1" indent="-457200">
              <a:buFont typeface="Wingdings" panose="020B0604020202020204" pitchFamily="34" charset="0"/>
              <a:buChar char="§"/>
            </a:pPr>
            <a:r>
              <a:rPr lang="en-US" sz="2600" dirty="0">
                <a:solidFill>
                  <a:srgbClr val="0C4A6D"/>
                </a:solidFill>
                <a:latin typeface="Arial"/>
                <a:cs typeface="Arial"/>
              </a:rPr>
              <a:t>ASPIRE Grant (CLASS state roll out)</a:t>
            </a:r>
          </a:p>
          <a:p>
            <a:pPr marL="914400" lvl="1" indent="-457200">
              <a:buFont typeface="Wingdings" panose="020B0604020202020204" pitchFamily="34" charset="0"/>
              <a:buChar char="§"/>
            </a:pPr>
            <a:r>
              <a:rPr lang="en-US" sz="2600" dirty="0">
                <a:solidFill>
                  <a:srgbClr val="0C4A6D"/>
                </a:solidFill>
                <a:latin typeface="Arial"/>
                <a:cs typeface="Arial"/>
              </a:rPr>
              <a:t>Community of Practices </a:t>
            </a:r>
            <a:endParaRPr lang="en-US" dirty="0">
              <a:solidFill>
                <a:srgbClr val="0C4A6D"/>
              </a:solidFill>
              <a:latin typeface="Arial"/>
              <a:cs typeface="Arial"/>
            </a:endParaRPr>
          </a:p>
          <a:p>
            <a:pPr marL="1485900" lvl="2" indent="-342900">
              <a:buFont typeface="Wingdings" panose="020B0604020202020204" pitchFamily="34" charset="0"/>
              <a:buChar char="v"/>
            </a:pPr>
            <a:r>
              <a:rPr lang="en-US" sz="2400" dirty="0">
                <a:solidFill>
                  <a:srgbClr val="0C4A6D"/>
                </a:solidFill>
                <a:latin typeface="Arial"/>
                <a:cs typeface="Arial"/>
              </a:rPr>
              <a:t>Teaching and support staff </a:t>
            </a:r>
          </a:p>
          <a:p>
            <a:pPr marL="1485900" lvl="2" indent="-342900">
              <a:buFont typeface="Wingdings" panose="020B0604020202020204" pitchFamily="34" charset="0"/>
              <a:buChar char="v"/>
            </a:pPr>
            <a:r>
              <a:rPr lang="en-US" sz="2400" dirty="0">
                <a:solidFill>
                  <a:srgbClr val="0C4A6D"/>
                </a:solidFill>
                <a:latin typeface="Arial"/>
                <a:cs typeface="Arial"/>
              </a:rPr>
              <a:t>Administrators </a:t>
            </a:r>
          </a:p>
          <a:p>
            <a:pPr lvl="1">
              <a:buFont typeface="Wingdings" panose="020B0604020202020204" pitchFamily="34" charset="0"/>
              <a:buChar char="§"/>
            </a:pPr>
            <a:r>
              <a:rPr lang="en-US" sz="2600" dirty="0">
                <a:solidFill>
                  <a:srgbClr val="0C4A6D"/>
                </a:solidFill>
                <a:latin typeface="Arial"/>
                <a:cs typeface="Arial"/>
              </a:rPr>
              <a:t>Professional development webinars</a:t>
            </a:r>
            <a:r>
              <a:rPr lang="en-US" sz="3800" dirty="0">
                <a:solidFill>
                  <a:srgbClr val="0C4A6D"/>
                </a:solidFill>
                <a:latin typeface="Arial"/>
                <a:cs typeface="Arial"/>
              </a:rPr>
              <a:t> </a:t>
            </a:r>
            <a:endParaRPr lang="en-US" dirty="0">
              <a:solidFill>
                <a:srgbClr val="0C4A6D"/>
              </a:solidFill>
              <a:latin typeface="Arial"/>
              <a:cs typeface="Arial"/>
            </a:endParaRPr>
          </a:p>
          <a:p>
            <a:pPr lvl="1">
              <a:buFont typeface="Wingdings" panose="020B0604020202020204" pitchFamily="34" charset="0"/>
              <a:buChar char="§"/>
            </a:pPr>
            <a:r>
              <a:rPr lang="en-US" sz="2600" dirty="0">
                <a:solidFill>
                  <a:srgbClr val="0C4A6D"/>
                </a:solidFill>
                <a:latin typeface="Arial"/>
                <a:cs typeface="Arial"/>
              </a:rPr>
              <a:t>Instructional practices that support inclusion </a:t>
            </a:r>
            <a:endParaRPr lang="en-US" dirty="0">
              <a:solidFill>
                <a:srgbClr val="0C4A6D"/>
              </a:solidFill>
              <a:latin typeface="Arial"/>
              <a:cs typeface="Arial"/>
            </a:endParaRPr>
          </a:p>
          <a:p>
            <a:pPr lvl="1">
              <a:buFont typeface="Wingdings" panose="020B0604020202020204" pitchFamily="34" charset="0"/>
              <a:buChar char="§"/>
            </a:pPr>
            <a:r>
              <a:rPr lang="en-US" sz="2600" dirty="0">
                <a:solidFill>
                  <a:srgbClr val="0C4A6D"/>
                </a:solidFill>
                <a:latin typeface="Arial"/>
                <a:cs typeface="Arial"/>
              </a:rPr>
              <a:t>Expert Professional learning for Coaches</a:t>
            </a:r>
            <a:r>
              <a:rPr lang="en-US" sz="3000" dirty="0">
                <a:solidFill>
                  <a:srgbClr val="FFFFFF"/>
                </a:solidFill>
                <a:latin typeface="Arial"/>
                <a:cs typeface="Arial"/>
              </a:rPr>
              <a:t>: $800,000</a:t>
            </a:r>
          </a:p>
          <a:p>
            <a:pPr marL="457200"/>
            <a:endParaRPr lang="en-US" dirty="0">
              <a:solidFill>
                <a:srgbClr val="FFFFFF"/>
              </a:solidFill>
              <a:latin typeface="Arial"/>
              <a:cs typeface="Arial"/>
            </a:endParaRPr>
          </a:p>
        </p:txBody>
      </p:sp>
      <p:pic>
        <p:nvPicPr>
          <p:cNvPr id="3" name="Content Placeholder 6" descr="A child playing with toys">
            <a:extLst>
              <a:ext uri="{FF2B5EF4-FFF2-40B4-BE49-F238E27FC236}">
                <a16:creationId xmlns:a16="http://schemas.microsoft.com/office/drawing/2014/main" id="{EA58646D-4FF0-4820-5DA2-8FDE1ABC5D7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433964" y="3140982"/>
            <a:ext cx="3274353" cy="2182902"/>
          </a:xfrm>
        </p:spPr>
      </p:pic>
      <p:sp>
        <p:nvSpPr>
          <p:cNvPr id="5" name="Content Placeholder 4">
            <a:extLst>
              <a:ext uri="{FF2B5EF4-FFF2-40B4-BE49-F238E27FC236}">
                <a16:creationId xmlns:a16="http://schemas.microsoft.com/office/drawing/2014/main" id="{14B0E49B-4E2F-0338-2ABE-89811C37EF3F}"/>
              </a:ext>
            </a:extLst>
          </p:cNvPr>
          <p:cNvSpPr txBox="1"/>
          <p:nvPr/>
        </p:nvSpPr>
        <p:spPr>
          <a:xfrm>
            <a:off x="8306147" y="5340982"/>
            <a:ext cx="3804557" cy="369332"/>
          </a:xfrm>
          <a:prstGeom prst="rect">
            <a:avLst/>
          </a:prstGeom>
          <a:noFill/>
        </p:spPr>
        <p:txBody>
          <a:bodyPr wrap="square" rtlCol="0">
            <a:spAutoFit/>
          </a:bodyPr>
          <a:lstStyle/>
          <a:p>
            <a:r>
              <a:rPr lang="en-US" dirty="0"/>
              <a:t>Photo Credit: Google Stock Image</a:t>
            </a:r>
          </a:p>
        </p:txBody>
      </p:sp>
      <p:sp>
        <p:nvSpPr>
          <p:cNvPr id="6" name="Slide Number Placeholder 2">
            <a:extLst>
              <a:ext uri="{FF2B5EF4-FFF2-40B4-BE49-F238E27FC236}">
                <a16:creationId xmlns:a16="http://schemas.microsoft.com/office/drawing/2014/main" id="{68B7AA88-5793-4283-9C8F-E1FAA9AEBE2E}"/>
              </a:ext>
            </a:extLst>
          </p:cNvPr>
          <p:cNvSpPr txBox="1">
            <a:spLocks/>
          </p:cNvSpPr>
          <p:nvPr/>
        </p:nvSpPr>
        <p:spPr>
          <a:xfrm>
            <a:off x="9296400" y="619694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2ED76D-8188-4B28-B316-CD85396F47B0}" type="slidenum">
              <a:rPr lang="en-US" sz="2400" smtClean="0">
                <a:solidFill>
                  <a:schemeClr val="bg1"/>
                </a:solidFill>
              </a:rPr>
              <a:pPr algn="r"/>
              <a:t>14</a:t>
            </a:fld>
            <a:endParaRPr lang="en-US" sz="2400">
              <a:solidFill>
                <a:schemeClr val="bg1"/>
              </a:solidFill>
            </a:endParaRPr>
          </a:p>
        </p:txBody>
      </p:sp>
    </p:spTree>
    <p:extLst>
      <p:ext uri="{BB962C8B-B14F-4D97-AF65-F5344CB8AC3E}">
        <p14:creationId xmlns:p14="http://schemas.microsoft.com/office/powerpoint/2010/main" val="75045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ABC41-5D42-5459-B595-109354593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32A63-7845-5C23-A7AB-F80D3CAB1C98}"/>
              </a:ext>
            </a:extLst>
          </p:cNvPr>
          <p:cNvSpPr>
            <a:spLocks noGrp="1"/>
          </p:cNvSpPr>
          <p:nvPr>
            <p:ph type="title"/>
          </p:nvPr>
        </p:nvSpPr>
        <p:spPr>
          <a:xfrm>
            <a:off x="-1" y="17257"/>
            <a:ext cx="12191999" cy="1325563"/>
          </a:xfrm>
        </p:spPr>
        <p:txBody>
          <a:bodyPr vert="horz" lIns="91440" tIns="45720" rIns="91440" bIns="45720" rtlCol="0" anchor="ctr">
            <a:normAutofit/>
          </a:bodyPr>
          <a:lstStyle/>
          <a:p>
            <a:r>
              <a:rPr lang="en-US">
                <a:latin typeface="Arial"/>
                <a:cs typeface="Arial"/>
              </a:rPr>
              <a:t>Wildfire Responses</a:t>
            </a:r>
            <a:endParaRPr lang="en-US" b="1" kern="1200">
              <a:latin typeface="Arial"/>
              <a:cs typeface="Arial"/>
            </a:endParaRPr>
          </a:p>
        </p:txBody>
      </p:sp>
      <p:sp>
        <p:nvSpPr>
          <p:cNvPr id="4" name="Content Placeholder 2">
            <a:extLst>
              <a:ext uri="{FF2B5EF4-FFF2-40B4-BE49-F238E27FC236}">
                <a16:creationId xmlns:a16="http://schemas.microsoft.com/office/drawing/2014/main" id="{869D0273-141D-A6B6-F1B1-BFD0E8E2D30E}"/>
              </a:ext>
            </a:extLst>
          </p:cNvPr>
          <p:cNvSpPr txBox="1"/>
          <p:nvPr/>
        </p:nvSpPr>
        <p:spPr>
          <a:xfrm>
            <a:off x="168234" y="1342820"/>
            <a:ext cx="7309184" cy="48341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28600" indent="-228600">
              <a:lnSpc>
                <a:spcPct val="90000"/>
              </a:lnSpc>
              <a:spcBef>
                <a:spcPts val="1000"/>
              </a:spcBef>
              <a:buFont typeface="Arial" panose="020B0604020202020204" pitchFamily="34" charset="0"/>
              <a:buChar char="•"/>
            </a:pPr>
            <a:r>
              <a:rPr lang="en-US" sz="2300">
                <a:solidFill>
                  <a:srgbClr val="083958"/>
                </a:solidFill>
                <a:latin typeface="Arial"/>
                <a:cs typeface="Arial"/>
              </a:rPr>
              <a:t>The EED recognizes the impact on communities caused by these events and the resulting, often long-term, emergency conditions. </a:t>
            </a:r>
          </a:p>
          <a:p>
            <a:pPr marL="228600" indent="-228600">
              <a:lnSpc>
                <a:spcPct val="90000"/>
              </a:lnSpc>
              <a:spcBef>
                <a:spcPts val="1000"/>
              </a:spcBef>
              <a:buFont typeface="Arial" panose="020B0604020202020204" pitchFamily="34" charset="0"/>
              <a:buChar char="•"/>
            </a:pPr>
            <a:r>
              <a:rPr lang="en-US" sz="2300">
                <a:solidFill>
                  <a:srgbClr val="083958"/>
                </a:solidFill>
                <a:latin typeface="Arial"/>
                <a:cs typeface="Arial"/>
              </a:rPr>
              <a:t>Guidance has been posted on the CDE EED Email Guidance page.</a:t>
            </a:r>
          </a:p>
          <a:p>
            <a:pPr marL="228600" lvl="1" indent="-228600">
              <a:lnSpc>
                <a:spcPct val="90000"/>
              </a:lnSpc>
              <a:spcBef>
                <a:spcPts val="1000"/>
              </a:spcBef>
              <a:buFont typeface="Arial" panose="020B0604020202020204" pitchFamily="34" charset="0"/>
              <a:buChar char="•"/>
            </a:pPr>
            <a:r>
              <a:rPr lang="en-US" sz="2300">
                <a:solidFill>
                  <a:srgbClr val="083958"/>
                </a:solidFill>
                <a:latin typeface="Arial"/>
                <a:cs typeface="Arial"/>
              </a:rPr>
              <a:t>Guidance was sent out on January 28, 2025.</a:t>
            </a:r>
          </a:p>
          <a:p>
            <a:pPr marL="228600" lvl="1" indent="-228600">
              <a:lnSpc>
                <a:spcPct val="90000"/>
              </a:lnSpc>
              <a:spcBef>
                <a:spcPts val="1000"/>
              </a:spcBef>
              <a:buFont typeface="Arial" panose="020B0604020202020204" pitchFamily="34" charset="0"/>
              <a:buChar char="•"/>
            </a:pPr>
            <a:r>
              <a:rPr lang="en-US" sz="2300">
                <a:solidFill>
                  <a:srgbClr val="083958"/>
                </a:solidFill>
                <a:latin typeface="Arial"/>
                <a:cs typeface="Arial"/>
              </a:rPr>
              <a:t>CDE is working on additional guidance in light of recent executive orders.</a:t>
            </a:r>
          </a:p>
          <a:p>
            <a:pPr marL="228600" lvl="1" indent="-228600">
              <a:lnSpc>
                <a:spcPct val="90000"/>
              </a:lnSpc>
              <a:spcBef>
                <a:spcPts val="1000"/>
              </a:spcBef>
              <a:buFont typeface="Arial" panose="020B0604020202020204" pitchFamily="34" charset="0"/>
              <a:buChar char="•"/>
            </a:pPr>
            <a:r>
              <a:rPr lang="en-US" sz="2300">
                <a:solidFill>
                  <a:srgbClr val="083958"/>
                </a:solidFill>
                <a:latin typeface="Arial"/>
                <a:cs typeface="Arial"/>
              </a:rPr>
              <a:t>Proposed TBL been released to support programs effected by the fires in southern California.</a:t>
            </a:r>
            <a:endParaRPr lang="en-US" sz="2300">
              <a:solidFill>
                <a:srgbClr val="083958"/>
              </a:solidFill>
              <a:latin typeface="Arial" panose="020B0604020202020204" pitchFamily="34" charset="0"/>
              <a:cs typeface="Arial" panose="020B0604020202020204" pitchFamily="34" charset="0"/>
            </a:endParaRPr>
          </a:p>
        </p:txBody>
      </p:sp>
      <p:pic>
        <p:nvPicPr>
          <p:cNvPr id="6" name="Content Placeholder 5" descr="A group of children painting in a classroom&#10;&#10;">
            <a:extLst>
              <a:ext uri="{FF2B5EF4-FFF2-40B4-BE49-F238E27FC236}">
                <a16:creationId xmlns:a16="http://schemas.microsoft.com/office/drawing/2014/main" id="{0A14D337-83FB-748E-BA3B-496F22FF5552}"/>
              </a:ext>
            </a:extLst>
          </p:cNvPr>
          <p:cNvPicPr>
            <a:picLocks noChangeAspect="1"/>
          </p:cNvPicPr>
          <p:nvPr/>
        </p:nvPicPr>
        <p:blipFill>
          <a:blip r:embed="rId3"/>
          <a:srcRect t="8207" b="30669"/>
          <a:stretch/>
        </p:blipFill>
        <p:spPr>
          <a:xfrm>
            <a:off x="7716224" y="1713794"/>
            <a:ext cx="4286317" cy="2616342"/>
          </a:xfrm>
          <a:prstGeom prst="rect">
            <a:avLst/>
          </a:prstGeom>
          <a:noFill/>
        </p:spPr>
      </p:pic>
      <p:sp>
        <p:nvSpPr>
          <p:cNvPr id="7" name="Content Placeholder 6">
            <a:extLst>
              <a:ext uri="{FF2B5EF4-FFF2-40B4-BE49-F238E27FC236}">
                <a16:creationId xmlns:a16="http://schemas.microsoft.com/office/drawing/2014/main" id="{C656D9C2-8EBF-15F9-8CA0-EE255C7981B0}"/>
              </a:ext>
            </a:extLst>
          </p:cNvPr>
          <p:cNvSpPr txBox="1"/>
          <p:nvPr/>
        </p:nvSpPr>
        <p:spPr>
          <a:xfrm>
            <a:off x="7663543" y="4338453"/>
            <a:ext cx="43760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083958"/>
                </a:solidFill>
              </a:rPr>
              <a:t>Photo Credit: </a:t>
            </a:r>
            <a:r>
              <a:rPr lang="en-US" sz="1400" err="1">
                <a:solidFill>
                  <a:srgbClr val="083958"/>
                </a:solidFill>
              </a:rPr>
              <a:t>Kidango</a:t>
            </a:r>
            <a:r>
              <a:rPr lang="en-US" sz="1400">
                <a:solidFill>
                  <a:srgbClr val="083958"/>
                </a:solidFill>
              </a:rPr>
              <a:t> </a:t>
            </a:r>
            <a:r>
              <a:rPr lang="en-US" sz="1400" err="1">
                <a:solidFill>
                  <a:srgbClr val="083958"/>
                </a:solidFill>
              </a:rPr>
              <a:t>Decoto</a:t>
            </a:r>
            <a:r>
              <a:rPr lang="en-US" sz="1400">
                <a:solidFill>
                  <a:srgbClr val="083958"/>
                </a:solidFill>
              </a:rPr>
              <a:t> Center; Union City, CA </a:t>
            </a:r>
            <a:endParaRPr lang="en-US" sz="1400"/>
          </a:p>
        </p:txBody>
      </p:sp>
      <p:sp>
        <p:nvSpPr>
          <p:cNvPr id="5" name="Slide Number Placeholder 4">
            <a:extLst>
              <a:ext uri="{FF2B5EF4-FFF2-40B4-BE49-F238E27FC236}">
                <a16:creationId xmlns:a16="http://schemas.microsoft.com/office/drawing/2014/main" id="{A38AD98D-9C51-EA8E-CAF3-513B2863E4F3}"/>
              </a:ext>
            </a:extLst>
          </p:cNvPr>
          <p:cNvSpPr>
            <a:spLocks noGrp="1"/>
          </p:cNvSpPr>
          <p:nvPr>
            <p:ph type="sldNum" sz="quarter" idx="10"/>
          </p:nvPr>
        </p:nvSpPr>
        <p:spPr>
          <a:xfrm>
            <a:off x="9177131" y="6336310"/>
            <a:ext cx="2743200" cy="365125"/>
          </a:xfrm>
        </p:spPr>
        <p:txBody>
          <a:bodyPr vert="horz" lIns="91440" tIns="45720" rIns="91440" bIns="45720" rtlCol="0" anchor="ctr">
            <a:normAutofit/>
          </a:bodyPr>
          <a:lstStyle/>
          <a:p>
            <a:pPr>
              <a:lnSpc>
                <a:spcPct val="90000"/>
              </a:lnSpc>
              <a:spcAft>
                <a:spcPts val="600"/>
              </a:spcAft>
            </a:pPr>
            <a:fld id="{432ED76D-8188-4B28-B316-CD85396F47B0}" type="slidenum">
              <a:rPr lang="en-US" sz="1900" smtClean="0"/>
              <a:pPr>
                <a:lnSpc>
                  <a:spcPct val="90000"/>
                </a:lnSpc>
                <a:spcAft>
                  <a:spcPts val="600"/>
                </a:spcAft>
              </a:pPr>
              <a:t>15</a:t>
            </a:fld>
            <a:endParaRPr lang="en-US" sz="1900"/>
          </a:p>
        </p:txBody>
      </p:sp>
    </p:spTree>
    <p:extLst>
      <p:ext uri="{BB962C8B-B14F-4D97-AF65-F5344CB8AC3E}">
        <p14:creationId xmlns:p14="http://schemas.microsoft.com/office/powerpoint/2010/main" val="307472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F9B08-E33E-2EDA-5B68-C8BB1A98C3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33310-2659-2E7C-77EF-F991BA607FFB}"/>
              </a:ext>
            </a:extLst>
          </p:cNvPr>
          <p:cNvSpPr>
            <a:spLocks noGrp="1"/>
          </p:cNvSpPr>
          <p:nvPr>
            <p:ph type="title"/>
          </p:nvPr>
        </p:nvSpPr>
        <p:spPr>
          <a:xfrm>
            <a:off x="-1" y="-310414"/>
            <a:ext cx="12191999" cy="1325563"/>
          </a:xfrm>
        </p:spPr>
        <p:txBody>
          <a:bodyPr>
            <a:normAutofit/>
          </a:bodyPr>
          <a:lstStyle/>
          <a:p>
            <a:r>
              <a:rPr lang="en-US" dirty="0">
                <a:latin typeface="Arial"/>
                <a:cs typeface="Arial"/>
              </a:rPr>
              <a:t>Upcoming Events</a:t>
            </a:r>
            <a:endParaRPr lang="en-US" dirty="0"/>
          </a:p>
        </p:txBody>
      </p:sp>
      <p:sp>
        <p:nvSpPr>
          <p:cNvPr id="4" name="Content Placeholder 3">
            <a:extLst>
              <a:ext uri="{FF2B5EF4-FFF2-40B4-BE49-F238E27FC236}">
                <a16:creationId xmlns:a16="http://schemas.microsoft.com/office/drawing/2014/main" id="{BA6EF481-3293-CDC3-B44E-77D2214421DE}"/>
              </a:ext>
            </a:extLst>
          </p:cNvPr>
          <p:cNvSpPr txBox="1"/>
          <p:nvPr/>
        </p:nvSpPr>
        <p:spPr>
          <a:xfrm>
            <a:off x="597781" y="885048"/>
            <a:ext cx="10682759" cy="55553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C4A6D"/>
                </a:solidFill>
                <a:cs typeface="Arial"/>
              </a:rPr>
              <a:t>Upcoming Hearing Dates:</a:t>
            </a:r>
          </a:p>
          <a:p>
            <a:r>
              <a:rPr lang="en-US" sz="2300" b="1" dirty="0">
                <a:solidFill>
                  <a:srgbClr val="0C4A6D"/>
                </a:solidFill>
                <a:cs typeface="Arial"/>
              </a:rPr>
              <a:t>Assembly: </a:t>
            </a:r>
            <a:r>
              <a:rPr lang="en-US" sz="2300" dirty="0">
                <a:solidFill>
                  <a:srgbClr val="0C4A6D"/>
                </a:solidFill>
                <a:cs typeface="Arial"/>
              </a:rPr>
              <a:t>Beginning Mid-Late February</a:t>
            </a:r>
          </a:p>
          <a:p>
            <a:r>
              <a:rPr lang="en-US" sz="2300" b="1" dirty="0">
                <a:solidFill>
                  <a:srgbClr val="0C4A6D"/>
                </a:solidFill>
                <a:cs typeface="Arial"/>
              </a:rPr>
              <a:t>Senate:</a:t>
            </a:r>
            <a:r>
              <a:rPr lang="en-US" sz="2300" dirty="0">
                <a:solidFill>
                  <a:srgbClr val="0C4A6D"/>
                </a:solidFill>
                <a:cs typeface="Arial"/>
              </a:rPr>
              <a:t> Beginning Mid-Late February</a:t>
            </a:r>
          </a:p>
          <a:p>
            <a:endParaRPr lang="en-US" sz="2200" dirty="0">
              <a:solidFill>
                <a:srgbClr val="0C4A6D"/>
              </a:solidFill>
              <a:ea typeface="+mn-lt"/>
              <a:cs typeface="+mn-lt"/>
            </a:endParaRPr>
          </a:p>
          <a:p>
            <a:r>
              <a:rPr lang="en-US" sz="2400" b="1" dirty="0">
                <a:solidFill>
                  <a:srgbClr val="0C4A6D"/>
                </a:solidFill>
                <a:ea typeface="+mn-lt"/>
                <a:cs typeface="+mn-lt"/>
              </a:rPr>
              <a:t>ASPIRE Support for Observers</a:t>
            </a:r>
            <a:r>
              <a:rPr lang="en-US" sz="2400" dirty="0">
                <a:solidFill>
                  <a:srgbClr val="0C4A6D"/>
                </a:solidFill>
                <a:ea typeface="+mn-lt"/>
                <a:cs typeface="+mn-lt"/>
              </a:rPr>
              <a:t> </a:t>
            </a:r>
            <a:endParaRPr lang="en-US" sz="2400" dirty="0">
              <a:solidFill>
                <a:srgbClr val="0C4A6D"/>
              </a:solidFill>
              <a:cs typeface="Arial"/>
            </a:endParaRPr>
          </a:p>
          <a:p>
            <a:r>
              <a:rPr lang="en-US" sz="2300" dirty="0">
                <a:solidFill>
                  <a:srgbClr val="0C4A6D"/>
                </a:solidFill>
                <a:ea typeface="+mn-lt"/>
                <a:cs typeface="+mn-lt"/>
              </a:rPr>
              <a:t>CLASS Second Edition Pre-K-3rd, Observer Community of Practice  </a:t>
            </a:r>
            <a:br>
              <a:rPr lang="en-US" sz="2300" dirty="0">
                <a:ea typeface="+mn-lt"/>
                <a:cs typeface="+mn-lt"/>
              </a:rPr>
            </a:br>
            <a:r>
              <a:rPr lang="en-US" sz="2300" dirty="0">
                <a:solidFill>
                  <a:srgbClr val="0C4A6D"/>
                </a:solidFill>
                <a:ea typeface="+mn-lt"/>
                <a:cs typeface="+mn-lt"/>
              </a:rPr>
              <a:t>3:30-4:30 p.m., virtually on Zoom </a:t>
            </a:r>
            <a:br>
              <a:rPr lang="en-US" sz="2300" dirty="0">
                <a:ea typeface="+mn-lt"/>
                <a:cs typeface="+mn-lt"/>
              </a:rPr>
            </a:br>
            <a:r>
              <a:rPr lang="en-US" sz="2300" dirty="0">
                <a:solidFill>
                  <a:srgbClr val="0C4A6D"/>
                </a:solidFill>
                <a:ea typeface="+mn-lt"/>
                <a:cs typeface="+mn-lt"/>
              </a:rPr>
              <a:t>Tuesday, February 25, 2025, and Wednesday, April 16, 2025 </a:t>
            </a:r>
          </a:p>
          <a:p>
            <a:r>
              <a:rPr lang="en-US" sz="2300" dirty="0">
                <a:solidFill>
                  <a:srgbClr val="0070C0"/>
                </a:solidFill>
                <a:ea typeface="+mn-lt"/>
                <a:cs typeface="+mn-lt"/>
              </a:rPr>
              <a:t>  </a:t>
            </a:r>
            <a:endParaRPr lang="en-US" sz="2300" dirty="0">
              <a:solidFill>
                <a:srgbClr val="0070C0"/>
              </a:solidFill>
              <a:cs typeface="Arial"/>
            </a:endParaRPr>
          </a:p>
          <a:p>
            <a:r>
              <a:rPr lang="en-US" sz="2400" b="1" dirty="0">
                <a:solidFill>
                  <a:srgbClr val="0C4A6D"/>
                </a:solidFill>
                <a:ea typeface="+mn-lt"/>
                <a:cs typeface="+mn-lt"/>
              </a:rPr>
              <a:t>ASPIRE Support for Trainers</a:t>
            </a:r>
            <a:r>
              <a:rPr lang="en-US" sz="2400" dirty="0">
                <a:solidFill>
                  <a:srgbClr val="0C4A6D"/>
                </a:solidFill>
                <a:ea typeface="+mn-lt"/>
                <a:cs typeface="+mn-lt"/>
              </a:rPr>
              <a:t> </a:t>
            </a:r>
            <a:endParaRPr lang="en-US" sz="2400" dirty="0">
              <a:solidFill>
                <a:srgbClr val="0C4A6D"/>
              </a:solidFill>
              <a:cs typeface="Arial"/>
            </a:endParaRPr>
          </a:p>
          <a:p>
            <a:r>
              <a:rPr lang="en-US" sz="2300" dirty="0">
                <a:solidFill>
                  <a:srgbClr val="0C4A6D"/>
                </a:solidFill>
                <a:ea typeface="+mn-lt"/>
                <a:cs typeface="+mn-lt"/>
              </a:rPr>
              <a:t>CLASS Second Edition Pre-K-3rd, Trainer Community of Practice </a:t>
            </a:r>
            <a:br>
              <a:rPr lang="en-US" sz="2300" dirty="0">
                <a:ea typeface="+mn-lt"/>
                <a:cs typeface="+mn-lt"/>
              </a:rPr>
            </a:br>
            <a:r>
              <a:rPr lang="en-US" sz="2300" dirty="0">
                <a:solidFill>
                  <a:srgbClr val="0C4A6D"/>
                </a:solidFill>
                <a:ea typeface="+mn-lt"/>
                <a:cs typeface="+mn-lt"/>
              </a:rPr>
              <a:t>3:30-4:30 p.m., virtually on Zoom </a:t>
            </a:r>
            <a:br>
              <a:rPr lang="en-US" sz="2300" dirty="0">
                <a:ea typeface="+mn-lt"/>
                <a:cs typeface="+mn-lt"/>
              </a:rPr>
            </a:br>
            <a:r>
              <a:rPr lang="en-US" sz="2300" dirty="0">
                <a:solidFill>
                  <a:srgbClr val="0C4A6D"/>
                </a:solidFill>
                <a:ea typeface="+mn-lt"/>
                <a:cs typeface="+mn-lt"/>
              </a:rPr>
              <a:t>Tuesday, March 25, 2025, and Tuesday, May 13, 2025 </a:t>
            </a:r>
          </a:p>
          <a:p>
            <a:endParaRPr lang="en-US" dirty="0">
              <a:solidFill>
                <a:srgbClr val="000000"/>
              </a:solidFill>
              <a:cs typeface="Arial"/>
            </a:endParaRPr>
          </a:p>
          <a:p>
            <a:endParaRPr lang="en-US" dirty="0">
              <a:cs typeface="Arial"/>
            </a:endParaRPr>
          </a:p>
          <a:p>
            <a:endParaRPr lang="en-US" dirty="0"/>
          </a:p>
        </p:txBody>
      </p:sp>
      <p:sp>
        <p:nvSpPr>
          <p:cNvPr id="5" name="Slide Number Placeholder 4">
            <a:extLst>
              <a:ext uri="{FF2B5EF4-FFF2-40B4-BE49-F238E27FC236}">
                <a16:creationId xmlns:a16="http://schemas.microsoft.com/office/drawing/2014/main" id="{865EF841-CA52-6B99-CF8D-995645F25A8E}"/>
              </a:ext>
            </a:extLst>
          </p:cNvPr>
          <p:cNvSpPr>
            <a:spLocks noGrp="1"/>
          </p:cNvSpPr>
          <p:nvPr>
            <p:ph type="sldNum" sz="quarter" idx="4294967295"/>
          </p:nvPr>
        </p:nvSpPr>
        <p:spPr>
          <a:xfrm>
            <a:off x="9448800" y="6310313"/>
            <a:ext cx="2743200" cy="365125"/>
          </a:xfrm>
          <a:prstGeom prst="rect">
            <a:avLst/>
          </a:prstGeom>
        </p:spPr>
        <p:txBody>
          <a:bodyPr/>
          <a:lstStyle/>
          <a:p>
            <a:pPr algn="r"/>
            <a:fld id="{432ED76D-8188-4B28-B316-CD85396F47B0}" type="slidenum">
              <a:rPr lang="en-US" sz="2800" smtClean="0"/>
              <a:pPr algn="r"/>
              <a:t>16</a:t>
            </a:fld>
            <a:endParaRPr lang="en-US" sz="2800"/>
          </a:p>
        </p:txBody>
      </p:sp>
    </p:spTree>
    <p:extLst>
      <p:ext uri="{BB962C8B-B14F-4D97-AF65-F5344CB8AC3E}">
        <p14:creationId xmlns:p14="http://schemas.microsoft.com/office/powerpoint/2010/main" val="1385901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906139" y="2116575"/>
            <a:ext cx="4037045" cy="1960903"/>
          </a:xfrm>
        </p:spPr>
        <p:txBody>
          <a:bodyPr>
            <a:normAutofit/>
          </a:bodyPr>
          <a:lstStyle/>
          <a:p>
            <a:r>
              <a:rPr lang="en-US" sz="4000">
                <a:solidFill>
                  <a:srgbClr val="0C4A6D"/>
                </a:solidFill>
                <a:cs typeface="Arial"/>
              </a:rPr>
              <a:t>Questions</a:t>
            </a:r>
          </a:p>
        </p:txBody>
      </p:sp>
      <p:pic>
        <p:nvPicPr>
          <p:cNvPr id="8" name="Content Placeholder 8" descr="Child, outdoor in front of water table playing with a rubber water toy.">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8343" y="438539"/>
            <a:ext cx="7140668" cy="4772361"/>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452223" y="5379875"/>
            <a:ext cx="5852160" cy="843643"/>
          </a:xfrm>
        </p:spPr>
        <p:txBody>
          <a:bodyPr vert="horz" lIns="91440" tIns="45720" rIns="91440" bIns="45720" rtlCol="0" anchor="t">
            <a:normAutofit/>
          </a:bodyPr>
          <a:lstStyle/>
          <a:p>
            <a:pPr marL="0" indent="-1828800">
              <a:buNone/>
            </a:pPr>
            <a:r>
              <a:rPr lang="en-US" sz="2400">
                <a:ea typeface="+mn-lt"/>
                <a:cs typeface="+mn-lt"/>
              </a:rPr>
              <a:t>Photo Credit: </a:t>
            </a:r>
            <a:r>
              <a:rPr lang="en-US" sz="2400" err="1">
                <a:ea typeface="+mn-lt"/>
                <a:cs typeface="+mn-lt"/>
              </a:rPr>
              <a:t>Kidango</a:t>
            </a:r>
            <a:r>
              <a:rPr lang="en-US" sz="2400">
                <a:ea typeface="+mn-lt"/>
                <a:cs typeface="+mn-lt"/>
              </a:rPr>
              <a:t> </a:t>
            </a:r>
            <a:r>
              <a:rPr lang="en-US" sz="2400" err="1">
                <a:ea typeface="+mn-lt"/>
                <a:cs typeface="+mn-lt"/>
              </a:rPr>
              <a:t>Decoto</a:t>
            </a:r>
            <a:r>
              <a:rPr lang="en-US" sz="2400">
                <a:ea typeface="+mn-lt"/>
                <a:cs typeface="+mn-lt"/>
              </a:rPr>
              <a:t> Center; Union City, CA </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2"/>
          </p:nvPr>
        </p:nvSpPr>
        <p:spPr>
          <a:xfrm>
            <a:off x="9448800" y="6289675"/>
            <a:ext cx="2743200" cy="365125"/>
          </a:xfrm>
          <a:prstGeom prst="rect">
            <a:avLst/>
          </a:prstGeom>
        </p:spPr>
        <p:txBody>
          <a:bodyPr/>
          <a:lstStyle/>
          <a:p>
            <a:fld id="{614608DE-72A6-4621-8C24-CDFC0FE1ED35}" type="slidenum">
              <a:rPr lang="en-US" smtClean="0"/>
              <a:pPr/>
              <a:t>17</a:t>
            </a:fld>
            <a:endParaRPr lang="en-US"/>
          </a:p>
        </p:txBody>
      </p:sp>
    </p:spTree>
    <p:extLst>
      <p:ext uri="{BB962C8B-B14F-4D97-AF65-F5344CB8AC3E}">
        <p14:creationId xmlns:p14="http://schemas.microsoft.com/office/powerpoint/2010/main" val="69087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F043-BE35-0C49-4912-2FDFD060B7E0}"/>
              </a:ext>
            </a:extLst>
          </p:cNvPr>
          <p:cNvSpPr>
            <a:spLocks noGrp="1"/>
          </p:cNvSpPr>
          <p:nvPr>
            <p:ph type="title"/>
          </p:nvPr>
        </p:nvSpPr>
        <p:spPr/>
        <p:txBody>
          <a:bodyPr>
            <a:normAutofit/>
          </a:bodyPr>
          <a:lstStyle/>
          <a:p>
            <a:r>
              <a:rPr lang="en-US" sz="4400" dirty="0">
                <a:solidFill>
                  <a:srgbClr val="0C4A6D"/>
                </a:solidFill>
                <a:cs typeface="Arial"/>
              </a:rPr>
              <a:t>Resources</a:t>
            </a:r>
          </a:p>
        </p:txBody>
      </p:sp>
      <p:sp>
        <p:nvSpPr>
          <p:cNvPr id="3" name="Content Placeholder 2">
            <a:extLst>
              <a:ext uri="{FF2B5EF4-FFF2-40B4-BE49-F238E27FC236}">
                <a16:creationId xmlns:a16="http://schemas.microsoft.com/office/drawing/2014/main" id="{218EFFF5-23C0-D590-CA73-00C38B727729}"/>
              </a:ext>
            </a:extLst>
          </p:cNvPr>
          <p:cNvSpPr>
            <a:spLocks noGrp="1"/>
          </p:cNvSpPr>
          <p:nvPr>
            <p:ph idx="1"/>
          </p:nvPr>
        </p:nvSpPr>
        <p:spPr>
          <a:xfrm>
            <a:off x="152400" y="1408263"/>
            <a:ext cx="11887200" cy="4897318"/>
          </a:xfrm>
        </p:spPr>
        <p:txBody>
          <a:bodyPr vert="horz" lIns="91440" tIns="45720" rIns="91440" bIns="45720" rtlCol="0" anchor="t">
            <a:normAutofit fontScale="92500" lnSpcReduction="10000"/>
          </a:bodyPr>
          <a:lstStyle/>
          <a:p>
            <a:pPr marL="0" indent="0">
              <a:spcAft>
                <a:spcPts val="1000"/>
              </a:spcAft>
              <a:buNone/>
            </a:pPr>
            <a:r>
              <a:rPr lang="en-US" sz="2800" b="1" dirty="0">
                <a:latin typeface="Arial"/>
                <a:cs typeface="Arial" panose="020B0604020202020204"/>
              </a:rPr>
              <a:t>Program Quality Implementation (PQI) Office Regional Consultants Directory</a:t>
            </a:r>
            <a:endParaRPr lang="en-US" sz="2800" dirty="0">
              <a:latin typeface="Arial"/>
              <a:cs typeface="Arial" panose="020B0604020202020204"/>
            </a:endParaRPr>
          </a:p>
          <a:p>
            <a:pPr marL="971550" lvl="1" indent="-285750">
              <a:spcAft>
                <a:spcPts val="1000"/>
              </a:spcAft>
              <a:buFont typeface="Arial"/>
              <a:buChar char="•"/>
            </a:pPr>
            <a:r>
              <a:rPr lang="en-US" sz="2800" u="sng" dirty="0">
                <a:solidFill>
                  <a:srgbClr val="0563C1"/>
                </a:solidFill>
                <a:latin typeface="Arial"/>
                <a:cs typeface="Arial" panose="020B0604020202020204"/>
                <a:hlinkClick r:id="rId3" tooltip="Program Quality Implementation (PQI) Office Regional Consultants Directory">
                  <a:extLst>
                    <a:ext uri="{A12FA001-AC4F-418D-AE19-62706E023703}">
                      <ahyp:hlinkClr xmlns:ahyp="http://schemas.microsoft.com/office/drawing/2018/hyperlinkcolor" val="tx"/>
                    </a:ext>
                  </a:extLst>
                </a:hlinkClick>
              </a:rPr>
              <a:t>https://www.cde.ca.gov/sp/cd/ci/assignments.asp</a:t>
            </a:r>
            <a:endParaRPr lang="en-US" sz="2800" dirty="0">
              <a:solidFill>
                <a:schemeClr val="bg1"/>
              </a:solidFill>
              <a:cs typeface="Arial" panose="020B0604020202020204"/>
            </a:endParaRPr>
          </a:p>
          <a:p>
            <a:pPr marL="0" indent="0">
              <a:spcBef>
                <a:spcPts val="500"/>
              </a:spcBef>
              <a:spcAft>
                <a:spcPts val="1000"/>
              </a:spcAft>
              <a:buNone/>
            </a:pPr>
            <a:r>
              <a:rPr lang="en-US" sz="2800" b="1" dirty="0">
                <a:latin typeface="Arial"/>
                <a:cs typeface="Arial" panose="020B0604020202020204"/>
              </a:rPr>
              <a:t>Early Education and Nutrition Fiscal Services (EENFS), Fiscal Apportionment Analyst Directory</a:t>
            </a:r>
            <a:endParaRPr lang="en-US" sz="2800" dirty="0">
              <a:latin typeface="Arial"/>
              <a:cs typeface="Arial" panose="020B0604020202020204"/>
            </a:endParaRPr>
          </a:p>
          <a:p>
            <a:pPr marL="971550" lvl="1" indent="-285750">
              <a:spcAft>
                <a:spcPts val="1000"/>
              </a:spcAft>
              <a:buFont typeface="Arial"/>
              <a:buChar char="•"/>
            </a:pPr>
            <a:r>
              <a:rPr lang="en-US" sz="2800" u="sng" dirty="0">
                <a:solidFill>
                  <a:srgbClr val="0563C1"/>
                </a:solidFill>
                <a:latin typeface="Arial"/>
                <a:cs typeface="Arial" panose="020B0604020202020204"/>
                <a:hlinkClick r:id="rId4" tooltip="Early Education and Nutrition Fiscal Services (EENFS), Fiscal Apportionment Analyst Directory"/>
              </a:rPr>
              <a:t>https://www.cde.ca.gov/fg/aa/cd/faad.asp </a:t>
            </a:r>
            <a:endParaRPr lang="en-US" sz="2800" dirty="0">
              <a:solidFill>
                <a:srgbClr val="0563C1"/>
              </a:solidFill>
              <a:latin typeface="Arial"/>
              <a:cs typeface="Arial" panose="020B0604020202020204"/>
            </a:endParaRPr>
          </a:p>
          <a:p>
            <a:pPr marL="0" lvl="1" indent="0">
              <a:spcAft>
                <a:spcPts val="1000"/>
              </a:spcAft>
              <a:buNone/>
            </a:pPr>
            <a:r>
              <a:rPr lang="en-US" sz="2800" b="1" dirty="0">
                <a:latin typeface="Arial"/>
                <a:cs typeface="Arial" panose="020B0604020202020204"/>
              </a:rPr>
              <a:t>Early Education Email Guidance</a:t>
            </a:r>
          </a:p>
          <a:p>
            <a:pPr marL="969010" lvl="2" indent="-283210">
              <a:spcAft>
                <a:spcPts val="1000"/>
              </a:spcAft>
            </a:pPr>
            <a:r>
              <a:rPr lang="en-US" dirty="0">
                <a:solidFill>
                  <a:srgbClr val="0563C1"/>
                </a:solidFill>
                <a:latin typeface="Arial"/>
                <a:cs typeface="Arial" panose="020B0604020202020204"/>
                <a:hlinkClick r:id="rId5" tooltip="Early Education Email Guidance">
                  <a:extLst>
                    <a:ext uri="{A12FA001-AC4F-418D-AE19-62706E023703}">
                      <ahyp:hlinkClr xmlns:ahyp="http://schemas.microsoft.com/office/drawing/2018/hyperlinkcolor" val="tx"/>
                    </a:ext>
                  </a:extLst>
                </a:hlinkClick>
              </a:rPr>
              <a:t>https://www.cde.ca.gov/sp/cd/ci/emailguidance.asp</a:t>
            </a:r>
            <a:endParaRPr lang="en-US" b="1" dirty="0">
              <a:solidFill>
                <a:srgbClr val="0563C1"/>
              </a:solidFill>
              <a:latin typeface="Arial"/>
              <a:cs typeface="Arial" panose="020B0604020202020204"/>
            </a:endParaRPr>
          </a:p>
          <a:p>
            <a:pPr marL="0" lvl="1" indent="0">
              <a:spcAft>
                <a:spcPts val="1000"/>
              </a:spcAft>
              <a:buNone/>
            </a:pPr>
            <a:r>
              <a:rPr lang="en-US" sz="2800" b="1" dirty="0">
                <a:latin typeface="Arial"/>
                <a:cs typeface="Arial" panose="020B0604020202020204"/>
              </a:rPr>
              <a:t>Regulation Related Questions</a:t>
            </a:r>
            <a:endParaRPr lang="en-US" sz="2800" dirty="0">
              <a:latin typeface="Arial"/>
              <a:cs typeface="Arial" panose="020B0604020202020204"/>
            </a:endParaRPr>
          </a:p>
          <a:p>
            <a:pPr marL="971550" lvl="1" indent="-285750">
              <a:spcAft>
                <a:spcPts val="1000"/>
              </a:spcAft>
              <a:buFont typeface="Arial"/>
              <a:buChar char="•"/>
            </a:pPr>
            <a:r>
              <a:rPr lang="en-US" sz="2800" dirty="0">
                <a:solidFill>
                  <a:srgbClr val="0563C1"/>
                </a:solidFill>
                <a:latin typeface="Arial"/>
                <a:cs typeface="Arial" panose="020B0604020202020204"/>
                <a:hlinkClick r:id="rId6">
                  <a:extLst>
                    <a:ext uri="{A12FA001-AC4F-418D-AE19-62706E023703}">
                      <ahyp:hlinkClr xmlns:ahyp="http://schemas.microsoft.com/office/drawing/2018/hyperlinkcolor" val="tx"/>
                    </a:ext>
                  </a:extLst>
                </a:hlinkClick>
              </a:rPr>
              <a:t>EEDTitle5@cde.ca.gov</a:t>
            </a:r>
            <a:endParaRPr lang="en-US" sz="2800" dirty="0">
              <a:solidFill>
                <a:srgbClr val="0563C1"/>
              </a:solidFill>
              <a:latin typeface="Arial"/>
            </a:endParaRPr>
          </a:p>
          <a:p>
            <a:pPr marL="0" indent="0">
              <a:buNone/>
            </a:pPr>
            <a:endParaRPr lang="en-US" dirty="0">
              <a:cs typeface="Arial" panose="020B0604020202020204"/>
            </a:endParaRPr>
          </a:p>
        </p:txBody>
      </p:sp>
      <p:sp>
        <p:nvSpPr>
          <p:cNvPr id="4" name="Slide Number Placeholder 3">
            <a:extLst>
              <a:ext uri="{FF2B5EF4-FFF2-40B4-BE49-F238E27FC236}">
                <a16:creationId xmlns:a16="http://schemas.microsoft.com/office/drawing/2014/main" id="{36AED4EA-C496-C5FD-6491-8A08F01A4F39}"/>
              </a:ext>
            </a:extLst>
          </p:cNvPr>
          <p:cNvSpPr>
            <a:spLocks noGrp="1"/>
          </p:cNvSpPr>
          <p:nvPr>
            <p:ph type="sldNum" sz="quarter" idx="12"/>
          </p:nvPr>
        </p:nvSpPr>
        <p:spPr>
          <a:xfrm>
            <a:off x="9448800" y="6289675"/>
            <a:ext cx="2743200" cy="365125"/>
          </a:xfrm>
          <a:prstGeom prst="rect">
            <a:avLst/>
          </a:prstGeom>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91295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F8506-DEB2-1361-10BF-A1ED9D93BCD6}"/>
              </a:ext>
            </a:extLst>
          </p:cNvPr>
          <p:cNvSpPr>
            <a:spLocks noGrp="1"/>
          </p:cNvSpPr>
          <p:nvPr>
            <p:ph type="title"/>
          </p:nvPr>
        </p:nvSpPr>
        <p:spPr>
          <a:xfrm>
            <a:off x="131379" y="2447775"/>
            <a:ext cx="6385036" cy="1085986"/>
          </a:xfrm>
        </p:spPr>
        <p:txBody>
          <a:bodyPr/>
          <a:lstStyle/>
          <a:p>
            <a:r>
              <a:rPr lang="en-US" dirty="0">
                <a:solidFill>
                  <a:srgbClr val="0C4A6D"/>
                </a:solidFill>
                <a:latin typeface="Arial"/>
                <a:cs typeface="Arial"/>
              </a:rPr>
              <a:t>Closing</a:t>
            </a:r>
          </a:p>
        </p:txBody>
      </p:sp>
      <p:pic>
        <p:nvPicPr>
          <p:cNvPr id="6" name="Content Placeholder 4" descr="A picture of a young boy blowing bubbles.">
            <a:extLst>
              <a:ext uri="{FF2B5EF4-FFF2-40B4-BE49-F238E27FC236}">
                <a16:creationId xmlns:a16="http://schemas.microsoft.com/office/drawing/2014/main" id="{B935C7FC-1471-2173-37F6-978C8CCE1B71}"/>
              </a:ext>
            </a:extLst>
          </p:cNvPr>
          <p:cNvPicPr>
            <a:picLocks noChangeAspect="1"/>
          </p:cNvPicPr>
          <p:nvPr/>
        </p:nvPicPr>
        <p:blipFill>
          <a:blip r:embed="rId3"/>
          <a:stretch>
            <a:fillRect/>
          </a:stretch>
        </p:blipFill>
        <p:spPr>
          <a:xfrm>
            <a:off x="7536810" y="128678"/>
            <a:ext cx="3915421" cy="5847539"/>
          </a:xfrm>
          <a:prstGeom prst="rect">
            <a:avLst/>
          </a:prstGeom>
        </p:spPr>
      </p:pic>
      <p:sp>
        <p:nvSpPr>
          <p:cNvPr id="3" name="Content Placeholder 2">
            <a:extLst>
              <a:ext uri="{FF2B5EF4-FFF2-40B4-BE49-F238E27FC236}">
                <a16:creationId xmlns:a16="http://schemas.microsoft.com/office/drawing/2014/main" id="{274C4696-AD76-A34B-7EEF-A6101BD352FA}"/>
              </a:ext>
            </a:extLst>
          </p:cNvPr>
          <p:cNvSpPr>
            <a:spLocks noGrp="1"/>
          </p:cNvSpPr>
          <p:nvPr>
            <p:ph sz="half" idx="1"/>
          </p:nvPr>
        </p:nvSpPr>
        <p:spPr>
          <a:xfrm>
            <a:off x="248478" y="5223174"/>
            <a:ext cx="5771322" cy="1629525"/>
          </a:xfrm>
        </p:spPr>
        <p:txBody>
          <a:bodyPr vert="horz" lIns="91440" tIns="45720" rIns="91440" bIns="45720" rtlCol="0" anchor="t">
            <a:normAutofit/>
          </a:bodyPr>
          <a:lstStyle/>
          <a:p>
            <a:pPr marL="0" indent="0">
              <a:buNone/>
            </a:pPr>
            <a:r>
              <a:rPr lang="en-US" sz="2400">
                <a:solidFill>
                  <a:srgbClr val="0C4A6D"/>
                </a:solidFill>
                <a:latin typeface="Arial"/>
                <a:cs typeface="Arial"/>
              </a:rPr>
              <a:t>Photo Credit: Debra Manrique Family Child Care; Oxnard, CA</a:t>
            </a:r>
          </a:p>
        </p:txBody>
      </p:sp>
      <p:sp>
        <p:nvSpPr>
          <p:cNvPr id="5" name="Slide Number Placeholder 3">
            <a:extLst>
              <a:ext uri="{FF2B5EF4-FFF2-40B4-BE49-F238E27FC236}">
                <a16:creationId xmlns:a16="http://schemas.microsoft.com/office/drawing/2014/main" id="{221A6048-2B36-ABF2-7363-0A64567C3018}"/>
              </a:ext>
            </a:extLst>
          </p:cNvPr>
          <p:cNvSpPr>
            <a:spLocks noGrp="1"/>
          </p:cNvSpPr>
          <p:nvPr>
            <p:ph type="sldNum" sz="quarter" idx="12"/>
          </p:nvPr>
        </p:nvSpPr>
        <p:spPr>
          <a:xfrm>
            <a:off x="9365973" y="6336310"/>
            <a:ext cx="2743200" cy="365125"/>
          </a:xfrm>
        </p:spPr>
        <p:txBody>
          <a:bodyPr/>
          <a:lstStyle/>
          <a:p>
            <a:pPr marL="0" lvl="0" indent="0" algn="r" rtl="0">
              <a:spcBef>
                <a:spcPts val="0"/>
              </a:spcBef>
              <a:spcAft>
                <a:spcPts val="0"/>
              </a:spcAft>
              <a:buNone/>
            </a:pPr>
            <a:fld id="{00000000-1234-1234-1234-123412341234}" type="slidenum">
              <a:rPr lang="en-US" sz="2400" dirty="0">
                <a:latin typeface="Arial"/>
              </a:rPr>
              <a:t>19</a:t>
            </a:fld>
            <a:endParaRPr lang="en-US" sz="2400">
              <a:latin typeface="Arial"/>
            </a:endParaRPr>
          </a:p>
        </p:txBody>
      </p:sp>
    </p:spTree>
    <p:extLst>
      <p:ext uri="{BB962C8B-B14F-4D97-AF65-F5344CB8AC3E}">
        <p14:creationId xmlns:p14="http://schemas.microsoft.com/office/powerpoint/2010/main" val="392340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7780-128D-82CE-4243-F474E0EEBA27}"/>
              </a:ext>
            </a:extLst>
          </p:cNvPr>
          <p:cNvSpPr>
            <a:spLocks noGrp="1"/>
          </p:cNvSpPr>
          <p:nvPr>
            <p:ph type="title"/>
          </p:nvPr>
        </p:nvSpPr>
        <p:spPr/>
        <p:txBody>
          <a:bodyPr/>
          <a:lstStyle/>
          <a:p>
            <a:r>
              <a:rPr lang="en-US" sz="4000" dirty="0">
                <a:solidFill>
                  <a:srgbClr val="0C4A6D"/>
                </a:solidFill>
                <a:cs typeface="Arial"/>
              </a:rPr>
              <a:t>Welcome and Introductions</a:t>
            </a:r>
            <a:endParaRPr lang="en-US" dirty="0">
              <a:solidFill>
                <a:srgbClr val="0C4A6D"/>
              </a:solidFill>
            </a:endParaRPr>
          </a:p>
        </p:txBody>
      </p:sp>
      <p:pic>
        <p:nvPicPr>
          <p:cNvPr id="5" name="Content Placeholder 4" descr="Collage of Children with the words Everyone Belongs Todos Somos Unidos. ">
            <a:extLst>
              <a:ext uri="{FF2B5EF4-FFF2-40B4-BE49-F238E27FC236}">
                <a16:creationId xmlns:a16="http://schemas.microsoft.com/office/drawing/2014/main" id="{43BEEB52-2EB9-24F9-B774-F176D37BDD33}"/>
              </a:ext>
            </a:extLst>
          </p:cNvPr>
          <p:cNvPicPr>
            <a:picLocks noGrp="1" noChangeAspect="1"/>
          </p:cNvPicPr>
          <p:nvPr>
            <p:ph idx="1"/>
          </p:nvPr>
        </p:nvPicPr>
        <p:blipFill>
          <a:blip r:embed="rId3"/>
          <a:stretch>
            <a:fillRect/>
          </a:stretch>
        </p:blipFill>
        <p:spPr>
          <a:xfrm>
            <a:off x="3148873" y="1523281"/>
            <a:ext cx="5894253" cy="4422866"/>
          </a:xfrm>
        </p:spPr>
      </p:pic>
      <p:sp>
        <p:nvSpPr>
          <p:cNvPr id="4" name="Slide Number Placeholder 3">
            <a:extLst>
              <a:ext uri="{FF2B5EF4-FFF2-40B4-BE49-F238E27FC236}">
                <a16:creationId xmlns:a16="http://schemas.microsoft.com/office/drawing/2014/main" id="{A3C9CF78-70B3-5841-6FA7-C38929FCE710}"/>
              </a:ext>
            </a:extLst>
          </p:cNvPr>
          <p:cNvSpPr>
            <a:spLocks noGrp="1"/>
          </p:cNvSpPr>
          <p:nvPr>
            <p:ph type="sldNum" sz="quarter" idx="12"/>
          </p:nvPr>
        </p:nvSpPr>
        <p:spPr>
          <a:xfrm>
            <a:off x="9448800" y="6289675"/>
            <a:ext cx="2743200" cy="365125"/>
          </a:xfrm>
          <a:prstGeom prst="rect">
            <a:avLst/>
          </a:prstGeom>
        </p:spPr>
        <p:txBody>
          <a:bodyPr/>
          <a:lstStyle/>
          <a:p>
            <a:fld id="{432ED76D-8188-4B28-B316-CD85396F47B0}" type="slidenum">
              <a:rPr lang="en-US" smtClean="0"/>
              <a:pPr/>
              <a:t>2</a:t>
            </a:fld>
            <a:endParaRPr lang="en-US"/>
          </a:p>
        </p:txBody>
      </p:sp>
    </p:spTree>
    <p:extLst>
      <p:ext uri="{BB962C8B-B14F-4D97-AF65-F5344CB8AC3E}">
        <p14:creationId xmlns:p14="http://schemas.microsoft.com/office/powerpoint/2010/main" val="1662997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78839-96AC-0934-6ADB-29591B814C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D0CD4-164D-2AC0-2F6F-F25EA8A19313}"/>
              </a:ext>
            </a:extLst>
          </p:cNvPr>
          <p:cNvSpPr>
            <a:spLocks noGrp="1"/>
          </p:cNvSpPr>
          <p:nvPr>
            <p:ph type="title"/>
          </p:nvPr>
        </p:nvSpPr>
        <p:spPr>
          <a:xfrm>
            <a:off x="152400" y="-269877"/>
            <a:ext cx="11887200" cy="1325563"/>
          </a:xfrm>
        </p:spPr>
        <p:txBody>
          <a:bodyPr>
            <a:normAutofit/>
          </a:bodyPr>
          <a:lstStyle/>
          <a:p>
            <a:r>
              <a:rPr lang="en-US">
                <a:latin typeface="Arial"/>
                <a:cs typeface="Arial"/>
              </a:rPr>
              <a:t>Agenda</a:t>
            </a:r>
            <a:endParaRPr lang="en-US" sz="4000" b="1" dirty="0"/>
          </a:p>
        </p:txBody>
      </p:sp>
      <p:sp>
        <p:nvSpPr>
          <p:cNvPr id="4" name="Content Placeholder 3">
            <a:extLst>
              <a:ext uri="{FF2B5EF4-FFF2-40B4-BE49-F238E27FC236}">
                <a16:creationId xmlns:a16="http://schemas.microsoft.com/office/drawing/2014/main" id="{17A1106B-BD76-8EF8-D0D7-31250C99E896}"/>
              </a:ext>
              <a:ext uri="{C183D7F6-B498-43B3-948B-1728B52AA6E4}">
                <adec:decorative xmlns:adec="http://schemas.microsoft.com/office/drawing/2017/decorative" val="0"/>
              </a:ext>
            </a:extLst>
          </p:cNvPr>
          <p:cNvSpPr txBox="1"/>
          <p:nvPr/>
        </p:nvSpPr>
        <p:spPr>
          <a:xfrm>
            <a:off x="583319" y="1087971"/>
            <a:ext cx="11016348"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2800" dirty="0">
                <a:solidFill>
                  <a:srgbClr val="0C4A6D"/>
                </a:solidFill>
                <a:cs typeface="Arial"/>
              </a:rPr>
              <a:t>Welcome</a:t>
            </a:r>
            <a:endParaRPr lang="en-US" sz="2800" u="sng" dirty="0">
              <a:solidFill>
                <a:srgbClr val="000000"/>
              </a:solidFill>
              <a:cs typeface="Arial"/>
            </a:endParaRPr>
          </a:p>
          <a:p>
            <a:pPr marL="171450" indent="-171450">
              <a:buFont typeface="Arial"/>
              <a:buChar char="•"/>
            </a:pPr>
            <a:r>
              <a:rPr lang="en-US" sz="2800" dirty="0">
                <a:solidFill>
                  <a:srgbClr val="0C4A6D"/>
                </a:solidFill>
                <a:cs typeface="Arial"/>
              </a:rPr>
              <a:t>Budget Process Timeline</a:t>
            </a:r>
          </a:p>
          <a:p>
            <a:pPr marL="171450" indent="-171450">
              <a:buFont typeface="Arial"/>
              <a:buChar char="•"/>
            </a:pPr>
            <a:r>
              <a:rPr lang="en-US" sz="2800" dirty="0">
                <a:solidFill>
                  <a:srgbClr val="0C4A6D"/>
                </a:solidFill>
                <a:cs typeface="Arial"/>
              </a:rPr>
              <a:t>January Proposed Governor's Budget Overview and Trailer Bill Language (TBL) Overview </a:t>
            </a:r>
            <a:endParaRPr lang="en-US" sz="2800" dirty="0">
              <a:cs typeface="Arial"/>
            </a:endParaRPr>
          </a:p>
          <a:p>
            <a:pPr marL="914400" lvl="1" indent="-457200">
              <a:buFont typeface="Arial"/>
              <a:buChar char="•"/>
            </a:pPr>
            <a:r>
              <a:rPr lang="en-US" sz="2800" dirty="0">
                <a:solidFill>
                  <a:srgbClr val="0C4A6D"/>
                </a:solidFill>
                <a:cs typeface="Arial"/>
              </a:rPr>
              <a:t>Universal Transitional Kindergarten (UTK) Updates</a:t>
            </a:r>
          </a:p>
          <a:p>
            <a:pPr marL="914400" lvl="1" indent="-457200">
              <a:buFont typeface="Arial"/>
              <a:buChar char="•"/>
            </a:pPr>
            <a:r>
              <a:rPr lang="en-US" sz="2800" dirty="0">
                <a:solidFill>
                  <a:srgbClr val="0C4A6D"/>
                </a:solidFill>
                <a:cs typeface="Arial"/>
              </a:rPr>
              <a:t>California State Preschool Program (CSPP) Updates</a:t>
            </a:r>
          </a:p>
          <a:p>
            <a:pPr marL="914400" lvl="1" indent="-457200">
              <a:buFont typeface="Arial"/>
              <a:buChar char="•"/>
            </a:pPr>
            <a:r>
              <a:rPr lang="en-US" sz="2800" dirty="0">
                <a:solidFill>
                  <a:srgbClr val="0C4A6D"/>
                </a:solidFill>
                <a:cs typeface="Arial"/>
              </a:rPr>
              <a:t>Workforce Updates</a:t>
            </a:r>
          </a:p>
          <a:p>
            <a:pPr marL="914400" lvl="1" indent="-457200">
              <a:buFont typeface="Arial"/>
              <a:buChar char="•"/>
            </a:pPr>
            <a:r>
              <a:rPr lang="en-US" sz="2800" dirty="0">
                <a:solidFill>
                  <a:srgbClr val="0C4A6D"/>
                </a:solidFill>
                <a:cs typeface="Arial"/>
              </a:rPr>
              <a:t>Inclusive Early Education Expansion Program (IEEEP) Updates</a:t>
            </a:r>
          </a:p>
          <a:p>
            <a:pPr marL="171450" indent="-171450">
              <a:buFont typeface="Arial"/>
              <a:buChar char="•"/>
            </a:pPr>
            <a:r>
              <a:rPr lang="en-US" sz="2800" dirty="0">
                <a:solidFill>
                  <a:srgbClr val="0C4A6D"/>
                </a:solidFill>
                <a:cs typeface="Arial"/>
              </a:rPr>
              <a:t>Wildfire Response</a:t>
            </a:r>
          </a:p>
          <a:p>
            <a:pPr marL="171450" indent="-171450">
              <a:buFont typeface="Arial"/>
              <a:buChar char="•"/>
            </a:pPr>
            <a:r>
              <a:rPr lang="en-US" sz="2800" dirty="0">
                <a:solidFill>
                  <a:srgbClr val="0C4A6D"/>
                </a:solidFill>
                <a:cs typeface="Arial"/>
              </a:rPr>
              <a:t>Upcoming Webinars and Events</a:t>
            </a:r>
          </a:p>
          <a:p>
            <a:pPr marL="171450" indent="-171450">
              <a:buFont typeface="Arial"/>
              <a:buChar char="•"/>
            </a:pPr>
            <a:endParaRPr lang="en-US" sz="2400" dirty="0">
              <a:solidFill>
                <a:srgbClr val="0C4A6D"/>
              </a:solidFill>
              <a:cs typeface="Arial"/>
            </a:endParaRPr>
          </a:p>
          <a:p>
            <a:pPr lvl="2"/>
            <a:endParaRPr lang="en-US" sz="2400" dirty="0">
              <a:solidFill>
                <a:srgbClr val="0C4A6D"/>
              </a:solidFill>
              <a:cs typeface="Arial"/>
            </a:endParaRPr>
          </a:p>
        </p:txBody>
      </p:sp>
      <p:sp>
        <p:nvSpPr>
          <p:cNvPr id="5" name="Slide Number Placeholder 4">
            <a:extLst>
              <a:ext uri="{FF2B5EF4-FFF2-40B4-BE49-F238E27FC236}">
                <a16:creationId xmlns:a16="http://schemas.microsoft.com/office/drawing/2014/main" id="{6FE0B4CF-586F-9B37-4FD2-414182D664FA}"/>
              </a:ext>
            </a:extLst>
          </p:cNvPr>
          <p:cNvSpPr>
            <a:spLocks noGrp="1"/>
          </p:cNvSpPr>
          <p:nvPr>
            <p:ph type="sldNum" sz="quarter" idx="4294967295"/>
          </p:nvPr>
        </p:nvSpPr>
        <p:spPr>
          <a:xfrm>
            <a:off x="9448800" y="6310313"/>
            <a:ext cx="2743200" cy="365125"/>
          </a:xfrm>
          <a:prstGeom prst="rect">
            <a:avLst/>
          </a:prstGeom>
        </p:spPr>
        <p:txBody>
          <a:bodyPr/>
          <a:lstStyle/>
          <a:p>
            <a:pPr algn="r"/>
            <a:fld id="{432ED76D-8188-4B28-B316-CD85396F47B0}" type="slidenum">
              <a:rPr lang="en-US" sz="2800" smtClean="0"/>
              <a:pPr algn="r"/>
              <a:t>3</a:t>
            </a:fld>
            <a:endParaRPr lang="en-US" sz="2800"/>
          </a:p>
        </p:txBody>
      </p:sp>
    </p:spTree>
    <p:extLst>
      <p:ext uri="{BB962C8B-B14F-4D97-AF65-F5344CB8AC3E}">
        <p14:creationId xmlns:p14="http://schemas.microsoft.com/office/powerpoint/2010/main" val="250028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FFE17-683E-D57E-6F50-00ACE429AC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B320F-EB86-7919-C873-A1CFDEF2612C}"/>
              </a:ext>
            </a:extLst>
          </p:cNvPr>
          <p:cNvSpPr>
            <a:spLocks noGrp="1"/>
          </p:cNvSpPr>
          <p:nvPr>
            <p:ph type="title"/>
          </p:nvPr>
        </p:nvSpPr>
        <p:spPr>
          <a:xfrm>
            <a:off x="152400" y="-269877"/>
            <a:ext cx="11887200" cy="1325563"/>
          </a:xfrm>
        </p:spPr>
        <p:txBody>
          <a:bodyPr>
            <a:normAutofit/>
          </a:bodyPr>
          <a:lstStyle/>
          <a:p>
            <a:r>
              <a:rPr lang="en-US">
                <a:latin typeface="Arial"/>
                <a:cs typeface="Arial"/>
              </a:rPr>
              <a:t>Budget Process Timeline</a:t>
            </a:r>
            <a:endParaRPr lang="en-US" sz="4000" b="1"/>
          </a:p>
        </p:txBody>
      </p:sp>
      <p:graphicFrame>
        <p:nvGraphicFramePr>
          <p:cNvPr id="6" name="Content Placeholder 2" descr="Budget Process Timeline. Full text description found on next slide">
            <a:extLst>
              <a:ext uri="{FF2B5EF4-FFF2-40B4-BE49-F238E27FC236}">
                <a16:creationId xmlns:a16="http://schemas.microsoft.com/office/drawing/2014/main" id="{184A204F-3F02-FD8A-3E5E-B547556CE015}"/>
              </a:ext>
            </a:extLst>
          </p:cNvPr>
          <p:cNvGraphicFramePr>
            <a:graphicFrameLocks noGrp="1"/>
          </p:cNvGraphicFramePr>
          <p:nvPr>
            <p:extLst>
              <p:ext uri="{D42A27DB-BD31-4B8C-83A1-F6EECF244321}">
                <p14:modId xmlns:p14="http://schemas.microsoft.com/office/powerpoint/2010/main" val="3713333419"/>
              </p:ext>
            </p:extLst>
          </p:nvPr>
        </p:nvGraphicFramePr>
        <p:xfrm>
          <a:off x="152400" y="1220129"/>
          <a:ext cx="11887200" cy="4422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3326E486-239B-5557-D962-57C9D041CA8C}"/>
              </a:ext>
            </a:extLst>
          </p:cNvPr>
          <p:cNvSpPr>
            <a:spLocks noGrp="1"/>
          </p:cNvSpPr>
          <p:nvPr>
            <p:ph type="sldNum" sz="quarter" idx="4294967295"/>
          </p:nvPr>
        </p:nvSpPr>
        <p:spPr>
          <a:xfrm>
            <a:off x="9448800" y="6310313"/>
            <a:ext cx="2743200" cy="365125"/>
          </a:xfrm>
          <a:prstGeom prst="rect">
            <a:avLst/>
          </a:prstGeom>
        </p:spPr>
        <p:txBody>
          <a:bodyPr/>
          <a:lstStyle/>
          <a:p>
            <a:pPr algn="r"/>
            <a:fld id="{432ED76D-8188-4B28-B316-CD85396F47B0}" type="slidenum">
              <a:rPr lang="en-US" sz="2800" smtClean="0"/>
              <a:pPr algn="r"/>
              <a:t>4</a:t>
            </a:fld>
            <a:endParaRPr lang="en-US" sz="2800"/>
          </a:p>
        </p:txBody>
      </p:sp>
      <p:sp>
        <p:nvSpPr>
          <p:cNvPr id="3" name="Content Placeholder 2">
            <a:extLst>
              <a:ext uri="{FF2B5EF4-FFF2-40B4-BE49-F238E27FC236}">
                <a16:creationId xmlns:a16="http://schemas.microsoft.com/office/drawing/2014/main" id="{F6D08847-E06D-B487-36E6-44BD2D641C90}"/>
              </a:ext>
            </a:extLst>
          </p:cNvPr>
          <p:cNvSpPr txBox="1"/>
          <p:nvPr/>
        </p:nvSpPr>
        <p:spPr>
          <a:xfrm>
            <a:off x="495300" y="5807347"/>
            <a:ext cx="2867025" cy="307777"/>
          </a:xfrm>
          <a:prstGeom prst="rect">
            <a:avLst/>
          </a:prstGeom>
          <a:noFill/>
        </p:spPr>
        <p:txBody>
          <a:bodyPr wrap="square" rtlCol="0">
            <a:spAutoFit/>
          </a:bodyPr>
          <a:lstStyle/>
          <a:p>
            <a:r>
              <a:rPr lang="en-US" sz="1400" dirty="0">
                <a:hlinkClick r:id="rId8" action="ppaction://hlinksldjump"/>
              </a:rPr>
              <a:t>Figure full text description</a:t>
            </a:r>
            <a:endParaRPr lang="en-US" sz="1400" dirty="0"/>
          </a:p>
        </p:txBody>
      </p:sp>
    </p:spTree>
    <p:extLst>
      <p:ext uri="{BB962C8B-B14F-4D97-AF65-F5344CB8AC3E}">
        <p14:creationId xmlns:p14="http://schemas.microsoft.com/office/powerpoint/2010/main" val="137463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28E9-EC6A-E053-728B-D5258CE95530}"/>
              </a:ext>
            </a:extLst>
          </p:cNvPr>
          <p:cNvSpPr>
            <a:spLocks noGrp="1"/>
          </p:cNvSpPr>
          <p:nvPr>
            <p:ph type="title"/>
          </p:nvPr>
        </p:nvSpPr>
        <p:spPr/>
        <p:txBody>
          <a:bodyPr/>
          <a:lstStyle/>
          <a:p>
            <a:r>
              <a:rPr lang="en-US" dirty="0"/>
              <a:t>Slide 4 Figure Full Text Description</a:t>
            </a:r>
          </a:p>
        </p:txBody>
      </p:sp>
      <p:sp>
        <p:nvSpPr>
          <p:cNvPr id="3" name="Content Placeholder 2">
            <a:extLst>
              <a:ext uri="{FF2B5EF4-FFF2-40B4-BE49-F238E27FC236}">
                <a16:creationId xmlns:a16="http://schemas.microsoft.com/office/drawing/2014/main" id="{3EA80872-5A6B-750D-B12C-AD3F79D0A45F}"/>
              </a:ext>
            </a:extLst>
          </p:cNvPr>
          <p:cNvSpPr>
            <a:spLocks noGrp="1"/>
          </p:cNvSpPr>
          <p:nvPr>
            <p:ph idx="1"/>
          </p:nvPr>
        </p:nvSpPr>
        <p:spPr/>
        <p:txBody>
          <a:bodyPr>
            <a:normAutofit/>
          </a:bodyPr>
          <a:lstStyle/>
          <a:p>
            <a:r>
              <a:rPr lang="en-US" sz="2800" dirty="0"/>
              <a:t>A diagram showing the timeline of the budget process, starting with the Governor's proposed budget in January, then Trailer Bill language release and subcommittee hearings in February, the May Revision release in May, budget committee hearings in late May to early June, and concluding with the deadline for the budget bill to pass on June 15. </a:t>
            </a:r>
          </a:p>
          <a:p>
            <a:endParaRPr lang="en-US" sz="2800" dirty="0"/>
          </a:p>
          <a:p>
            <a:endParaRPr lang="en-US" sz="2800" dirty="0"/>
          </a:p>
          <a:p>
            <a:pPr marL="0" indent="0">
              <a:buNone/>
            </a:pPr>
            <a:endParaRPr lang="en-US" sz="1600" dirty="0">
              <a:hlinkClick r:id="rId2" action="ppaction://hlinksldjump"/>
            </a:endParaRPr>
          </a:p>
          <a:p>
            <a:pPr marL="0" indent="0">
              <a:buNone/>
            </a:pPr>
            <a:endParaRPr lang="en-US" sz="1600" dirty="0">
              <a:hlinkClick r:id="rId2" action="ppaction://hlinksldjump"/>
            </a:endParaRPr>
          </a:p>
          <a:p>
            <a:pPr marL="0" indent="0">
              <a:buNone/>
            </a:pPr>
            <a:endParaRPr lang="en-US" sz="1600" dirty="0">
              <a:hlinkClick r:id="rId2" action="ppaction://hlinksldjump"/>
            </a:endParaRPr>
          </a:p>
          <a:p>
            <a:pPr marL="0" indent="0">
              <a:buNone/>
            </a:pPr>
            <a:r>
              <a:rPr lang="en-US" sz="1600" dirty="0">
                <a:hlinkClick r:id="rId2" action="ppaction://hlinksldjump"/>
              </a:rPr>
              <a:t>Back to slide 4</a:t>
            </a:r>
            <a:endParaRPr lang="en-US" sz="1600" dirty="0"/>
          </a:p>
        </p:txBody>
      </p:sp>
      <p:sp>
        <p:nvSpPr>
          <p:cNvPr id="4" name="Slide Number Placeholder 3">
            <a:extLst>
              <a:ext uri="{FF2B5EF4-FFF2-40B4-BE49-F238E27FC236}">
                <a16:creationId xmlns:a16="http://schemas.microsoft.com/office/drawing/2014/main" id="{3D4E08F3-A83F-CE45-26C7-9EE5C3DD4207}"/>
              </a:ext>
            </a:extLst>
          </p:cNvPr>
          <p:cNvSpPr>
            <a:spLocks noGrp="1"/>
          </p:cNvSpPr>
          <p:nvPr>
            <p:ph type="sldNum" sz="quarter" idx="12"/>
          </p:nvPr>
        </p:nvSpPr>
        <p:spPr/>
        <p:txBody>
          <a:bodyPr/>
          <a:lstStyle/>
          <a:p>
            <a:fld id="{6002B509-C285-4FF6-9C4D-EB34BB9C242E}" type="slidenum">
              <a:rPr lang="en-US" smtClean="0"/>
              <a:t>5</a:t>
            </a:fld>
            <a:endParaRPr lang="en-US"/>
          </a:p>
        </p:txBody>
      </p:sp>
    </p:spTree>
    <p:extLst>
      <p:ext uri="{BB962C8B-B14F-4D97-AF65-F5344CB8AC3E}">
        <p14:creationId xmlns:p14="http://schemas.microsoft.com/office/powerpoint/2010/main" val="165094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334F-BF54-F15F-1D22-277BA4BED2AE}"/>
              </a:ext>
            </a:extLst>
          </p:cNvPr>
          <p:cNvSpPr>
            <a:spLocks noGrp="1"/>
          </p:cNvSpPr>
          <p:nvPr>
            <p:ph type="title"/>
          </p:nvPr>
        </p:nvSpPr>
        <p:spPr>
          <a:xfrm>
            <a:off x="152400" y="5290"/>
            <a:ext cx="11887200" cy="1325563"/>
          </a:xfrm>
        </p:spPr>
        <p:txBody>
          <a:bodyPr>
            <a:normAutofit/>
          </a:bodyPr>
          <a:lstStyle/>
          <a:p>
            <a:r>
              <a:rPr lang="en-US" sz="4000" b="1" dirty="0"/>
              <a:t>Budget Updates January 2025</a:t>
            </a:r>
          </a:p>
        </p:txBody>
      </p:sp>
      <p:sp>
        <p:nvSpPr>
          <p:cNvPr id="4" name="Content Placeholder 3">
            <a:extLst>
              <a:ext uri="{FF2B5EF4-FFF2-40B4-BE49-F238E27FC236}">
                <a16:creationId xmlns:a16="http://schemas.microsoft.com/office/drawing/2014/main" id="{C24A946F-1B2A-CDB6-DCC3-12B1801E2568}"/>
              </a:ext>
            </a:extLst>
          </p:cNvPr>
          <p:cNvSpPr txBox="1"/>
          <p:nvPr/>
        </p:nvSpPr>
        <p:spPr>
          <a:xfrm>
            <a:off x="596234" y="1263566"/>
            <a:ext cx="11008506"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Aft>
                <a:spcPts val="1200"/>
              </a:spcAft>
              <a:buFont typeface="Arial"/>
              <a:buChar char="•"/>
            </a:pPr>
            <a:r>
              <a:rPr lang="en-US" sz="2400" dirty="0">
                <a:solidFill>
                  <a:srgbClr val="0C4A6D"/>
                </a:solidFill>
                <a:cs typeface="Arial"/>
              </a:rPr>
              <a:t>Governor Newsom released the fiscal year (FY) 2025–26 California State Budget Proposal on Friday, January 10, 2025. The finance summary documents can be found on the Department of Finance website.</a:t>
            </a:r>
            <a:endParaRPr lang="en-US" sz="2400" u="sng" dirty="0">
              <a:solidFill>
                <a:srgbClr val="000000"/>
              </a:solidFill>
              <a:cs typeface="Arial"/>
            </a:endParaRPr>
          </a:p>
          <a:p>
            <a:pPr marL="171450" indent="-171450">
              <a:spcAft>
                <a:spcPts val="1200"/>
              </a:spcAft>
              <a:buFont typeface="Arial"/>
              <a:buChar char="•"/>
            </a:pPr>
            <a:r>
              <a:rPr lang="en-US" sz="2400" dirty="0">
                <a:solidFill>
                  <a:srgbClr val="0C4A6D"/>
                </a:solidFill>
                <a:cs typeface="Arial"/>
              </a:rPr>
              <a:t>Features a two-year budget framework which positions California on more stable fiscal footing for this year and next. The FY 2025–26 Governor’s Proposed Budget looks to maintain a balanced budget, including a total of approximately $6.8 billion for the California State Preschool Program and Transitional Kindergarten (TK)</a:t>
            </a:r>
          </a:p>
          <a:p>
            <a:pPr marL="800100" lvl="1" indent="-342900">
              <a:spcAft>
                <a:spcPts val="1200"/>
              </a:spcAft>
              <a:buFont typeface="Arial"/>
              <a:buChar char="•"/>
            </a:pPr>
            <a:r>
              <a:rPr lang="en-US" sz="2400" dirty="0">
                <a:solidFill>
                  <a:srgbClr val="0C4A6D"/>
                </a:solidFill>
                <a:cs typeface="Arial"/>
              </a:rPr>
              <a:t>Includes $2.9 billion for the CSPP </a:t>
            </a:r>
          </a:p>
          <a:p>
            <a:pPr marL="800100" lvl="1" indent="-342900">
              <a:spcAft>
                <a:spcPts val="1200"/>
              </a:spcAft>
              <a:buFont typeface="Arial"/>
              <a:buChar char="•"/>
            </a:pPr>
            <a:r>
              <a:rPr lang="en-US" sz="2400" dirty="0">
                <a:solidFill>
                  <a:srgbClr val="0C4A6D"/>
                </a:solidFill>
                <a:cs typeface="Arial"/>
              </a:rPr>
              <a:t>Includes approximately $3.9 billion for Universal Transitional Kindergarten.</a:t>
            </a:r>
          </a:p>
          <a:p>
            <a:pPr lvl="2"/>
            <a:endParaRPr lang="en-US" sz="2400" dirty="0">
              <a:solidFill>
                <a:srgbClr val="0C4A6D"/>
              </a:solidFill>
              <a:cs typeface="Arial"/>
            </a:endParaRPr>
          </a:p>
        </p:txBody>
      </p:sp>
      <p:sp>
        <p:nvSpPr>
          <p:cNvPr id="5" name="Slide Number Placeholder 4">
            <a:extLst>
              <a:ext uri="{FF2B5EF4-FFF2-40B4-BE49-F238E27FC236}">
                <a16:creationId xmlns:a16="http://schemas.microsoft.com/office/drawing/2014/main" id="{A99C0E78-F3C6-4043-A5DD-DBB3E0D89558}"/>
              </a:ext>
            </a:extLst>
          </p:cNvPr>
          <p:cNvSpPr>
            <a:spLocks noGrp="1"/>
          </p:cNvSpPr>
          <p:nvPr>
            <p:ph type="sldNum" sz="quarter" idx="4294967295"/>
          </p:nvPr>
        </p:nvSpPr>
        <p:spPr>
          <a:xfrm>
            <a:off x="9448800" y="6310313"/>
            <a:ext cx="2743200" cy="365125"/>
          </a:xfrm>
          <a:prstGeom prst="rect">
            <a:avLst/>
          </a:prstGeom>
        </p:spPr>
        <p:txBody>
          <a:bodyPr/>
          <a:lstStyle/>
          <a:p>
            <a:pPr algn="r"/>
            <a:fld id="{432ED76D-8188-4B28-B316-CD85396F47B0}" type="slidenum">
              <a:rPr lang="en-US" sz="2800" smtClean="0"/>
              <a:pPr algn="r"/>
              <a:t>6</a:t>
            </a:fld>
            <a:endParaRPr lang="en-US" sz="2800"/>
          </a:p>
        </p:txBody>
      </p:sp>
    </p:spTree>
    <p:extLst>
      <p:ext uri="{BB962C8B-B14F-4D97-AF65-F5344CB8AC3E}">
        <p14:creationId xmlns:p14="http://schemas.microsoft.com/office/powerpoint/2010/main" val="362760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433E14-139D-44C9-FB14-A65BAEBF3AE6}"/>
              </a:ext>
            </a:extLst>
          </p:cNvPr>
          <p:cNvSpPr>
            <a:spLocks noGrp="1"/>
          </p:cNvSpPr>
          <p:nvPr>
            <p:ph type="title"/>
          </p:nvPr>
        </p:nvSpPr>
        <p:spPr>
          <a:xfrm>
            <a:off x="-1" y="-184489"/>
            <a:ext cx="12191999" cy="1325563"/>
          </a:xfrm>
        </p:spPr>
        <p:txBody>
          <a:bodyPr/>
          <a:lstStyle/>
          <a:p>
            <a:r>
              <a:rPr lang="en-US" sz="4000" dirty="0">
                <a:latin typeface="+mj-lt"/>
                <a:cs typeface="Arial"/>
              </a:rPr>
              <a:t>TK Program 2025–26</a:t>
            </a:r>
            <a:endParaRPr lang="en-US" dirty="0"/>
          </a:p>
        </p:txBody>
      </p:sp>
      <p:graphicFrame>
        <p:nvGraphicFramePr>
          <p:cNvPr id="8" name="Content Placeholder 2">
            <a:extLst>
              <a:ext uri="{FF2B5EF4-FFF2-40B4-BE49-F238E27FC236}">
                <a16:creationId xmlns:a16="http://schemas.microsoft.com/office/drawing/2014/main" id="{F35D1F6B-37DF-7393-EDBD-F46FE8854A32}"/>
              </a:ext>
            </a:extLst>
          </p:cNvPr>
          <p:cNvGraphicFramePr>
            <a:graphicFrameLocks noGrp="1"/>
          </p:cNvGraphicFramePr>
          <p:nvPr>
            <p:ph idx="1"/>
            <p:extLst>
              <p:ext uri="{D42A27DB-BD31-4B8C-83A1-F6EECF244321}">
                <p14:modId xmlns:p14="http://schemas.microsoft.com/office/powerpoint/2010/main" val="2928980883"/>
              </p:ext>
            </p:extLst>
          </p:nvPr>
        </p:nvGraphicFramePr>
        <p:xfrm>
          <a:off x="769258" y="886719"/>
          <a:ext cx="11161484" cy="4112270"/>
        </p:xfrm>
        <a:graphic>
          <a:graphicData uri="http://schemas.openxmlformats.org/drawingml/2006/table">
            <a:tbl>
              <a:tblPr firstRow="1" bandRow="1">
                <a:tableStyleId>{5C22544A-7EE6-4342-B048-85BDC9FD1C3A}</a:tableStyleId>
              </a:tblPr>
              <a:tblGrid>
                <a:gridCol w="3938431">
                  <a:extLst>
                    <a:ext uri="{9D8B030D-6E8A-4147-A177-3AD203B41FA5}">
                      <a16:colId xmlns:a16="http://schemas.microsoft.com/office/drawing/2014/main" val="2830189630"/>
                    </a:ext>
                  </a:extLst>
                </a:gridCol>
                <a:gridCol w="7223053">
                  <a:extLst>
                    <a:ext uri="{9D8B030D-6E8A-4147-A177-3AD203B41FA5}">
                      <a16:colId xmlns:a16="http://schemas.microsoft.com/office/drawing/2014/main" val="778916366"/>
                    </a:ext>
                  </a:extLst>
                </a:gridCol>
              </a:tblGrid>
              <a:tr h="529846">
                <a:tc>
                  <a:txBody>
                    <a:bodyPr/>
                    <a:lstStyle/>
                    <a:p>
                      <a:pPr algn="l">
                        <a:spcBef>
                          <a:spcPts val="1200"/>
                        </a:spcBef>
                        <a:spcAft>
                          <a:spcPts val="1200"/>
                        </a:spcAft>
                      </a:pPr>
                      <a:r>
                        <a:rPr lang="en-US" sz="2400" b="1" dirty="0">
                          <a:solidFill>
                            <a:schemeClr val="bg1"/>
                          </a:solidFill>
                          <a:effectLst/>
                          <a:latin typeface="Arial" panose="020B0604020202020204" pitchFamily="34" charset="0"/>
                          <a:cs typeface="Arial" panose="020B0604020202020204" pitchFamily="34" charset="0"/>
                        </a:rPr>
                        <a:t>Item </a:t>
                      </a:r>
                    </a:p>
                  </a:txBody>
                  <a:tcPr marL="68580" marR="68580" marT="0" marB="0"/>
                </a:tc>
                <a:tc>
                  <a:txBody>
                    <a:bodyPr/>
                    <a:lstStyle/>
                    <a:p>
                      <a:pPr algn="l">
                        <a:spcBef>
                          <a:spcPts val="1200"/>
                        </a:spcBef>
                        <a:spcAft>
                          <a:spcPts val="1200"/>
                        </a:spcAft>
                      </a:pPr>
                      <a:r>
                        <a:rPr lang="en-US" sz="2400" dirty="0">
                          <a:solidFill>
                            <a:schemeClr val="bg1"/>
                          </a:solidFill>
                          <a:effectLst/>
                          <a:latin typeface="Arial" panose="020B0604020202020204" pitchFamily="34" charset="0"/>
                          <a:cs typeface="Arial" panose="020B0604020202020204" pitchFamily="34" charset="0"/>
                        </a:rPr>
                        <a:t>Universal Transitional Kindergarten</a:t>
                      </a:r>
                      <a:endParaRPr lang="en-US" sz="2400" dirty="0">
                        <a:solidFill>
                          <a:schemeClr val="bg1"/>
                        </a:solidFill>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352846497"/>
                  </a:ext>
                </a:extLst>
              </a:tr>
              <a:tr h="529846">
                <a:tc>
                  <a:txBody>
                    <a:bodyPr/>
                    <a:lstStyle/>
                    <a:p>
                      <a:pPr lvl="0" algn="l">
                        <a:spcBef>
                          <a:spcPts val="1200"/>
                        </a:spcBef>
                        <a:spcAft>
                          <a:spcPts val="1200"/>
                        </a:spcAft>
                        <a:buNone/>
                      </a:pPr>
                      <a:r>
                        <a:rPr lang="en-US" sz="2400" b="1" dirty="0">
                          <a:solidFill>
                            <a:srgbClr val="002060"/>
                          </a:solidFill>
                          <a:effectLst/>
                          <a:latin typeface="Arial" panose="020B0604020202020204" pitchFamily="34" charset="0"/>
                          <a:cs typeface="Arial" panose="020B0604020202020204" pitchFamily="34" charset="0"/>
                        </a:rPr>
                        <a:t>Eligibility criteria</a:t>
                      </a:r>
                    </a:p>
                  </a:txBody>
                  <a:tcPr marL="68580" marR="68580" marT="0" marB="0"/>
                </a:tc>
                <a:tc>
                  <a:txBody>
                    <a:bodyPr/>
                    <a:lstStyle/>
                    <a:p>
                      <a:pPr algn="l">
                        <a:spcBef>
                          <a:spcPts val="1200"/>
                        </a:spcBef>
                        <a:spcAft>
                          <a:spcPts val="1200"/>
                        </a:spcAft>
                      </a:pPr>
                      <a:r>
                        <a:rPr lang="en-US" sz="2400">
                          <a:solidFill>
                            <a:srgbClr val="002060"/>
                          </a:solidFill>
                          <a:effectLst/>
                          <a:latin typeface="Arial" panose="020B0604020202020204" pitchFamily="34" charset="0"/>
                          <a:cs typeface="Arial" panose="020B0604020202020204" pitchFamily="34" charset="0"/>
                        </a:rPr>
                        <a:t>Children who turn 4 years old by September 1</a:t>
                      </a:r>
                      <a:endParaRPr lang="en-US" sz="2400" b="0" i="0" u="none" strike="noStrike" noProof="0">
                        <a:solidFill>
                          <a:srgbClr val="002060"/>
                        </a:solidFill>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17293799"/>
                  </a:ext>
                </a:extLst>
              </a:tr>
              <a:tr h="529846">
                <a:tc>
                  <a:txBody>
                    <a:bodyPr/>
                    <a:lstStyle/>
                    <a:p>
                      <a:pPr algn="l">
                        <a:spcBef>
                          <a:spcPts val="1200"/>
                        </a:spcBef>
                        <a:spcAft>
                          <a:spcPts val="1200"/>
                        </a:spcAft>
                      </a:pPr>
                      <a:r>
                        <a:rPr lang="en-US" sz="2400" b="1">
                          <a:solidFill>
                            <a:srgbClr val="002060"/>
                          </a:solidFill>
                          <a:effectLst/>
                          <a:latin typeface="Arial" panose="020B0604020202020204" pitchFamily="34" charset="0"/>
                          <a:cs typeface="Arial" panose="020B0604020202020204" pitchFamily="34" charset="0"/>
                        </a:rPr>
                        <a:t>Ratio</a:t>
                      </a:r>
                    </a:p>
                  </a:txBody>
                  <a:tcPr marL="68580" marR="68580" marT="0" marB="0"/>
                </a:tc>
                <a:tc>
                  <a:txBody>
                    <a:bodyPr/>
                    <a:lstStyle/>
                    <a:p>
                      <a:pPr algn="l">
                        <a:spcBef>
                          <a:spcPts val="1200"/>
                        </a:spcBef>
                        <a:spcAft>
                          <a:spcPts val="1200"/>
                        </a:spcAft>
                      </a:pPr>
                      <a:r>
                        <a:rPr lang="en-US" sz="2400" b="0" i="0" u="none" strike="noStrike" noProof="0">
                          <a:solidFill>
                            <a:srgbClr val="002060"/>
                          </a:solidFill>
                          <a:effectLst/>
                          <a:latin typeface="Arial" panose="020B0604020202020204" pitchFamily="34" charset="0"/>
                          <a:cs typeface="Arial" panose="020B0604020202020204" pitchFamily="34" charset="0"/>
                        </a:rPr>
                        <a:t>1 adult to 10 children*</a:t>
                      </a:r>
                      <a:endParaRPr lang="en-US" sz="2400">
                        <a:solidFill>
                          <a:srgbClr val="002060"/>
                        </a:solidFill>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636082952"/>
                  </a:ext>
                </a:extLst>
              </a:tr>
              <a:tr h="529846">
                <a:tc>
                  <a:txBody>
                    <a:bodyPr/>
                    <a:lstStyle/>
                    <a:p>
                      <a:pPr algn="l">
                        <a:spcBef>
                          <a:spcPts val="1200"/>
                        </a:spcBef>
                        <a:spcAft>
                          <a:spcPts val="1200"/>
                        </a:spcAft>
                      </a:pPr>
                      <a:r>
                        <a:rPr lang="en-US" sz="2400" b="1">
                          <a:solidFill>
                            <a:srgbClr val="002060"/>
                          </a:solidFill>
                          <a:effectLst/>
                          <a:latin typeface="Arial" panose="020B0604020202020204" pitchFamily="34" charset="0"/>
                          <a:cs typeface="Arial" panose="020B0604020202020204" pitchFamily="34" charset="0"/>
                        </a:rPr>
                        <a:t>Class Size</a:t>
                      </a:r>
                    </a:p>
                  </a:txBody>
                  <a:tcPr marL="68580" marR="68580" marT="0" marB="0"/>
                </a:tc>
                <a:tc>
                  <a:txBody>
                    <a:bodyPr/>
                    <a:lstStyle/>
                    <a:p>
                      <a:pPr lvl="0" algn="l">
                        <a:spcBef>
                          <a:spcPts val="1200"/>
                        </a:spcBef>
                        <a:spcAft>
                          <a:spcPts val="1200"/>
                        </a:spcAft>
                        <a:buNone/>
                      </a:pPr>
                      <a:r>
                        <a:rPr lang="en-US" sz="2400" b="0" i="0" u="none" strike="noStrike" noProof="0">
                          <a:solidFill>
                            <a:srgbClr val="002060"/>
                          </a:solidFill>
                          <a:effectLst/>
                          <a:latin typeface="Arial" panose="020B0604020202020204" pitchFamily="34" charset="0"/>
                          <a:cs typeface="Arial" panose="020B0604020202020204" pitchFamily="34" charset="0"/>
                        </a:rPr>
                        <a:t>Average class enrollment of 24 students</a:t>
                      </a:r>
                      <a:endParaRPr lang="en-US" sz="2400">
                        <a:solidFill>
                          <a:srgbClr val="002060"/>
                        </a:solidFill>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796574781"/>
                  </a:ext>
                </a:extLst>
              </a:tr>
              <a:tr h="714638">
                <a:tc>
                  <a:txBody>
                    <a:bodyPr/>
                    <a:lstStyle/>
                    <a:p>
                      <a:pPr lvl="0" algn="l">
                        <a:spcBef>
                          <a:spcPts val="1200"/>
                        </a:spcBef>
                        <a:spcAft>
                          <a:spcPts val="1200"/>
                        </a:spcAft>
                        <a:buNone/>
                      </a:pPr>
                      <a:r>
                        <a:rPr lang="en-US" sz="2400" b="1" dirty="0">
                          <a:solidFill>
                            <a:srgbClr val="002060"/>
                          </a:solidFill>
                          <a:effectLst/>
                          <a:latin typeface="Arial" panose="020B0604020202020204" pitchFamily="34" charset="0"/>
                          <a:cs typeface="Arial" panose="020B0604020202020204" pitchFamily="34" charset="0"/>
                        </a:rPr>
                        <a:t>Teacher Qualifications</a:t>
                      </a:r>
                    </a:p>
                  </a:txBody>
                  <a:tcPr marL="68580" marR="68580" marT="0" marB="0"/>
                </a:tc>
                <a:tc>
                  <a:txBody>
                    <a:bodyPr/>
                    <a:lstStyle/>
                    <a:p>
                      <a:pPr lvl="0" algn="l">
                        <a:spcBef>
                          <a:spcPts val="1200"/>
                        </a:spcBef>
                        <a:spcAft>
                          <a:spcPts val="1200"/>
                        </a:spcAft>
                        <a:buNone/>
                      </a:pPr>
                      <a:r>
                        <a:rPr lang="en-US" sz="2400" dirty="0">
                          <a:solidFill>
                            <a:srgbClr val="002060"/>
                          </a:solidFill>
                          <a:effectLst/>
                          <a:latin typeface="Arial" panose="020B0604020202020204" pitchFamily="34" charset="0"/>
                          <a:cs typeface="Arial" panose="020B0604020202020204" pitchFamily="34" charset="0"/>
                        </a:rPr>
                        <a:t>Teaching Credential and 24 units of early childhood education or child development</a:t>
                      </a:r>
                    </a:p>
                  </a:txBody>
                  <a:tcPr marL="68580" marR="68580" marT="0" marB="0"/>
                </a:tc>
                <a:extLst>
                  <a:ext uri="{0D108BD9-81ED-4DB2-BD59-A6C34878D82A}">
                    <a16:rowId xmlns:a16="http://schemas.microsoft.com/office/drawing/2014/main" val="3955124761"/>
                  </a:ext>
                </a:extLst>
              </a:tr>
              <a:tr h="529846">
                <a:tc>
                  <a:txBody>
                    <a:bodyPr/>
                    <a:lstStyle/>
                    <a:p>
                      <a:pPr lvl="0" algn="l">
                        <a:spcBef>
                          <a:spcPts val="1200"/>
                        </a:spcBef>
                        <a:spcAft>
                          <a:spcPts val="1200"/>
                        </a:spcAft>
                        <a:buNone/>
                      </a:pPr>
                      <a:r>
                        <a:rPr lang="en-US" sz="2400" b="1">
                          <a:solidFill>
                            <a:srgbClr val="002060"/>
                          </a:solidFill>
                          <a:effectLst/>
                          <a:latin typeface="Arial" panose="020B0604020202020204" pitchFamily="34" charset="0"/>
                          <a:cs typeface="Arial" panose="020B0604020202020204" pitchFamily="34" charset="0"/>
                        </a:rPr>
                        <a:t>Instructional Time</a:t>
                      </a:r>
                    </a:p>
                  </a:txBody>
                  <a:tcPr marL="68580" marR="68580" marT="0" marB="0"/>
                </a:tc>
                <a:tc>
                  <a:txBody>
                    <a:bodyPr/>
                    <a:lstStyle/>
                    <a:p>
                      <a:pPr lvl="0" algn="l">
                        <a:spcBef>
                          <a:spcPts val="1200"/>
                        </a:spcBef>
                        <a:spcAft>
                          <a:spcPts val="1200"/>
                        </a:spcAft>
                        <a:buNone/>
                      </a:pPr>
                      <a:r>
                        <a:rPr lang="en-US" sz="2400">
                          <a:solidFill>
                            <a:srgbClr val="002060"/>
                          </a:solidFill>
                          <a:effectLst/>
                          <a:latin typeface="Arial" panose="020B0604020202020204" pitchFamily="34" charset="0"/>
                          <a:cs typeface="Arial" panose="020B0604020202020204" pitchFamily="34" charset="0"/>
                        </a:rPr>
                        <a:t>36,000 minutes per year</a:t>
                      </a:r>
                    </a:p>
                  </a:txBody>
                  <a:tcPr marL="68580" marR="68580" marT="0" marB="0"/>
                </a:tc>
                <a:extLst>
                  <a:ext uri="{0D108BD9-81ED-4DB2-BD59-A6C34878D82A}">
                    <a16:rowId xmlns:a16="http://schemas.microsoft.com/office/drawing/2014/main" val="2150676498"/>
                  </a:ext>
                </a:extLst>
              </a:tr>
              <a:tr h="714638">
                <a:tc>
                  <a:txBody>
                    <a:bodyPr/>
                    <a:lstStyle/>
                    <a:p>
                      <a:pPr algn="l">
                        <a:spcBef>
                          <a:spcPts val="1200"/>
                        </a:spcBef>
                        <a:spcAft>
                          <a:spcPts val="1200"/>
                        </a:spcAft>
                      </a:pPr>
                      <a:r>
                        <a:rPr lang="en-US" sz="2400" b="1" dirty="0">
                          <a:solidFill>
                            <a:srgbClr val="002060"/>
                          </a:solidFill>
                          <a:effectLst/>
                          <a:latin typeface="Arial" panose="020B0604020202020204" pitchFamily="34" charset="0"/>
                          <a:cs typeface="Arial" panose="020B0604020202020204" pitchFamily="34" charset="0"/>
                        </a:rPr>
                        <a:t>Curriculum </a:t>
                      </a:r>
                    </a:p>
                  </a:txBody>
                  <a:tcPr marL="68580" marR="68580" marT="0" marB="0"/>
                </a:tc>
                <a:tc>
                  <a:txBody>
                    <a:bodyPr/>
                    <a:lstStyle/>
                    <a:p>
                      <a:pPr algn="l">
                        <a:spcBef>
                          <a:spcPts val="1200"/>
                        </a:spcBef>
                        <a:spcAft>
                          <a:spcPts val="1200"/>
                        </a:spcAft>
                      </a:pPr>
                      <a:r>
                        <a:rPr lang="en-US" sz="2400" dirty="0">
                          <a:solidFill>
                            <a:srgbClr val="002060"/>
                          </a:solidFill>
                          <a:latin typeface="Arial" panose="020B0604020202020204" pitchFamily="34" charset="0"/>
                          <a:cs typeface="Arial" panose="020B0604020202020204" pitchFamily="34" charset="0"/>
                        </a:rPr>
                        <a:t>Aligned to the California Preschool/Transitional Kindergarten Learning Foundations</a:t>
                      </a:r>
                    </a:p>
                  </a:txBody>
                  <a:tcPr marL="68580" marR="68580" marT="0" marB="0"/>
                </a:tc>
                <a:extLst>
                  <a:ext uri="{0D108BD9-81ED-4DB2-BD59-A6C34878D82A}">
                    <a16:rowId xmlns:a16="http://schemas.microsoft.com/office/drawing/2014/main" val="882197892"/>
                  </a:ext>
                </a:extLst>
              </a:tr>
            </a:tbl>
          </a:graphicData>
        </a:graphic>
      </p:graphicFrame>
      <p:sp>
        <p:nvSpPr>
          <p:cNvPr id="7" name="Content Placeholder 3">
            <a:extLst>
              <a:ext uri="{FF2B5EF4-FFF2-40B4-BE49-F238E27FC236}">
                <a16:creationId xmlns:a16="http://schemas.microsoft.com/office/drawing/2014/main" id="{DB7D33AF-EEAB-E874-8B44-7C4CB521CCFC}"/>
              </a:ext>
            </a:extLst>
          </p:cNvPr>
          <p:cNvSpPr txBox="1">
            <a:spLocks/>
          </p:cNvSpPr>
          <p:nvPr/>
        </p:nvSpPr>
        <p:spPr>
          <a:xfrm>
            <a:off x="769258" y="5017377"/>
            <a:ext cx="10907484" cy="1325563"/>
          </a:xfrm>
          <a:prstGeom prst="rect">
            <a:avLst/>
          </a:prstGeom>
        </p:spPr>
        <p:txBody>
          <a:bodyPr vert="horz" lIns="91440" tIns="45720" rIns="91440" bIns="45720" rtlCol="0" anchor="t">
            <a:normAutofit/>
          </a:bodyPr>
          <a:lstStyle>
            <a:defPPr>
              <a:defRPr lang="en-US"/>
            </a:defPPr>
            <a:lvl1pPr marL="0" algn="r" defTabSz="914400" rtl="0" eaLnBrk="1" latinLnBrk="0" hangingPunct="1">
              <a:defRPr sz="2400" kern="1200">
                <a:solidFill>
                  <a:srgbClr val="08395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latin typeface="Arial"/>
                <a:cs typeface="Arial"/>
              </a:rPr>
              <a:t>*Additional funding for this ratio is included in the 2025–26 Governor’s Proposed Budget and will only be final once confirmed in the final 2025–26 Budget to be passed in June 2025.</a:t>
            </a:r>
            <a:endParaRPr lang="en-US" dirty="0"/>
          </a:p>
        </p:txBody>
      </p:sp>
      <p:sp>
        <p:nvSpPr>
          <p:cNvPr id="5" name="Slide Number Placeholder 4">
            <a:extLst>
              <a:ext uri="{FF2B5EF4-FFF2-40B4-BE49-F238E27FC236}">
                <a16:creationId xmlns:a16="http://schemas.microsoft.com/office/drawing/2014/main" id="{27709D54-803C-8310-8653-95EB62C0250D}"/>
              </a:ext>
              <a:ext uri="{C183D7F6-B498-43B3-948B-1728B52AA6E4}">
                <adec:decorative xmlns:adec="http://schemas.microsoft.com/office/drawing/2017/decorative" val="0"/>
              </a:ext>
            </a:extLst>
          </p:cNvPr>
          <p:cNvSpPr>
            <a:spLocks noGrp="1"/>
          </p:cNvSpPr>
          <p:nvPr>
            <p:ph type="sldNum" sz="quarter" idx="12"/>
          </p:nvPr>
        </p:nvSpPr>
        <p:spPr/>
        <p:txBody>
          <a:bodyPr/>
          <a:lstStyle/>
          <a:p>
            <a:fld id="{6002B509-C285-4FF6-9C4D-EB34BB9C242E}" type="slidenum">
              <a:rPr lang="en-US" smtClean="0"/>
              <a:t>7</a:t>
            </a:fld>
            <a:endParaRPr lang="en-US"/>
          </a:p>
        </p:txBody>
      </p:sp>
    </p:spTree>
    <p:extLst>
      <p:ext uri="{BB962C8B-B14F-4D97-AF65-F5344CB8AC3E}">
        <p14:creationId xmlns:p14="http://schemas.microsoft.com/office/powerpoint/2010/main" val="174029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a:xfrm>
            <a:off x="152400" y="273574"/>
            <a:ext cx="11887200" cy="1066789"/>
          </a:xfrm>
        </p:spPr>
        <p:txBody>
          <a:bodyPr>
            <a:noAutofit/>
          </a:bodyPr>
          <a:lstStyle/>
          <a:p>
            <a:r>
              <a:rPr lang="en-US" dirty="0">
                <a:latin typeface="Arial"/>
                <a:cs typeface="Arial"/>
              </a:rPr>
              <a:t>2025–26 Governor's Budget:</a:t>
            </a:r>
            <a:br>
              <a:rPr lang="en-US" dirty="0">
                <a:cs typeface="Arial"/>
              </a:rPr>
            </a:br>
            <a:r>
              <a:rPr lang="en-US" dirty="0">
                <a:latin typeface="Arial"/>
                <a:cs typeface="Arial"/>
              </a:rPr>
              <a:t>Universal Transitional Kindergarten </a:t>
            </a:r>
            <a:endParaRPr lang="en-US" dirty="0">
              <a:latin typeface="Arial"/>
            </a:endParaRPr>
          </a:p>
        </p:txBody>
      </p:sp>
      <p:sp>
        <p:nvSpPr>
          <p:cNvPr id="3" name="Content Placeholder 2">
            <a:extLst>
              <a:ext uri="{FF2B5EF4-FFF2-40B4-BE49-F238E27FC236}">
                <a16:creationId xmlns:a16="http://schemas.microsoft.com/office/drawing/2014/main" id="{91EC2B9D-30AB-4D0D-970C-9EBF79AE9F0C}"/>
              </a:ext>
            </a:extLst>
          </p:cNvPr>
          <p:cNvSpPr>
            <a:spLocks noGrp="1"/>
          </p:cNvSpPr>
          <p:nvPr>
            <p:ph idx="1"/>
          </p:nvPr>
        </p:nvSpPr>
        <p:spPr>
          <a:xfrm>
            <a:off x="148706" y="1607289"/>
            <a:ext cx="11709054" cy="4533603"/>
          </a:xfrm>
        </p:spPr>
        <p:txBody>
          <a:bodyPr vert="horz" lIns="91440" tIns="45720" rIns="91440" bIns="45720" rtlCol="0" anchor="t">
            <a:noAutofit/>
          </a:bodyPr>
          <a:lstStyle/>
          <a:p>
            <a:pPr>
              <a:buFont typeface="Arial"/>
              <a:buChar char="•"/>
            </a:pPr>
            <a:r>
              <a:rPr lang="en-US" sz="3200" dirty="0">
                <a:solidFill>
                  <a:srgbClr val="0C4A6D"/>
                </a:solidFill>
                <a:latin typeface="Arial"/>
                <a:cs typeface="Arial"/>
              </a:rPr>
              <a:t>Total of approximately $3.9 billion to support TK expansion</a:t>
            </a:r>
          </a:p>
          <a:p>
            <a:pPr lvl="1">
              <a:buFont typeface="Wingdings,Sans-Serif"/>
              <a:buChar char="§"/>
            </a:pPr>
            <a:r>
              <a:rPr lang="en-US" sz="2800" b="1" dirty="0">
                <a:solidFill>
                  <a:srgbClr val="0C4A6D"/>
                </a:solidFill>
                <a:latin typeface="Arial"/>
                <a:cs typeface="Arial"/>
              </a:rPr>
              <a:t>2024–25:</a:t>
            </a:r>
            <a:r>
              <a:rPr lang="en-US" sz="2800" dirty="0">
                <a:solidFill>
                  <a:srgbClr val="0C4A6D"/>
                </a:solidFill>
                <a:latin typeface="Arial"/>
                <a:cs typeface="Arial"/>
              </a:rPr>
              <a:t> Provided a total of $1.5 billion ongoing to support expanded eligibility for TK shifting age eligibility from all children turning five years old between September 2 and April 2 to all children turning five between September 2 and June 2 (roughly 39,000 additional children)</a:t>
            </a:r>
            <a:endParaRPr lang="en-US" sz="2800" dirty="0">
              <a:solidFill>
                <a:srgbClr val="000000"/>
              </a:solidFill>
              <a:latin typeface="Arial"/>
              <a:cs typeface="Arial"/>
            </a:endParaRPr>
          </a:p>
          <a:p>
            <a:pPr lvl="1">
              <a:buFont typeface="Wingdings"/>
              <a:buChar char="§"/>
            </a:pPr>
            <a:r>
              <a:rPr lang="en-US" sz="2800" b="1" dirty="0">
                <a:solidFill>
                  <a:srgbClr val="0C4A6D"/>
                </a:solidFill>
                <a:latin typeface="Arial"/>
                <a:cs typeface="Arial"/>
              </a:rPr>
              <a:t>2025–26:</a:t>
            </a:r>
            <a:r>
              <a:rPr lang="en-US" sz="2800" dirty="0">
                <a:solidFill>
                  <a:srgbClr val="0C4A6D"/>
                </a:solidFill>
                <a:latin typeface="Arial"/>
                <a:cs typeface="Arial"/>
              </a:rPr>
              <a:t> Budget provides a total of $2.4 billion to support the full implementation of universal transitional kindergarten</a:t>
            </a:r>
            <a:endParaRPr lang="en-US" dirty="0"/>
          </a:p>
          <a:p>
            <a:pPr lvl="1">
              <a:buFont typeface="Wingdings"/>
              <a:buChar char="§"/>
            </a:pPr>
            <a:r>
              <a:rPr lang="en-US" sz="2800" b="1" dirty="0">
                <a:solidFill>
                  <a:srgbClr val="0C4A6D"/>
                </a:solidFill>
                <a:latin typeface="Arial"/>
                <a:cs typeface="Arial"/>
              </a:rPr>
              <a:t>2025–26:</a:t>
            </a:r>
            <a:r>
              <a:rPr lang="en-US" sz="2800" dirty="0">
                <a:solidFill>
                  <a:srgbClr val="0C4A6D"/>
                </a:solidFill>
                <a:latin typeface="Arial"/>
                <a:cs typeface="Arial"/>
              </a:rPr>
              <a:t> Budget also provides an additional $1.5 billion to support further lowering the average student-to-adult ratio from 12:1 to 10:1 in every transitional kindergarten classroom</a:t>
            </a:r>
          </a:p>
          <a:p>
            <a:pPr marL="0" indent="0">
              <a:buNone/>
            </a:pPr>
            <a:endParaRPr lang="en-US" sz="2800" dirty="0">
              <a:solidFill>
                <a:srgbClr val="0C4A6D"/>
              </a:solidFill>
              <a:latin typeface="Arial"/>
              <a:cs typeface="Arial"/>
            </a:endParaRPr>
          </a:p>
          <a:p>
            <a:pPr marL="1085850" lvl="2" indent="-171450">
              <a:lnSpc>
                <a:spcPct val="100000"/>
              </a:lnSpc>
              <a:spcBef>
                <a:spcPts val="0"/>
              </a:spcBef>
              <a:buFont typeface="Wingdings" panose="02070309020205020404" pitchFamily="49" charset="0"/>
              <a:buChar char="v"/>
            </a:pPr>
            <a:endParaRPr lang="en-US" dirty="0">
              <a:solidFill>
                <a:srgbClr val="0C4A6D"/>
              </a:solidFill>
              <a:latin typeface="Arial"/>
              <a:cs typeface="Arial"/>
            </a:endParaRPr>
          </a:p>
        </p:txBody>
      </p:sp>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2"/>
          </p:nvPr>
        </p:nvSpPr>
        <p:spPr>
          <a:xfrm>
            <a:off x="9448800" y="6310313"/>
            <a:ext cx="2743200" cy="365125"/>
          </a:xfrm>
          <a:prstGeom prst="rect">
            <a:avLst/>
          </a:prstGeom>
        </p:spPr>
        <p:txBody>
          <a:bodyPr/>
          <a:lstStyle/>
          <a:p>
            <a:r>
              <a:rPr lang="en-US">
                <a:cs typeface="Arial"/>
              </a:rPr>
              <a:t>5</a:t>
            </a:r>
          </a:p>
        </p:txBody>
      </p:sp>
    </p:spTree>
    <p:extLst>
      <p:ext uri="{BB962C8B-B14F-4D97-AF65-F5344CB8AC3E}">
        <p14:creationId xmlns:p14="http://schemas.microsoft.com/office/powerpoint/2010/main" val="175305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334F-BF54-F15F-1D22-277BA4BED2AE}"/>
              </a:ext>
            </a:extLst>
          </p:cNvPr>
          <p:cNvSpPr>
            <a:spLocks noGrp="1"/>
          </p:cNvSpPr>
          <p:nvPr>
            <p:ph type="title"/>
          </p:nvPr>
        </p:nvSpPr>
        <p:spPr/>
        <p:txBody>
          <a:bodyPr>
            <a:normAutofit/>
          </a:bodyPr>
          <a:lstStyle/>
          <a:p>
            <a:r>
              <a:rPr lang="en-US" sz="4000" b="1" dirty="0">
                <a:latin typeface="Arial"/>
                <a:cs typeface="Arial"/>
              </a:rPr>
              <a:t>Budget Updates January 2025: </a:t>
            </a:r>
            <a:br>
              <a:rPr lang="en-US" dirty="0">
                <a:latin typeface="Arial"/>
                <a:cs typeface="Arial"/>
              </a:rPr>
            </a:br>
            <a:r>
              <a:rPr lang="en-US" sz="4000" b="1" dirty="0">
                <a:latin typeface="Arial"/>
                <a:cs typeface="Arial"/>
              </a:rPr>
              <a:t>English Language Proficiency Screener for TK</a:t>
            </a:r>
            <a:r>
              <a:rPr lang="en-US" dirty="0">
                <a:latin typeface="Arial"/>
                <a:cs typeface="Arial"/>
              </a:rPr>
              <a:t> (1)</a:t>
            </a:r>
            <a:endParaRPr lang="en-US" sz="4000" b="1" dirty="0">
              <a:latin typeface="Arial"/>
              <a:cs typeface="Arial"/>
            </a:endParaRPr>
          </a:p>
        </p:txBody>
      </p:sp>
      <p:sp>
        <p:nvSpPr>
          <p:cNvPr id="4" name="Content Placeholder 2">
            <a:extLst>
              <a:ext uri="{FF2B5EF4-FFF2-40B4-BE49-F238E27FC236}">
                <a16:creationId xmlns:a16="http://schemas.microsoft.com/office/drawing/2014/main" id="{D91C70DD-9E0F-68B2-B226-512CE8199CE8}"/>
              </a:ext>
            </a:extLst>
          </p:cNvPr>
          <p:cNvSpPr txBox="1"/>
          <p:nvPr/>
        </p:nvSpPr>
        <p:spPr>
          <a:xfrm>
            <a:off x="668935" y="1442786"/>
            <a:ext cx="10868116"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solidFill>
                  <a:srgbClr val="0C4A6D"/>
                </a:solidFill>
                <a:cs typeface="Arial" panose="020B0604020202020204"/>
              </a:rPr>
              <a:t>Assembly Bill (AB) 2268, Statutes of 2024, amended California </a:t>
            </a:r>
            <a:r>
              <a:rPr lang="en-US" sz="2800" i="1" dirty="0">
                <a:solidFill>
                  <a:srgbClr val="0C4A6D"/>
                </a:solidFill>
                <a:cs typeface="Arial" panose="020B0604020202020204"/>
              </a:rPr>
              <a:t>Education Code </a:t>
            </a:r>
            <a:r>
              <a:rPr lang="en-US" sz="2800" dirty="0">
                <a:solidFill>
                  <a:srgbClr val="0C4A6D"/>
                </a:solidFill>
                <a:cs typeface="Arial" panose="020B0604020202020204"/>
              </a:rPr>
              <a:t>(</a:t>
            </a:r>
            <a:r>
              <a:rPr lang="en-US" sz="2800" i="1" dirty="0">
                <a:solidFill>
                  <a:srgbClr val="0C4A6D"/>
                </a:solidFill>
                <a:cs typeface="Arial" panose="020B0604020202020204"/>
              </a:rPr>
              <a:t>EC</a:t>
            </a:r>
            <a:r>
              <a:rPr lang="en-US" sz="2800" dirty="0">
                <a:solidFill>
                  <a:srgbClr val="0C4A6D"/>
                </a:solidFill>
                <a:cs typeface="Arial" panose="020B0604020202020204"/>
              </a:rPr>
              <a:t>) Section 60810(b) to exempt transitional kindergarten (TK) students from both the Initial English Language Proficiency Assessments for California (ELPAC) or the Alternative ELPAC and the summative ELPAC/Alternate ELPAC.</a:t>
            </a:r>
            <a:endParaRPr lang="en-US" dirty="0">
              <a:cs typeface="Arial" panose="020B0604020202020204"/>
            </a:endParaRPr>
          </a:p>
          <a:p>
            <a:pPr marL="457200" indent="-457200">
              <a:buFont typeface="Arial"/>
              <a:buChar char="•"/>
            </a:pPr>
            <a:r>
              <a:rPr lang="en-US" sz="2800" dirty="0">
                <a:solidFill>
                  <a:srgbClr val="0C4A6D"/>
                </a:solidFill>
                <a:cs typeface="Arial" panose="020B0604020202020204"/>
              </a:rPr>
              <a:t>The Governor's proposed 2025–26 budget includes $10 million development and training on a screening instrument to identify multilingual learners in TK.</a:t>
            </a:r>
          </a:p>
        </p:txBody>
      </p:sp>
      <p:sp>
        <p:nvSpPr>
          <p:cNvPr id="5" name="Slide Number Placeholder 4">
            <a:extLst>
              <a:ext uri="{FF2B5EF4-FFF2-40B4-BE49-F238E27FC236}">
                <a16:creationId xmlns:a16="http://schemas.microsoft.com/office/drawing/2014/main" id="{A99C0E78-F3C6-4043-A5DD-DBB3E0D89558}"/>
              </a:ext>
            </a:extLst>
          </p:cNvPr>
          <p:cNvSpPr>
            <a:spLocks noGrp="1"/>
          </p:cNvSpPr>
          <p:nvPr>
            <p:ph type="sldNum" sz="quarter" idx="4294967295"/>
          </p:nvPr>
        </p:nvSpPr>
        <p:spPr>
          <a:xfrm>
            <a:off x="9448800" y="6310313"/>
            <a:ext cx="2743200" cy="365125"/>
          </a:xfrm>
          <a:prstGeom prst="rect">
            <a:avLst/>
          </a:prstGeom>
        </p:spPr>
        <p:txBody>
          <a:bodyPr/>
          <a:lstStyle/>
          <a:p>
            <a:pPr algn="r"/>
            <a:fld id="{432ED76D-8188-4B28-B316-CD85396F47B0}" type="slidenum">
              <a:rPr lang="en-US" sz="2800" smtClean="0"/>
              <a:pPr algn="r"/>
              <a:t>9</a:t>
            </a:fld>
            <a:endParaRPr lang="en-US" sz="2800"/>
          </a:p>
        </p:txBody>
      </p:sp>
    </p:spTree>
    <p:extLst>
      <p:ext uri="{BB962C8B-B14F-4D97-AF65-F5344CB8AC3E}">
        <p14:creationId xmlns:p14="http://schemas.microsoft.com/office/powerpoint/2010/main" val="357948587"/>
      </p:ext>
    </p:extLst>
  </p:cSld>
  <p:clrMapOvr>
    <a:masterClrMapping/>
  </p:clrMapOvr>
</p:sld>
</file>

<file path=ppt/theme/theme1.xml><?xml version="1.0" encoding="utf-8"?>
<a:theme xmlns:a="http://schemas.openxmlformats.org/drawingml/2006/main" name="White deck with UPK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1336</Words>
  <Application>Microsoft Office PowerPoint</Application>
  <PresentationFormat>Widescreen</PresentationFormat>
  <Paragraphs>155</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Helvetica Neue</vt:lpstr>
      <vt:lpstr>Wingdings</vt:lpstr>
      <vt:lpstr>Wingdings,Sans-Serif</vt:lpstr>
      <vt:lpstr>White deck with UPK logo</vt:lpstr>
      <vt:lpstr>CDE Set 1</vt:lpstr>
      <vt:lpstr>2025–26 Budget</vt:lpstr>
      <vt:lpstr>Welcome and Introductions</vt:lpstr>
      <vt:lpstr>Agenda</vt:lpstr>
      <vt:lpstr>Budget Process Timeline</vt:lpstr>
      <vt:lpstr>Slide 4 Figure Full Text Description</vt:lpstr>
      <vt:lpstr>Budget Updates January 2025</vt:lpstr>
      <vt:lpstr>TK Program 2025–26</vt:lpstr>
      <vt:lpstr>2025–26 Governor's Budget: Universal Transitional Kindergarten </vt:lpstr>
      <vt:lpstr>Budget Updates January 2025:  English Language Proficiency Screener for TK (1)</vt:lpstr>
      <vt:lpstr>Budget Updates January 2025:  English Language Proficiency Screener for TK (2)</vt:lpstr>
      <vt:lpstr>Budget Updates January 2025:  Cost-of-Living Adjustment (COLA) and  Cost of Care Plus Rate</vt:lpstr>
      <vt:lpstr>Budget Updates January 2025: Workforce</vt:lpstr>
      <vt:lpstr>Inclusive Early Education Expansion Program (IEEEP)</vt:lpstr>
      <vt:lpstr>IEEEP State Level Projects</vt:lpstr>
      <vt:lpstr>Wildfire Responses</vt:lpstr>
      <vt:lpstr>Upcoming Events</vt:lpstr>
      <vt:lpstr>Questions</vt:lpstr>
      <vt:lpstr>Resources</vt:lpstr>
      <vt:lpstr>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Education Division Budget Webinar - Resources (CA Dept of Education)</dc:title>
  <dc:subject>Overview of the budget, interim guidance, and trailer bill language.The goal of these webinars is to continue to build a partnership with the early education field and foster open communication and transparency. Through these webinars, the CDE will provide guidance and information on the work we are doing and answer questions that come in from the profession. </dc:subject>
  <dc:creator/>
  <cp:lastModifiedBy/>
  <cp:revision>1</cp:revision>
  <dcterms:created xsi:type="dcterms:W3CDTF">2025-03-03T21:13:21Z</dcterms:created>
  <dcterms:modified xsi:type="dcterms:W3CDTF">2025-03-12T18:21:20Z</dcterms:modified>
</cp:coreProperties>
</file>