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ags/tag1.xml" ContentType="application/vnd.openxmlformats-officedocument.presentationml.tags+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3.xml" ContentType="application/vnd.openxmlformats-officedocument.theme+xml"/>
  <Override PartName="/ppt/tags/tag2.xml" ContentType="application/vnd.openxmlformats-officedocument.presentationml.tags+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4.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5.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30" r:id="rId2"/>
    <p:sldMasterId id="2147483765" r:id="rId3"/>
    <p:sldMasterId id="2147483802" r:id="rId4"/>
    <p:sldMasterId id="2147483797" r:id="rId5"/>
    <p:sldMasterId id="2147483788" r:id="rId6"/>
  </p:sldMasterIdLst>
  <p:notesMasterIdLst>
    <p:notesMasterId r:id="rId114"/>
  </p:notesMasterIdLst>
  <p:handoutMasterIdLst>
    <p:handoutMasterId r:id="rId115"/>
  </p:handoutMasterIdLst>
  <p:sldIdLst>
    <p:sldId id="1806" r:id="rId7"/>
    <p:sldId id="1807" r:id="rId8"/>
    <p:sldId id="1747" r:id="rId9"/>
    <p:sldId id="3421" r:id="rId10"/>
    <p:sldId id="3356" r:id="rId11"/>
    <p:sldId id="3357" r:id="rId12"/>
    <p:sldId id="484" r:id="rId13"/>
    <p:sldId id="3306" r:id="rId14"/>
    <p:sldId id="3358" r:id="rId15"/>
    <p:sldId id="3439" r:id="rId16"/>
    <p:sldId id="3336" r:id="rId17"/>
    <p:sldId id="3422" r:id="rId18"/>
    <p:sldId id="3361" r:id="rId19"/>
    <p:sldId id="3423" r:id="rId20"/>
    <p:sldId id="3362" r:id="rId21"/>
    <p:sldId id="3424" r:id="rId22"/>
    <p:sldId id="3334" r:id="rId23"/>
    <p:sldId id="3425" r:id="rId24"/>
    <p:sldId id="3366" r:id="rId25"/>
    <p:sldId id="3426" r:id="rId26"/>
    <p:sldId id="3368" r:id="rId27"/>
    <p:sldId id="3427" r:id="rId28"/>
    <p:sldId id="3370" r:id="rId29"/>
    <p:sldId id="3428" r:id="rId30"/>
    <p:sldId id="3372" r:id="rId31"/>
    <p:sldId id="3344" r:id="rId32"/>
    <p:sldId id="3335" r:id="rId33"/>
    <p:sldId id="3268" r:id="rId34"/>
    <p:sldId id="3159" r:id="rId35"/>
    <p:sldId id="3163" r:id="rId36"/>
    <p:sldId id="370" r:id="rId37"/>
    <p:sldId id="3345" r:id="rId38"/>
    <p:sldId id="3316" r:id="rId39"/>
    <p:sldId id="371" r:id="rId40"/>
    <p:sldId id="3167" r:id="rId41"/>
    <p:sldId id="3168" r:id="rId42"/>
    <p:sldId id="3373" r:id="rId43"/>
    <p:sldId id="3374" r:id="rId44"/>
    <p:sldId id="1841" r:id="rId45"/>
    <p:sldId id="507" r:id="rId46"/>
    <p:sldId id="1878" r:id="rId47"/>
    <p:sldId id="1879" r:id="rId48"/>
    <p:sldId id="1880" r:id="rId49"/>
    <p:sldId id="3284" r:id="rId50"/>
    <p:sldId id="3281" r:id="rId51"/>
    <p:sldId id="3282" r:id="rId52"/>
    <p:sldId id="3283" r:id="rId53"/>
    <p:sldId id="3285" r:id="rId54"/>
    <p:sldId id="1911" r:id="rId55"/>
    <p:sldId id="1912" r:id="rId56"/>
    <p:sldId id="3206" r:id="rId57"/>
    <p:sldId id="3207" r:id="rId58"/>
    <p:sldId id="3279" r:id="rId59"/>
    <p:sldId id="1933" r:id="rId60"/>
    <p:sldId id="1932" r:id="rId61"/>
    <p:sldId id="3388" r:id="rId62"/>
    <p:sldId id="3387" r:id="rId63"/>
    <p:sldId id="1876" r:id="rId64"/>
    <p:sldId id="3375" r:id="rId65"/>
    <p:sldId id="1924" r:id="rId66"/>
    <p:sldId id="3171" r:id="rId67"/>
    <p:sldId id="1928" r:id="rId68"/>
    <p:sldId id="1925" r:id="rId69"/>
    <p:sldId id="3384" r:id="rId70"/>
    <p:sldId id="3385" r:id="rId71"/>
    <p:sldId id="3386" r:id="rId72"/>
    <p:sldId id="1930" r:id="rId73"/>
    <p:sldId id="3376" r:id="rId74"/>
    <p:sldId id="3394" r:id="rId75"/>
    <p:sldId id="3393" r:id="rId76"/>
    <p:sldId id="3429" r:id="rId77"/>
    <p:sldId id="3430" r:id="rId78"/>
    <p:sldId id="3431" r:id="rId79"/>
    <p:sldId id="3432" r:id="rId80"/>
    <p:sldId id="3250" r:id="rId81"/>
    <p:sldId id="3401" r:id="rId82"/>
    <p:sldId id="3402" r:id="rId83"/>
    <p:sldId id="3403" r:id="rId84"/>
    <p:sldId id="3404" r:id="rId85"/>
    <p:sldId id="3414" r:id="rId86"/>
    <p:sldId id="3415" r:id="rId87"/>
    <p:sldId id="3433" r:id="rId88"/>
    <p:sldId id="3420" r:id="rId89"/>
    <p:sldId id="3434" r:id="rId90"/>
    <p:sldId id="3438" r:id="rId91"/>
    <p:sldId id="3416" r:id="rId92"/>
    <p:sldId id="3408" r:id="rId93"/>
    <p:sldId id="3409" r:id="rId94"/>
    <p:sldId id="498" r:id="rId95"/>
    <p:sldId id="488" r:id="rId96"/>
    <p:sldId id="3410" r:id="rId97"/>
    <p:sldId id="3436" r:id="rId98"/>
    <p:sldId id="3441" r:id="rId99"/>
    <p:sldId id="3437" r:id="rId100"/>
    <p:sldId id="3440" r:id="rId101"/>
    <p:sldId id="3418" r:id="rId102"/>
    <p:sldId id="3419" r:id="rId103"/>
    <p:sldId id="3380" r:id="rId104"/>
    <p:sldId id="3173" r:id="rId105"/>
    <p:sldId id="279" r:id="rId106"/>
    <p:sldId id="3174" r:id="rId107"/>
    <p:sldId id="3377" r:id="rId108"/>
    <p:sldId id="3379" r:id="rId109"/>
    <p:sldId id="1790" r:id="rId110"/>
    <p:sldId id="1786" r:id="rId111"/>
    <p:sldId id="1803" r:id="rId112"/>
    <p:sldId id="1937" r:id="rId1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9E2DDDD6-9926-4089-B93E-A9C427452D73}">
          <p14:sldIdLst>
            <p14:sldId id="1806"/>
            <p14:sldId id="1807"/>
            <p14:sldId id="1747"/>
            <p14:sldId id="3421"/>
            <p14:sldId id="3356"/>
            <p14:sldId id="3357"/>
            <p14:sldId id="484"/>
            <p14:sldId id="3306"/>
            <p14:sldId id="3358"/>
            <p14:sldId id="3439"/>
            <p14:sldId id="3336"/>
            <p14:sldId id="3422"/>
            <p14:sldId id="3361"/>
            <p14:sldId id="3423"/>
            <p14:sldId id="3362"/>
            <p14:sldId id="3424"/>
            <p14:sldId id="3334"/>
            <p14:sldId id="3425"/>
            <p14:sldId id="3366"/>
            <p14:sldId id="3426"/>
            <p14:sldId id="3368"/>
            <p14:sldId id="3427"/>
            <p14:sldId id="3370"/>
            <p14:sldId id="3428"/>
            <p14:sldId id="3372"/>
            <p14:sldId id="3344"/>
            <p14:sldId id="3335"/>
            <p14:sldId id="3268"/>
            <p14:sldId id="3159"/>
            <p14:sldId id="3163"/>
            <p14:sldId id="370"/>
            <p14:sldId id="3345"/>
            <p14:sldId id="3316"/>
            <p14:sldId id="371"/>
            <p14:sldId id="3167"/>
            <p14:sldId id="3168"/>
            <p14:sldId id="3373"/>
            <p14:sldId id="3374"/>
          </p14:sldIdLst>
        </p14:section>
        <p14:section name="2025 Accountability Workplan" id="{E338F63E-CF39-434A-8ECB-923436ACD970}">
          <p14:sldIdLst>
            <p14:sldId id="1841"/>
            <p14:sldId id="507"/>
            <p14:sldId id="1878"/>
            <p14:sldId id="1879"/>
            <p14:sldId id="1880"/>
            <p14:sldId id="3284"/>
            <p14:sldId id="3281"/>
            <p14:sldId id="3282"/>
            <p14:sldId id="3283"/>
            <p14:sldId id="3285"/>
            <p14:sldId id="1911"/>
            <p14:sldId id="1912"/>
            <p14:sldId id="3206"/>
            <p14:sldId id="3207"/>
            <p14:sldId id="3279"/>
            <p14:sldId id="1933"/>
            <p14:sldId id="1932"/>
            <p14:sldId id="3388"/>
            <p14:sldId id="3387"/>
            <p14:sldId id="1876"/>
            <p14:sldId id="3375"/>
            <p14:sldId id="1924"/>
            <p14:sldId id="3171"/>
            <p14:sldId id="1928"/>
            <p14:sldId id="1925"/>
            <p14:sldId id="3384"/>
            <p14:sldId id="3385"/>
            <p14:sldId id="3386"/>
            <p14:sldId id="1930"/>
            <p14:sldId id="3376"/>
            <p14:sldId id="3394"/>
            <p14:sldId id="3393"/>
            <p14:sldId id="3429"/>
            <p14:sldId id="3430"/>
            <p14:sldId id="3431"/>
            <p14:sldId id="3432"/>
            <p14:sldId id="3250"/>
            <p14:sldId id="3401"/>
            <p14:sldId id="3402"/>
            <p14:sldId id="3403"/>
            <p14:sldId id="3404"/>
            <p14:sldId id="3414"/>
            <p14:sldId id="3415"/>
            <p14:sldId id="3433"/>
            <p14:sldId id="3420"/>
            <p14:sldId id="3434"/>
            <p14:sldId id="3438"/>
            <p14:sldId id="3416"/>
            <p14:sldId id="3408"/>
            <p14:sldId id="3409"/>
            <p14:sldId id="498"/>
            <p14:sldId id="488"/>
            <p14:sldId id="3410"/>
            <p14:sldId id="3436"/>
            <p14:sldId id="3441"/>
            <p14:sldId id="3437"/>
            <p14:sldId id="3440"/>
            <p14:sldId id="3418"/>
            <p14:sldId id="3419"/>
            <p14:sldId id="3380"/>
            <p14:sldId id="3173"/>
            <p14:sldId id="279"/>
            <p14:sldId id="3174"/>
            <p14:sldId id="3377"/>
          </p14:sldIdLst>
        </p14:section>
        <p14:section name="Next Steps for SBE" id="{9094A061-381D-45C1-A2A5-F03FDFBCAD30}">
          <p14:sldIdLst>
            <p14:sldId id="3379"/>
            <p14:sldId id="1790"/>
            <p14:sldId id="1786"/>
            <p14:sldId id="1803"/>
            <p14:sldId id="1937"/>
          </p14:sldIdLst>
        </p14:section>
      </p14:sectionLst>
    </p:ext>
    <p:ext uri="{EFAFB233-063F-42B5-8137-9DF3F51BA10A}">
      <p15:sldGuideLst xmlns:p15="http://schemas.microsoft.com/office/powerpoint/2012/main">
        <p15:guide id="1" orient="horz" pos="2136"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C8CE10E-501D-713A-E9E9-866E09137664}" name="Michelle Valdivia" initials="MV" userId="S::mvaldivia@sbe.ca.gov::6bd14d65-d98f-49fa-aded-68c37136399a" providerId="AD"/>
  <p188:author id="{1734F51A-12F0-C150-65B3-E740C9E0FD20}" name="Irit Winston" initials="IW" userId="Irit Winston" providerId="None"/>
  <p188:author id="{11EB102C-B7DC-67B1-4950-CC7FDC23C5B4}" name="Justin Lane" initials="JL" userId="S::JLane@cde.ca.gov::5f31924b-c949-4cb3-aad1-b71d44a7db32" providerId="AD"/>
  <p188:author id="{45CDEC31-F980-751C-512D-046491CA080E}" name="Katrina Gonzalez" initials="KG" userId="S::kgonzalez@cde.ca.gov::a3ded385-9d19-4998-8fae-d8a487d6a4c5" providerId="AD"/>
  <p188:author id="{FC010142-FF39-91BC-A75C-009398E8878A}" name="Mita Chakraborty" initials="MC" userId="S::mchakraborty@cde.ca.gov::bc2b20dc-7f44-4bf4-9293-dab7b6e4ca8e" providerId="AD"/>
  <p188:author id="{54A5DF4A-921C-182A-E8E8-B58257A6DF54}" name="Ryan Lam" initials="RL" userId="S::RLam@cde.ca.gov::b63ab543-b6b7-47a8-a550-bf46529db94d" providerId="AD"/>
  <p188:author id="{CD071D57-F655-3B7E-11EF-8B608BCA596B}" name="Irit Winston" initials="" userId="S::IWinston@cde.ca.gov::bc4a35b4-ec94-4fac-9124-972795e9dbcc" providerId="AD"/>
  <p188:author id="{F12BB95D-6AA8-A03D-BA61-BDA1A582B604}" name="Cindy Kazanis" initials="CK" userId="S::ckazanis@cde.ca.gov::5f62355c-b30f-4951-8fef-673dd7a5e7d9" providerId="AD"/>
  <p188:author id="{916D945F-2F45-7C1D-6055-0C703F6AA5A8}" name="Kimberly Mundhenk" initials="KM" userId="S::kmundhenk@cde.ca.gov::2690db94-bff9-4ca8-85c8-228871e6b5de" providerId="AD"/>
  <p188:author id="{898E1171-6504-5400-D08A-92F7767E609A}" name="Irit Winston" initials="IW" userId="S::iwinston@cde.ca.gov::bc4a35b4-ec94-4fac-9124-972795e9dbcc" providerId="AD"/>
  <p188:author id="{8916BD75-5716-0F4E-5583-405F04F5370D}" name="Sara Pietrowski" initials="SP" userId="S::spietrowski@sbe.ca.gov::9d2a0492-d973-4277-bd76-9a0512636044" providerId="AD"/>
  <p188:author id="{862E6479-0161-9386-F9FE-BEA48E65DFE2}" name="Joseph Saenz" initials="JS" userId="S::jsaenz@cde.ca.gov::d677c171-20bb-4c4d-bf36-6181e8cc9792" providerId="AD"/>
  <p188:author id="{C1E8FC83-165E-D9EA-5FFB-68BC41ECD343}" name="Veena Nambiar" initials="VN" userId="S::vnambiar@cde.ca.gov::0239cc8d-699f-4e10-9833-04e63c6abe53" providerId="AD"/>
  <p188:author id="{3B12F991-C3B7-01A3-4E5E-B90A89FB921B}" name="Irit Winston" initials="IW" userId="S::iwinston@mosaiclaw.org::f67fa401-9bce-4847-8677-c13b77f744ab" providerId="AD"/>
  <p188:author id="{A5CD179E-CD24-7691-8246-4D06923892DC}" name="Betty Miura" initials="BM" userId="S::BMiura@cde.ca.gov::bc6e3cf6-8031-4b83-a6ec-7a73fd09e851" providerId="AD"/>
  <p188:author id="{6F5C00B3-CB20-7F39-C99C-5B459F562A18}" name="Ryan Lam" initials="RL" userId="S::rlam@cde.ca.gov::b63ab543-b6b7-47a8-a550-bf46529db94d" providerId="AD"/>
  <p188:author id="{02050ACC-D21F-DA82-E011-8CA3104540EE}" name="Kimberly Mundhenk" initials="KM" userId="S::KMundhenk@cde.ca.gov::2690db94-bff9-4ca8-85c8-228871e6b5de" providerId="AD"/>
  <p188:author id="{8B105FD3-0A2F-BB3A-3BF2-0D2B5B8C64B0}" name="Cindy Kazanis" initials="CK" userId="S::CKazanis@cde.ca.gov::5f62355c-b30f-4951-8fef-673dd7a5e7d9" providerId="AD"/>
  <p188:author id="{DA30E0D6-1557-919D-7FDB-F65BA28FD5AC}" name="Betty Miura" initials="BM" userId="S-1-5-21-2608872058-1432505909-2668327341-125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Cindy Kazanis" initials="CK [2]" lastIdx="3" clrIdx="6">
    <p:extLst>
      <p:ext uri="{19B8F6BF-5375-455C-9EA6-DF929625EA0E}">
        <p15:presenceInfo xmlns:p15="http://schemas.microsoft.com/office/powerpoint/2012/main" userId="S::ckazanis@cde.ca.gov::5f62355c-b30f-4951-8fef-673dd7a5e7d9" providerId="AD"/>
      </p:ext>
    </p:extLst>
  </p:cmAuthor>
  <p:cmAuthor id="1" name="Laura Walls" initials="LW" lastIdx="8" clrIdx="0">
    <p:extLst>
      <p:ext uri="{19B8F6BF-5375-455C-9EA6-DF929625EA0E}">
        <p15:presenceInfo xmlns:p15="http://schemas.microsoft.com/office/powerpoint/2012/main" userId="S::lwalls@cde.ca.gov::6c8aa1ef-9a58-4444-ab9d-5364cd6a2687" providerId="AD"/>
      </p:ext>
    </p:extLst>
  </p:cmAuthor>
  <p:cmAuthor id="8" name="Irit Winston" initials="IW" lastIdx="1" clrIdx="7">
    <p:extLst>
      <p:ext uri="{19B8F6BF-5375-455C-9EA6-DF929625EA0E}">
        <p15:presenceInfo xmlns:p15="http://schemas.microsoft.com/office/powerpoint/2012/main" userId="S-1-5-21-2608872058-1432505909-2668327341-34548" providerId="AD"/>
      </p:ext>
    </p:extLst>
  </p:cmAuthor>
  <p:cmAuthor id="2" name="Linda Hooper" initials="LH" lastIdx="1" clrIdx="1">
    <p:extLst>
      <p:ext uri="{19B8F6BF-5375-455C-9EA6-DF929625EA0E}">
        <p15:presenceInfo xmlns:p15="http://schemas.microsoft.com/office/powerpoint/2012/main" userId="S-1-5-21-2608872058-1432505909-2668327341-2786" providerId="AD"/>
      </p:ext>
    </p:extLst>
  </p:cmAuthor>
  <p:cmAuthor id="9" name="Cindy Kazanis" initials="CK [3]" lastIdx="21" clrIdx="8">
    <p:extLst>
      <p:ext uri="{19B8F6BF-5375-455C-9EA6-DF929625EA0E}">
        <p15:presenceInfo xmlns:p15="http://schemas.microsoft.com/office/powerpoint/2012/main" userId="S-1-5-21-2608872058-1432505909-2668327341-1996" providerId="AD"/>
      </p:ext>
    </p:extLst>
  </p:cmAuthor>
  <p:cmAuthor id="3" name="Tammy Saldana" initials="TS" lastIdx="1" clrIdx="2">
    <p:extLst>
      <p:ext uri="{19B8F6BF-5375-455C-9EA6-DF929625EA0E}">
        <p15:presenceInfo xmlns:p15="http://schemas.microsoft.com/office/powerpoint/2012/main" userId="S::tsaldana@cde.ca.gov::8e51278e-45ca-4c48-b37d-88e33baf3512" providerId="AD"/>
      </p:ext>
    </p:extLst>
  </p:cmAuthor>
  <p:cmAuthor id="4" name="Betty Miura" initials="BM" lastIdx="18" clrIdx="3">
    <p:extLst>
      <p:ext uri="{19B8F6BF-5375-455C-9EA6-DF929625EA0E}">
        <p15:presenceInfo xmlns:p15="http://schemas.microsoft.com/office/powerpoint/2012/main" userId="S-1-5-21-2608872058-1432505909-2668327341-1257" providerId="AD"/>
      </p:ext>
    </p:extLst>
  </p:cmAuthor>
  <p:cmAuthor id="5" name="Cindy Kazanis" initials="CK" lastIdx="19" clrIdx="4">
    <p:extLst>
      <p:ext uri="{19B8F6BF-5375-455C-9EA6-DF929625EA0E}">
        <p15:presenceInfo xmlns:p15="http://schemas.microsoft.com/office/powerpoint/2012/main" userId="Cindy Kazanis" providerId="None"/>
      </p:ext>
    </p:extLst>
  </p:cmAuthor>
  <p:cmAuthor id="6" name="Kimberly Mundhenk" initials="KM" lastIdx="14" clrIdx="5">
    <p:extLst>
      <p:ext uri="{19B8F6BF-5375-455C-9EA6-DF929625EA0E}">
        <p15:presenceInfo xmlns:p15="http://schemas.microsoft.com/office/powerpoint/2012/main" userId="S::kmundhenk@cde.ca.gov::2690db94-bff9-4ca8-85c8-228871e6b5d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63C1"/>
    <a:srgbClr val="343434"/>
    <a:srgbClr val="555FAD"/>
    <a:srgbClr val="232323"/>
    <a:srgbClr val="535353"/>
    <a:srgbClr val="555555"/>
    <a:srgbClr val="009900"/>
    <a:srgbClr val="262626"/>
    <a:srgbClr val="003D55"/>
    <a:srgbClr val="35405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44" autoAdjust="0"/>
    <p:restoredTop sz="86374" autoAdjust="0"/>
  </p:normalViewPr>
  <p:slideViewPr>
    <p:cSldViewPr snapToGrid="0">
      <p:cViewPr varScale="1">
        <p:scale>
          <a:sx n="77" d="100"/>
          <a:sy n="77" d="100"/>
        </p:scale>
        <p:origin x="114" y="462"/>
      </p:cViewPr>
      <p:guideLst>
        <p:guide orient="horz" pos="2136"/>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117" Type="http://schemas.openxmlformats.org/officeDocument/2006/relationships/presProps" Target="presProps.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slide" Target="slides/slide78.xml"/><Relationship Id="rId89" Type="http://schemas.openxmlformats.org/officeDocument/2006/relationships/slide" Target="slides/slide83.xml"/><Relationship Id="rId112" Type="http://schemas.openxmlformats.org/officeDocument/2006/relationships/slide" Target="slides/slide106.xml"/><Relationship Id="rId16" Type="http://schemas.openxmlformats.org/officeDocument/2006/relationships/slide" Target="slides/slide10.xml"/><Relationship Id="rId107" Type="http://schemas.openxmlformats.org/officeDocument/2006/relationships/slide" Target="slides/slide101.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slide" Target="slides/slide73.xml"/><Relationship Id="rId102" Type="http://schemas.openxmlformats.org/officeDocument/2006/relationships/slide" Target="slides/slide96.xml"/><Relationship Id="rId5" Type="http://schemas.openxmlformats.org/officeDocument/2006/relationships/slideMaster" Target="slideMasters/slideMaster5.xml"/><Relationship Id="rId61" Type="http://schemas.openxmlformats.org/officeDocument/2006/relationships/slide" Target="slides/slide55.xml"/><Relationship Id="rId82" Type="http://schemas.openxmlformats.org/officeDocument/2006/relationships/slide" Target="slides/slide76.xml"/><Relationship Id="rId90" Type="http://schemas.openxmlformats.org/officeDocument/2006/relationships/slide" Target="slides/slide84.xml"/><Relationship Id="rId95" Type="http://schemas.openxmlformats.org/officeDocument/2006/relationships/slide" Target="slides/slide89.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100" Type="http://schemas.openxmlformats.org/officeDocument/2006/relationships/slide" Target="slides/slide94.xml"/><Relationship Id="rId105" Type="http://schemas.openxmlformats.org/officeDocument/2006/relationships/slide" Target="slides/slide99.xml"/><Relationship Id="rId113" Type="http://schemas.openxmlformats.org/officeDocument/2006/relationships/slide" Target="slides/slide107.xml"/><Relationship Id="rId118" Type="http://schemas.openxmlformats.org/officeDocument/2006/relationships/viewProps" Target="viewProps.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slide" Target="slides/slide74.xml"/><Relationship Id="rId85" Type="http://schemas.openxmlformats.org/officeDocument/2006/relationships/slide" Target="slides/slide79.xml"/><Relationship Id="rId93" Type="http://schemas.openxmlformats.org/officeDocument/2006/relationships/slide" Target="slides/slide87.xml"/><Relationship Id="rId98" Type="http://schemas.openxmlformats.org/officeDocument/2006/relationships/slide" Target="slides/slide92.xml"/><Relationship Id="rId121" Type="http://schemas.microsoft.com/office/2018/10/relationships/authors" Target="authors.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103" Type="http://schemas.openxmlformats.org/officeDocument/2006/relationships/slide" Target="slides/slide97.xml"/><Relationship Id="rId108" Type="http://schemas.openxmlformats.org/officeDocument/2006/relationships/slide" Target="slides/slide102.xml"/><Relationship Id="rId116" Type="http://schemas.openxmlformats.org/officeDocument/2006/relationships/commentAuthors" Target="commentAuthor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slide" Target="slides/slide82.xml"/><Relationship Id="rId91" Type="http://schemas.openxmlformats.org/officeDocument/2006/relationships/slide" Target="slides/slide85.xml"/><Relationship Id="rId96" Type="http://schemas.openxmlformats.org/officeDocument/2006/relationships/slide" Target="slides/slide90.xml"/><Relationship Id="rId111" Type="http://schemas.openxmlformats.org/officeDocument/2006/relationships/slide" Target="slides/slide105.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6" Type="http://schemas.openxmlformats.org/officeDocument/2006/relationships/slide" Target="slides/slide100.xml"/><Relationship Id="rId114" Type="http://schemas.openxmlformats.org/officeDocument/2006/relationships/notesMaster" Target="notesMasters/notesMaster1.xml"/><Relationship Id="rId119" Type="http://schemas.openxmlformats.org/officeDocument/2006/relationships/theme" Target="theme/theme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slide" Target="slides/slide80.xml"/><Relationship Id="rId94" Type="http://schemas.openxmlformats.org/officeDocument/2006/relationships/slide" Target="slides/slide88.xml"/><Relationship Id="rId99" Type="http://schemas.openxmlformats.org/officeDocument/2006/relationships/slide" Target="slides/slide93.xml"/><Relationship Id="rId101" Type="http://schemas.openxmlformats.org/officeDocument/2006/relationships/slide" Target="slides/slide95.xml"/><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109" Type="http://schemas.openxmlformats.org/officeDocument/2006/relationships/slide" Target="slides/slide10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slide" Target="slides/slide91.xml"/><Relationship Id="rId104" Type="http://schemas.openxmlformats.org/officeDocument/2006/relationships/slide" Target="slides/slide98.xml"/><Relationship Id="rId120" Type="http://schemas.openxmlformats.org/officeDocument/2006/relationships/tableStyles" Target="tableStyles.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 Id="rId2" Type="http://schemas.openxmlformats.org/officeDocument/2006/relationships/slideMaster" Target="slideMasters/slideMaster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slide" Target="slides/slide81.xml"/><Relationship Id="rId110" Type="http://schemas.openxmlformats.org/officeDocument/2006/relationships/slide" Target="slides/slide104.xml"/><Relationship Id="rId11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EE3908B-7448-4D43-8C22-9A07F8522A1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DDC3211-F02A-4992-953C-ED02D4C3C6A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3DF128-C3BE-42B2-BEBE-66A6FF5DB71C}" type="datetimeFigureOut">
              <a:rPr lang="en-US" smtClean="0"/>
              <a:t>12/3/2024</a:t>
            </a:fld>
            <a:endParaRPr lang="en-US"/>
          </a:p>
        </p:txBody>
      </p:sp>
      <p:sp>
        <p:nvSpPr>
          <p:cNvPr id="4" name="Footer Placeholder 3">
            <a:extLst>
              <a:ext uri="{FF2B5EF4-FFF2-40B4-BE49-F238E27FC236}">
                <a16:creationId xmlns:a16="http://schemas.microsoft.com/office/drawing/2014/main" id="{B7CFC1C3-C463-41A9-982E-ADB1B8903D8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206EF01-FADD-45E2-8354-F91E46DE41B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DB16DAC-0561-4BE7-B752-5F481DC18C72}" type="slidenum">
              <a:rPr lang="en-US" smtClean="0"/>
              <a:t>‹#›</a:t>
            </a:fld>
            <a:endParaRPr lang="en-US"/>
          </a:p>
        </p:txBody>
      </p:sp>
    </p:spTree>
    <p:extLst>
      <p:ext uri="{BB962C8B-B14F-4D97-AF65-F5344CB8AC3E}">
        <p14:creationId xmlns:p14="http://schemas.microsoft.com/office/powerpoint/2010/main" val="34971187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E3E1B6-431C-427A-9189-4C7C5BA844E4}" type="datetimeFigureOut">
              <a:rPr lang="en-US" smtClean="0"/>
              <a:t>12/3/2024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2B0DBD-1D94-4779-B008-CFEC7A950F90}" type="slidenum">
              <a:rPr lang="en-US" smtClean="0"/>
              <a:t>‹#›</a:t>
            </a:fld>
            <a:endParaRPr lang="en-US"/>
          </a:p>
        </p:txBody>
      </p:sp>
    </p:spTree>
    <p:extLst>
      <p:ext uri="{BB962C8B-B14F-4D97-AF65-F5344CB8AC3E}">
        <p14:creationId xmlns:p14="http://schemas.microsoft.com/office/powerpoint/2010/main" val="1579124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endParaRPr lang="en-US">
              <a:latin typeface="Apto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D5382C-CD85-4B6A-8AFF-A37AC121242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68245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2B4C30-D373-B2EC-B232-11C2471564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92F820-63B9-C517-04BB-B001D185065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2B78CC-5D03-C423-D348-B450FD6434E9}"/>
              </a:ext>
            </a:extLst>
          </p:cNvPr>
          <p:cNvSpPr>
            <a:spLocks noGrp="1"/>
          </p:cNvSpPr>
          <p:nvPr>
            <p:ph type="body" idx="1"/>
          </p:nvPr>
        </p:nvSpPr>
        <p:spPr/>
        <p:txBody>
          <a:bodyPr/>
          <a:lstStyle/>
          <a:p>
            <a:pPr>
              <a:lnSpc>
                <a:spcPct val="107000"/>
              </a:lnSpc>
              <a:spcAft>
                <a:spcPts val="800"/>
              </a:spcAft>
            </a:pPr>
            <a:endParaRPr lang="en-US">
              <a:latin typeface="Aptos"/>
            </a:endParaRPr>
          </a:p>
        </p:txBody>
      </p:sp>
      <p:sp>
        <p:nvSpPr>
          <p:cNvPr id="4" name="Slide Number Placeholder 3">
            <a:extLst>
              <a:ext uri="{FF2B5EF4-FFF2-40B4-BE49-F238E27FC236}">
                <a16:creationId xmlns:a16="http://schemas.microsoft.com/office/drawing/2014/main" id="{1F4B1241-8ABB-300C-446F-5B2E4DDA6F6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D5382C-CD85-4B6A-8AFF-A37AC121242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31508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600"/>
              </a:spcBef>
              <a:spcAft>
                <a:spcPts val="600"/>
              </a:spcAft>
              <a:buFont typeface="Arial"/>
              <a:buNone/>
            </a:pPr>
            <a:endParaRPr lang="en-US">
              <a:cs typeface="Calibri"/>
            </a:endParaRPr>
          </a:p>
        </p:txBody>
      </p:sp>
      <p:sp>
        <p:nvSpPr>
          <p:cNvPr id="4" name="Slide Number Placeholder 3"/>
          <p:cNvSpPr>
            <a:spLocks noGrp="1"/>
          </p:cNvSpPr>
          <p:nvPr>
            <p:ph type="sldNum" sz="quarter" idx="5"/>
          </p:nvPr>
        </p:nvSpPr>
        <p:spPr/>
        <p:txBody>
          <a:bodyPr/>
          <a:lstStyle/>
          <a:p>
            <a:fld id="{B72B0DBD-1D94-4779-B008-CFEC7A950F90}" type="slidenum">
              <a:rPr lang="en-US" smtClean="0"/>
              <a:t>40</a:t>
            </a:fld>
            <a:endParaRPr lang="en-US"/>
          </a:p>
        </p:txBody>
      </p:sp>
    </p:spTree>
    <p:extLst>
      <p:ext uri="{BB962C8B-B14F-4D97-AF65-F5344CB8AC3E}">
        <p14:creationId xmlns:p14="http://schemas.microsoft.com/office/powerpoint/2010/main" val="1408612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B72B0DBD-1D94-4779-B008-CFEC7A950F90}" type="slidenum">
              <a:rPr lang="en-US" smtClean="0"/>
              <a:t>45</a:t>
            </a:fld>
            <a:endParaRPr lang="en-US"/>
          </a:p>
        </p:txBody>
      </p:sp>
    </p:spTree>
    <p:extLst>
      <p:ext uri="{BB962C8B-B14F-4D97-AF65-F5344CB8AC3E}">
        <p14:creationId xmlns:p14="http://schemas.microsoft.com/office/powerpoint/2010/main" val="22569651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B72B0DBD-1D94-4779-B008-CFEC7A950F90}" type="slidenum">
              <a:rPr lang="en-US" smtClean="0"/>
              <a:t>46</a:t>
            </a:fld>
            <a:endParaRPr lang="en-US"/>
          </a:p>
        </p:txBody>
      </p:sp>
    </p:spTree>
    <p:extLst>
      <p:ext uri="{BB962C8B-B14F-4D97-AF65-F5344CB8AC3E}">
        <p14:creationId xmlns:p14="http://schemas.microsoft.com/office/powerpoint/2010/main" val="39579914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B72B0DBD-1D94-4779-B008-CFEC7A950F90}" type="slidenum">
              <a:rPr lang="en-US" smtClean="0"/>
              <a:t>47</a:t>
            </a:fld>
            <a:endParaRPr lang="en-US"/>
          </a:p>
        </p:txBody>
      </p:sp>
    </p:spTree>
    <p:extLst>
      <p:ext uri="{BB962C8B-B14F-4D97-AF65-F5344CB8AC3E}">
        <p14:creationId xmlns:p14="http://schemas.microsoft.com/office/powerpoint/2010/main" val="22569651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1C9D18-5B7B-4487-BB75-44A10EFA997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6122208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1C9D18-5B7B-4487-BB75-44A10EFA997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1007575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1C9D18-5B7B-4487-BB75-44A10EFA997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79</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300426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BB0720-C3CF-82B3-6179-7B726A6294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C9865E-E10D-CFA9-6D86-17C4FE0F883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F82CF66-EA05-3234-AF1A-28C1DD03AD8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34D02D6-629A-F0DC-4E83-C3C16E5194E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1C9D18-5B7B-4487-BB75-44A10EFA997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80</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5987893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1C9D18-5B7B-4487-BB75-44A10EFA997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2542493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spcAft>
                <a:spcPts val="1200"/>
              </a:spcAft>
            </a:pPr>
            <a:endParaRPr lang="en-US">
              <a:cs typeface="Calibri" panose="020F0502020204030204"/>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D5382C-CD85-4B6A-8AFF-A37AC121242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208279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6AF943-4AB4-3A62-DBA5-C4B5D2808C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DF9FAF-1E04-A2BB-50A6-A30F74FABCE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6D1C53D-12DA-83A1-D2D5-B52318679AE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a:extLst>
              <a:ext uri="{FF2B5EF4-FFF2-40B4-BE49-F238E27FC236}">
                <a16:creationId xmlns:a16="http://schemas.microsoft.com/office/drawing/2014/main" id="{F068230D-76BC-236C-FC46-1A94B8D7B05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1C9D18-5B7B-4487-BB75-44A10EFA997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479443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1C9D18-5B7B-4487-BB75-44A10EFA997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0664741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CE3A8B-32C0-F72F-8CE4-D6A6B9C699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6B0D07-7E07-EBA4-4655-A70ED7A190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71EB773-0E8D-9364-D333-5107E98AEC7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BB72296-9EDB-BCA1-B55F-7F21A8AA3F4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1C9D18-5B7B-4487-BB75-44A10EFA997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88</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635903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1C9D18-5B7B-4487-BB75-44A10EFA997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89</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273537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1C9D18-5B7B-4487-BB75-44A10EFA997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90</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4578359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1C9D18-5B7B-4487-BB75-44A10EFA997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912780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A7094A-53A7-C19A-3CFD-0C0A0DE1B3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86D2EC-B0A5-B0A2-2C0E-3959730CF0A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69DD2E6-0057-014B-5E57-35617241278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7DAB538-133A-CA32-A206-7A48FF2B3DF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1C9D18-5B7B-4487-BB75-44A10EFA997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96</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5357943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81D599-0CE5-F426-5E22-C76578651D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658FA3-C207-5E6F-44F8-414F16759F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DB41561-2F23-85EB-F133-F890F04D368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A048DE4-7DC2-5ACC-EBAB-8129E7896D0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1C9D18-5B7B-4487-BB75-44A10EFA997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946254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FD5382C-CD85-4B6A-8AFF-A37AC121242B}" type="slidenum">
              <a:rPr lang="en-US" smtClean="0"/>
              <a:t>100</a:t>
            </a:fld>
            <a:endParaRPr lang="en-US"/>
          </a:p>
        </p:txBody>
      </p:sp>
    </p:spTree>
    <p:extLst>
      <p:ext uri="{BB962C8B-B14F-4D97-AF65-F5344CB8AC3E}">
        <p14:creationId xmlns:p14="http://schemas.microsoft.com/office/powerpoint/2010/main" val="7047863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D5382C-CD85-4B6A-8AFF-A37AC121242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403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D5382C-CD85-4B6A-8AFF-A37AC121242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52329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D5382C-CD85-4B6A-8AFF-A37AC121242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79452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a:p>
        </p:txBody>
      </p:sp>
    </p:spTree>
    <p:extLst>
      <p:ext uri="{BB962C8B-B14F-4D97-AF65-F5344CB8AC3E}">
        <p14:creationId xmlns:p14="http://schemas.microsoft.com/office/powerpoint/2010/main" val="18344585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D5382C-CD85-4B6A-8AFF-A37AC121242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62486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1C7662-5951-D64E-9170-BBDD05D1009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88322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panose="020F0502020204030204"/>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D5382C-CD85-4B6A-8AFF-A37AC121242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86605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3.xml"/><Relationship Id="rId5" Type="http://schemas.openxmlformats.org/officeDocument/2006/relationships/image" Target="../media/image12.svg"/><Relationship Id="rId4" Type="http://schemas.openxmlformats.org/officeDocument/2006/relationships/image" Target="../media/image11.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3.xml"/><Relationship Id="rId5" Type="http://schemas.openxmlformats.org/officeDocument/2006/relationships/image" Target="../media/image18.svg"/><Relationship Id="rId4" Type="http://schemas.openxmlformats.org/officeDocument/2006/relationships/image" Target="../media/image17.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15AED132-33BC-4897-98DD-50BD00FACD4E}"/>
              </a:ext>
            </a:extLst>
          </p:cNvPr>
          <p:cNvSpPr>
            <a:spLocks noGrp="1"/>
          </p:cNvSpPr>
          <p:nvPr>
            <p:ph type="title"/>
          </p:nvPr>
        </p:nvSpPr>
        <p:spPr>
          <a:xfrm>
            <a:off x="1498600" y="2208007"/>
            <a:ext cx="9347200" cy="2441986"/>
          </a:xfrm>
        </p:spPr>
        <p:txBody>
          <a:bodyPr/>
          <a:lstStyle>
            <a:lvl1pPr algn="ctr">
              <a:lnSpc>
                <a:spcPct val="100000"/>
              </a:lnSpc>
              <a:defRPr sz="8000">
                <a:solidFill>
                  <a:schemeClr val="bg1"/>
                </a:solidFill>
              </a:defRPr>
            </a:lvl1pPr>
          </a:lstStyle>
          <a:p>
            <a:r>
              <a:rPr lang="en-US"/>
              <a:t>Click to edit Master title style</a:t>
            </a:r>
          </a:p>
        </p:txBody>
      </p:sp>
      <p:pic>
        <p:nvPicPr>
          <p:cNvPr id="5" name="Picture 4" descr="California Department of Education">
            <a:extLst>
              <a:ext uri="{FF2B5EF4-FFF2-40B4-BE49-F238E27FC236}">
                <a16:creationId xmlns:a16="http://schemas.microsoft.com/office/drawing/2014/main" id="{4A957E21-4E77-468E-A923-7EC792D9BA5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7700" y="216885"/>
            <a:ext cx="1535715" cy="1535715"/>
          </a:xfrm>
          <a:prstGeom prst="rect">
            <a:avLst/>
          </a:prstGeom>
        </p:spPr>
      </p:pic>
    </p:spTree>
    <p:extLst>
      <p:ext uri="{BB962C8B-B14F-4D97-AF65-F5344CB8AC3E}">
        <p14:creationId xmlns:p14="http://schemas.microsoft.com/office/powerpoint/2010/main" val="1947733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4C862-AC0B-4703-AE6B-86F6F7E66EBE}"/>
              </a:ext>
            </a:extLst>
          </p:cNvPr>
          <p:cNvSpPr>
            <a:spLocks noGrp="1"/>
          </p:cNvSpPr>
          <p:nvPr>
            <p:ph type="title"/>
          </p:nvPr>
        </p:nvSpPr>
        <p:spPr/>
        <p:txBody>
          <a:bodyPr/>
          <a:lstStyle/>
          <a:p>
            <a:r>
              <a:rPr lang="en-US"/>
              <a:t>Click to edit Master title style</a:t>
            </a:r>
          </a:p>
        </p:txBody>
      </p:sp>
      <p:sp>
        <p:nvSpPr>
          <p:cNvPr id="4" name="Content Placeholder 3">
            <a:extLst>
              <a:ext uri="{FF2B5EF4-FFF2-40B4-BE49-F238E27FC236}">
                <a16:creationId xmlns:a16="http://schemas.microsoft.com/office/drawing/2014/main" id="{509204FB-7020-4921-803F-59FE75CEB42D}"/>
              </a:ext>
            </a:extLst>
          </p:cNvPr>
          <p:cNvSpPr>
            <a:spLocks noGrp="1"/>
          </p:cNvSpPr>
          <p:nvPr>
            <p:ph sz="quarter" idx="10"/>
          </p:nvPr>
        </p:nvSpPr>
        <p:spPr>
          <a:xfrm>
            <a:off x="647700" y="1797050"/>
            <a:ext cx="4579938" cy="30543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358062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E24D0-CC66-484C-BDAE-80AA1BA3ED4C}"/>
              </a:ext>
            </a:extLst>
          </p:cNvPr>
          <p:cNvSpPr>
            <a:spLocks noGrp="1"/>
          </p:cNvSpPr>
          <p:nvPr>
            <p:ph type="title"/>
          </p:nvPr>
        </p:nvSpPr>
        <p:spPr/>
        <p:txBody>
          <a:bodyPr/>
          <a:lstStyle/>
          <a:p>
            <a:r>
              <a:rPr lang="en-US"/>
              <a:t>Click to edit Master title style</a:t>
            </a:r>
          </a:p>
        </p:txBody>
      </p:sp>
      <p:sp>
        <p:nvSpPr>
          <p:cNvPr id="3" name="Content Placeholder">
            <a:extLst>
              <a:ext uri="{FF2B5EF4-FFF2-40B4-BE49-F238E27FC236}">
                <a16:creationId xmlns:a16="http://schemas.microsoft.com/office/drawing/2014/main" id="{4D160E42-F71D-431C-BC15-7EF198F99856}"/>
              </a:ext>
            </a:extLst>
          </p:cNvPr>
          <p:cNvSpPr>
            <a:spLocks noGrp="1"/>
          </p:cNvSpPr>
          <p:nvPr>
            <p:ph sz="quarter" idx="11"/>
          </p:nvPr>
        </p:nvSpPr>
        <p:spPr>
          <a:xfrm>
            <a:off x="647700" y="1917701"/>
            <a:ext cx="3324532" cy="1415434"/>
          </a:xfrm>
        </p:spPr>
        <p:txBody>
          <a:bodyPr/>
          <a:lstStyle/>
          <a:p>
            <a:pPr lvl="0"/>
            <a:r>
              <a:rPr lang="en-US"/>
              <a:t>Click to edit Master text styles</a:t>
            </a:r>
          </a:p>
        </p:txBody>
      </p:sp>
      <p:sp>
        <p:nvSpPr>
          <p:cNvPr id="4" name="Content Placeholder">
            <a:extLst>
              <a:ext uri="{FF2B5EF4-FFF2-40B4-BE49-F238E27FC236}">
                <a16:creationId xmlns:a16="http://schemas.microsoft.com/office/drawing/2014/main" id="{CC897884-B1DA-48FF-8CCA-46F47A52A2E4}"/>
              </a:ext>
            </a:extLst>
          </p:cNvPr>
          <p:cNvSpPr>
            <a:spLocks noGrp="1"/>
          </p:cNvSpPr>
          <p:nvPr>
            <p:ph sz="quarter" idx="12"/>
          </p:nvPr>
        </p:nvSpPr>
        <p:spPr>
          <a:xfrm>
            <a:off x="4211893" y="3654284"/>
            <a:ext cx="3324532" cy="1415434"/>
          </a:xfrm>
        </p:spPr>
        <p:txBody>
          <a:bodyPr/>
          <a:lstStyle/>
          <a:p>
            <a:pPr lvl="0"/>
            <a:r>
              <a:rPr lang="en-US"/>
              <a:t>Click to edit Master text styles</a:t>
            </a:r>
          </a:p>
        </p:txBody>
      </p:sp>
      <p:sp>
        <p:nvSpPr>
          <p:cNvPr id="5" name="Content Placeholder">
            <a:extLst>
              <a:ext uri="{FF2B5EF4-FFF2-40B4-BE49-F238E27FC236}">
                <a16:creationId xmlns:a16="http://schemas.microsoft.com/office/drawing/2014/main" id="{8D9B7AF6-2E0F-4885-8824-28647981892E}"/>
              </a:ext>
            </a:extLst>
          </p:cNvPr>
          <p:cNvSpPr>
            <a:spLocks noGrp="1"/>
          </p:cNvSpPr>
          <p:nvPr>
            <p:ph sz="quarter" idx="13"/>
          </p:nvPr>
        </p:nvSpPr>
        <p:spPr>
          <a:xfrm>
            <a:off x="3972232" y="1883699"/>
            <a:ext cx="3324532" cy="1415434"/>
          </a:xfrm>
        </p:spPr>
        <p:txBody>
          <a:bodyPr/>
          <a:lstStyle/>
          <a:p>
            <a:pPr lvl="0"/>
            <a:r>
              <a:rPr lang="en-US"/>
              <a:t>Click to edit Master text styles</a:t>
            </a:r>
          </a:p>
        </p:txBody>
      </p:sp>
      <p:sp>
        <p:nvSpPr>
          <p:cNvPr id="6" name="Content Placeholder">
            <a:extLst>
              <a:ext uri="{FF2B5EF4-FFF2-40B4-BE49-F238E27FC236}">
                <a16:creationId xmlns:a16="http://schemas.microsoft.com/office/drawing/2014/main" id="{8E3D3129-4376-4AC0-8208-592D985A8E26}"/>
              </a:ext>
            </a:extLst>
          </p:cNvPr>
          <p:cNvSpPr>
            <a:spLocks noGrp="1"/>
          </p:cNvSpPr>
          <p:nvPr>
            <p:ph sz="quarter" idx="14"/>
          </p:nvPr>
        </p:nvSpPr>
        <p:spPr>
          <a:xfrm>
            <a:off x="7608939" y="1917701"/>
            <a:ext cx="3324532" cy="1415434"/>
          </a:xfrm>
        </p:spPr>
        <p:txBody>
          <a:bodyPr/>
          <a:lstStyle/>
          <a:p>
            <a:pPr lvl="0"/>
            <a:r>
              <a:rPr lang="en-US"/>
              <a:t>Click to edit Master text styles</a:t>
            </a:r>
          </a:p>
        </p:txBody>
      </p:sp>
      <p:sp>
        <p:nvSpPr>
          <p:cNvPr id="7" name="Content Placeholder">
            <a:extLst>
              <a:ext uri="{FF2B5EF4-FFF2-40B4-BE49-F238E27FC236}">
                <a16:creationId xmlns:a16="http://schemas.microsoft.com/office/drawing/2014/main" id="{FB1A3386-6798-4915-A292-F4258B30B8B5}"/>
              </a:ext>
            </a:extLst>
          </p:cNvPr>
          <p:cNvSpPr>
            <a:spLocks noGrp="1"/>
          </p:cNvSpPr>
          <p:nvPr>
            <p:ph sz="quarter" idx="15"/>
          </p:nvPr>
        </p:nvSpPr>
        <p:spPr>
          <a:xfrm>
            <a:off x="7726925" y="3485535"/>
            <a:ext cx="3324532" cy="1415434"/>
          </a:xfrm>
        </p:spPr>
        <p:txBody>
          <a:bodyPr/>
          <a:lstStyle/>
          <a:p>
            <a:pPr lvl="0"/>
            <a:r>
              <a:rPr lang="en-US"/>
              <a:t>Click to edit Master text styles</a:t>
            </a:r>
          </a:p>
        </p:txBody>
      </p:sp>
      <p:sp>
        <p:nvSpPr>
          <p:cNvPr id="8" name="Content Placeholder">
            <a:extLst>
              <a:ext uri="{FF2B5EF4-FFF2-40B4-BE49-F238E27FC236}">
                <a16:creationId xmlns:a16="http://schemas.microsoft.com/office/drawing/2014/main" id="{E5B43E3E-B310-4DF9-8B9A-71F880A4FDA2}"/>
              </a:ext>
            </a:extLst>
          </p:cNvPr>
          <p:cNvSpPr>
            <a:spLocks noGrp="1"/>
          </p:cNvSpPr>
          <p:nvPr>
            <p:ph sz="quarter" idx="16"/>
          </p:nvPr>
        </p:nvSpPr>
        <p:spPr>
          <a:xfrm>
            <a:off x="696861" y="3524866"/>
            <a:ext cx="3324532" cy="1415434"/>
          </a:xfrm>
        </p:spPr>
        <p:txBody>
          <a:bodyPr/>
          <a:lstStyle/>
          <a:p>
            <a:pPr lvl="0"/>
            <a:r>
              <a:rPr lang="en-US"/>
              <a:t>Click to edit Master text styles</a:t>
            </a:r>
          </a:p>
        </p:txBody>
      </p:sp>
      <p:sp>
        <p:nvSpPr>
          <p:cNvPr id="9" name="Content Placeholder">
            <a:extLst>
              <a:ext uri="{FF2B5EF4-FFF2-40B4-BE49-F238E27FC236}">
                <a16:creationId xmlns:a16="http://schemas.microsoft.com/office/drawing/2014/main" id="{CCE48EF7-7627-4797-8DEC-CBEF1F6A4559}"/>
              </a:ext>
            </a:extLst>
          </p:cNvPr>
          <p:cNvSpPr>
            <a:spLocks noGrp="1"/>
          </p:cNvSpPr>
          <p:nvPr>
            <p:ph sz="quarter" idx="17"/>
          </p:nvPr>
        </p:nvSpPr>
        <p:spPr>
          <a:xfrm>
            <a:off x="696861" y="5255752"/>
            <a:ext cx="3324532" cy="1415434"/>
          </a:xfrm>
        </p:spPr>
        <p:txBody>
          <a:bodyPr/>
          <a:lstStyle/>
          <a:p>
            <a:pPr lvl="0"/>
            <a:r>
              <a:rPr lang="en-US"/>
              <a:t>Click to edit Master text styles</a:t>
            </a:r>
          </a:p>
        </p:txBody>
      </p:sp>
      <p:sp>
        <p:nvSpPr>
          <p:cNvPr id="10" name="Content Placeholder">
            <a:extLst>
              <a:ext uri="{FF2B5EF4-FFF2-40B4-BE49-F238E27FC236}">
                <a16:creationId xmlns:a16="http://schemas.microsoft.com/office/drawing/2014/main" id="{BFF2FC00-B18E-4D73-8183-10A378469F7C}"/>
              </a:ext>
            </a:extLst>
          </p:cNvPr>
          <p:cNvSpPr>
            <a:spLocks noGrp="1"/>
          </p:cNvSpPr>
          <p:nvPr>
            <p:ph sz="quarter" idx="18"/>
          </p:nvPr>
        </p:nvSpPr>
        <p:spPr>
          <a:xfrm>
            <a:off x="4402393" y="5284795"/>
            <a:ext cx="3324532" cy="1415434"/>
          </a:xfrm>
        </p:spPr>
        <p:txBody>
          <a:bodyPr/>
          <a:lstStyle/>
          <a:p>
            <a:pPr lvl="0"/>
            <a:r>
              <a:rPr lang="en-US"/>
              <a:t>Click to edit Master text styles</a:t>
            </a:r>
          </a:p>
        </p:txBody>
      </p:sp>
      <p:sp>
        <p:nvSpPr>
          <p:cNvPr id="11" name="Content Placeholder">
            <a:extLst>
              <a:ext uri="{FF2B5EF4-FFF2-40B4-BE49-F238E27FC236}">
                <a16:creationId xmlns:a16="http://schemas.microsoft.com/office/drawing/2014/main" id="{F1BF4435-0086-4B8E-8EAE-0ADEFFF20B4B}"/>
              </a:ext>
            </a:extLst>
          </p:cNvPr>
          <p:cNvSpPr>
            <a:spLocks noGrp="1"/>
          </p:cNvSpPr>
          <p:nvPr>
            <p:ph sz="quarter" idx="19"/>
          </p:nvPr>
        </p:nvSpPr>
        <p:spPr>
          <a:xfrm>
            <a:off x="8026809" y="5255752"/>
            <a:ext cx="3324532" cy="1415434"/>
          </a:xfrm>
        </p:spPr>
        <p:txBody>
          <a:bodyPr/>
          <a:lstStyle/>
          <a:p>
            <a:pPr lvl="0"/>
            <a:r>
              <a:rPr lang="en-US"/>
              <a:t>Click to edit Master text styles</a:t>
            </a:r>
          </a:p>
        </p:txBody>
      </p:sp>
    </p:spTree>
    <p:extLst>
      <p:ext uri="{BB962C8B-B14F-4D97-AF65-F5344CB8AC3E}">
        <p14:creationId xmlns:p14="http://schemas.microsoft.com/office/powerpoint/2010/main" val="6474642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9" name="Title">
            <a:extLst>
              <a:ext uri="{FF2B5EF4-FFF2-40B4-BE49-F238E27FC236}">
                <a16:creationId xmlns:a16="http://schemas.microsoft.com/office/drawing/2014/main" id="{DE17EC12-8EDA-418C-95EA-B14FD4699C85}"/>
              </a:ext>
            </a:extLst>
          </p:cNvPr>
          <p:cNvSpPr>
            <a:spLocks noGrp="1"/>
          </p:cNvSpPr>
          <p:nvPr>
            <p:ph type="title"/>
          </p:nvPr>
        </p:nvSpPr>
        <p:spPr>
          <a:xfrm>
            <a:off x="1451514" y="2563577"/>
            <a:ext cx="9288972" cy="2476490"/>
          </a:xfrm>
        </p:spPr>
        <p:txBody>
          <a:bodyPr/>
          <a:lstStyle>
            <a:lvl1pPr algn="ctr">
              <a:defRPr sz="8000">
                <a:solidFill>
                  <a:schemeClr val="tx1"/>
                </a:solidFill>
              </a:defRPr>
            </a:lvl1pPr>
          </a:lstStyle>
          <a:p>
            <a:endParaRPr lang="en-US"/>
          </a:p>
        </p:txBody>
      </p:sp>
    </p:spTree>
    <p:extLst>
      <p:ext uri="{BB962C8B-B14F-4D97-AF65-F5344CB8AC3E}">
        <p14:creationId xmlns:p14="http://schemas.microsoft.com/office/powerpoint/2010/main" val="37755501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1" name="Title">
            <a:extLst>
              <a:ext uri="{FF2B5EF4-FFF2-40B4-BE49-F238E27FC236}">
                <a16:creationId xmlns:a16="http://schemas.microsoft.com/office/drawing/2014/main" id="{DC57D509-06F3-4F98-90AA-0EE7BD1D8AFC}"/>
              </a:ext>
            </a:extLst>
          </p:cNvPr>
          <p:cNvSpPr>
            <a:spLocks noGrp="1"/>
          </p:cNvSpPr>
          <p:nvPr>
            <p:ph type="title"/>
          </p:nvPr>
        </p:nvSpPr>
        <p:spPr>
          <a:xfrm>
            <a:off x="647700" y="546008"/>
            <a:ext cx="9288972" cy="1229075"/>
          </a:xfrm>
          <a:prstGeom prst="rect">
            <a:avLst/>
          </a:prstGeom>
        </p:spPr>
        <p:txBody>
          <a:bodyPr vert="horz" lIns="91440" tIns="45720" rIns="91440" bIns="45720" rtlCol="0" anchor="ctr" anchorCtr="0">
            <a:noAutofit/>
          </a:bodyPr>
          <a:lstStyle>
            <a:lvl1pPr>
              <a:defRPr>
                <a:solidFill>
                  <a:schemeClr val="tx1"/>
                </a:solidFill>
              </a:defRPr>
            </a:lvl1pPr>
          </a:lstStyle>
          <a:p>
            <a:r>
              <a:rPr lang="en-US"/>
              <a:t>Click to edit Master title style</a:t>
            </a:r>
          </a:p>
        </p:txBody>
      </p:sp>
      <p:sp>
        <p:nvSpPr>
          <p:cNvPr id="3" name="Content">
            <a:extLst>
              <a:ext uri="{FF2B5EF4-FFF2-40B4-BE49-F238E27FC236}">
                <a16:creationId xmlns:a16="http://schemas.microsoft.com/office/drawing/2014/main" id="{88CB66B4-D294-4EAD-BC00-AEEF13826063}"/>
              </a:ext>
            </a:extLst>
          </p:cNvPr>
          <p:cNvSpPr>
            <a:spLocks noGrp="1"/>
          </p:cNvSpPr>
          <p:nvPr>
            <p:ph sz="half" idx="1"/>
          </p:nvPr>
        </p:nvSpPr>
        <p:spPr>
          <a:xfrm>
            <a:off x="647699" y="2092960"/>
            <a:ext cx="5295903" cy="3964940"/>
          </a:xfrm>
          <a:prstGeom prst="rect">
            <a:avLst/>
          </a:prstGeom>
        </p:spPr>
        <p:txBody>
          <a:bodyPr/>
          <a:lstStyle>
            <a:lvl1pPr>
              <a:buClr>
                <a:schemeClr val="accent1"/>
              </a:buClr>
              <a:defRPr sz="3200"/>
            </a:lvl1pPr>
            <a:lvl2pPr marL="640080" indent="-274320">
              <a:buClr>
                <a:schemeClr val="accent1"/>
              </a:buClr>
              <a:defRPr lang="en-US" sz="3000" kern="1200" dirty="0">
                <a:solidFill>
                  <a:schemeClr val="tx1"/>
                </a:solidFill>
                <a:latin typeface="+mn-lt"/>
                <a:ea typeface="+mn-ea"/>
                <a:cs typeface="+mn-cs"/>
              </a:defRPr>
            </a:lvl2pPr>
            <a:lvl3pPr marL="914400" indent="-274320">
              <a:buClr>
                <a:schemeClr val="accent1"/>
              </a:buClr>
              <a:buFont typeface="Arial" panose="020B0604020202020204" pitchFamily="34" charset="0"/>
              <a:buChar char="▪"/>
              <a:defRPr lang="en-US" sz="2800" kern="1200" dirty="0">
                <a:solidFill>
                  <a:schemeClr val="tx1"/>
                </a:solidFill>
                <a:latin typeface="+mn-lt"/>
                <a:ea typeface="+mn-ea"/>
                <a:cs typeface="+mn-cs"/>
              </a:defRPr>
            </a:lvl3pPr>
            <a:lvl4pPr marL="1188720" indent="-274320">
              <a:buClr>
                <a:schemeClr val="accent1"/>
              </a:buClr>
              <a:defRPr lang="en-US" sz="2600" kern="1200" dirty="0">
                <a:solidFill>
                  <a:schemeClr val="tx1"/>
                </a:solidFill>
                <a:latin typeface="+mn-lt"/>
                <a:ea typeface="+mn-ea"/>
                <a:cs typeface="+mn-cs"/>
              </a:defRPr>
            </a:lvl4pPr>
            <a:lvl5pPr marL="1463040" indent="-274320">
              <a:buClr>
                <a:schemeClr val="accent1"/>
              </a:buClr>
              <a:defRPr lang="en-US" sz="2400"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a:extLst>
              <a:ext uri="{FF2B5EF4-FFF2-40B4-BE49-F238E27FC236}">
                <a16:creationId xmlns:a16="http://schemas.microsoft.com/office/drawing/2014/main" id="{A15BB3D2-285C-4BFF-B1BA-5171ABDD02F8}"/>
              </a:ext>
            </a:extLst>
          </p:cNvPr>
          <p:cNvSpPr>
            <a:spLocks noGrp="1"/>
          </p:cNvSpPr>
          <p:nvPr>
            <p:ph sz="half" idx="10"/>
          </p:nvPr>
        </p:nvSpPr>
        <p:spPr>
          <a:xfrm>
            <a:off x="6172200" y="2092960"/>
            <a:ext cx="5295903" cy="3964940"/>
          </a:xfrm>
          <a:prstGeom prst="rect">
            <a:avLst/>
          </a:prstGeom>
        </p:spPr>
        <p:txBody>
          <a:bodyPr/>
          <a:lstStyle>
            <a:lvl1pPr>
              <a:buClr>
                <a:schemeClr val="accent1"/>
              </a:buClr>
              <a:defRPr sz="3200"/>
            </a:lvl1pPr>
            <a:lvl2pPr marL="640080" indent="-274320">
              <a:buClr>
                <a:schemeClr val="accent1"/>
              </a:buClr>
              <a:defRPr lang="en-US" sz="3000" kern="1200" dirty="0">
                <a:solidFill>
                  <a:schemeClr val="tx1"/>
                </a:solidFill>
                <a:latin typeface="+mn-lt"/>
                <a:ea typeface="+mn-ea"/>
                <a:cs typeface="+mn-cs"/>
              </a:defRPr>
            </a:lvl2pPr>
            <a:lvl3pPr marL="914400" indent="-274320">
              <a:buClr>
                <a:schemeClr val="accent1"/>
              </a:buClr>
              <a:buFont typeface="Arial" panose="020B0604020202020204" pitchFamily="34" charset="0"/>
              <a:buChar char="▪"/>
              <a:defRPr lang="en-US" sz="2800" kern="1200" dirty="0">
                <a:solidFill>
                  <a:schemeClr val="tx1"/>
                </a:solidFill>
                <a:latin typeface="+mn-lt"/>
                <a:ea typeface="+mn-ea"/>
                <a:cs typeface="+mn-cs"/>
              </a:defRPr>
            </a:lvl3pPr>
            <a:lvl4pPr marL="1188720" indent="-274320">
              <a:buClr>
                <a:schemeClr val="accent1"/>
              </a:buClr>
              <a:defRPr lang="en-US" sz="2600" kern="1200" dirty="0">
                <a:solidFill>
                  <a:schemeClr val="tx1"/>
                </a:solidFill>
                <a:latin typeface="+mn-lt"/>
                <a:ea typeface="+mn-ea"/>
                <a:cs typeface="+mn-cs"/>
              </a:defRPr>
            </a:lvl4pPr>
            <a:lvl5pPr marL="1463040" indent="-274320">
              <a:buClr>
                <a:schemeClr val="accent1"/>
              </a:buClr>
              <a:defRPr lang="en-US" sz="2400"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688128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ne Content">
    <p:spTree>
      <p:nvGrpSpPr>
        <p:cNvPr id="1" name=""/>
        <p:cNvGrpSpPr/>
        <p:nvPr/>
      </p:nvGrpSpPr>
      <p:grpSpPr>
        <a:xfrm>
          <a:off x="0" y="0"/>
          <a:ext cx="0" cy="0"/>
          <a:chOff x="0" y="0"/>
          <a:chExt cx="0" cy="0"/>
        </a:xfrm>
      </p:grpSpPr>
      <p:sp>
        <p:nvSpPr>
          <p:cNvPr id="10" name="Title">
            <a:extLst>
              <a:ext uri="{FF2B5EF4-FFF2-40B4-BE49-F238E27FC236}">
                <a16:creationId xmlns:a16="http://schemas.microsoft.com/office/drawing/2014/main" id="{51E748A5-918B-4C07-80B1-6C2AE419FDDD}"/>
              </a:ext>
            </a:extLst>
          </p:cNvPr>
          <p:cNvSpPr>
            <a:spLocks noGrp="1"/>
          </p:cNvSpPr>
          <p:nvPr>
            <p:ph type="title"/>
          </p:nvPr>
        </p:nvSpPr>
        <p:spPr>
          <a:xfrm>
            <a:off x="647700" y="546008"/>
            <a:ext cx="9288972" cy="1229075"/>
          </a:xfrm>
          <a:prstGeom prst="rect">
            <a:avLst/>
          </a:prstGeom>
        </p:spPr>
        <p:txBody>
          <a:bodyPr vert="horz" lIns="91440" tIns="45720" rIns="91440" bIns="45720" rtlCol="0" anchor="ctr" anchorCtr="0">
            <a:noAutofit/>
          </a:bodyPr>
          <a:lstStyle>
            <a:lvl1pPr>
              <a:defRPr>
                <a:solidFill>
                  <a:schemeClr val="tx1"/>
                </a:solidFill>
              </a:defRPr>
            </a:lvl1pPr>
          </a:lstStyle>
          <a:p>
            <a:r>
              <a:rPr lang="en-US"/>
              <a:t>Click to edit Master title style</a:t>
            </a:r>
          </a:p>
        </p:txBody>
      </p:sp>
      <p:sp>
        <p:nvSpPr>
          <p:cNvPr id="4" name="Text Placeholder 2">
            <a:extLst>
              <a:ext uri="{FF2B5EF4-FFF2-40B4-BE49-F238E27FC236}">
                <a16:creationId xmlns:a16="http://schemas.microsoft.com/office/drawing/2014/main" id="{C6B74CDF-15BE-4B2E-91A5-91587CFB6026}"/>
              </a:ext>
            </a:extLst>
          </p:cNvPr>
          <p:cNvSpPr>
            <a:spLocks noGrp="1"/>
          </p:cNvSpPr>
          <p:nvPr>
            <p:ph idx="1" hasCustomPrompt="1"/>
          </p:nvPr>
        </p:nvSpPr>
        <p:spPr>
          <a:xfrm>
            <a:off x="647700" y="2045081"/>
            <a:ext cx="10515600" cy="40128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101171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Slide">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281B619-22C3-4FAA-AD44-5C1076EAA70A}"/>
              </a:ext>
              <a:ext uri="{C183D7F6-B498-43B3-948B-1728B52AA6E4}">
                <adec:decorative xmlns:adec="http://schemas.microsoft.com/office/drawing/2017/decorative" val="1"/>
              </a:ext>
            </a:extLst>
          </p:cNvPr>
          <p:cNvSpPr/>
          <p:nvPr userDrawn="1"/>
        </p:nvSpPr>
        <p:spPr>
          <a:xfrm>
            <a:off x="3086100" y="0"/>
            <a:ext cx="6172200" cy="6858000"/>
          </a:xfrm>
          <a:prstGeom prst="rect">
            <a:avLst/>
          </a:prstGeom>
          <a:solidFill>
            <a:srgbClr val="354052"/>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Title 2">
            <a:extLst>
              <a:ext uri="{FF2B5EF4-FFF2-40B4-BE49-F238E27FC236}">
                <a16:creationId xmlns:a16="http://schemas.microsoft.com/office/drawing/2014/main" id="{08610751-F01F-48A3-A6FC-FD433116B873}"/>
              </a:ext>
            </a:extLst>
          </p:cNvPr>
          <p:cNvSpPr>
            <a:spLocks noGrp="1"/>
          </p:cNvSpPr>
          <p:nvPr>
            <p:ph type="title" hasCustomPrompt="1"/>
          </p:nvPr>
        </p:nvSpPr>
        <p:spPr>
          <a:xfrm>
            <a:off x="3086100" y="304800"/>
            <a:ext cx="6172200" cy="5753099"/>
          </a:xfrm>
        </p:spPr>
        <p:txBody>
          <a:bodyPr/>
          <a:lstStyle>
            <a:lvl1pPr algn="ctr">
              <a:lnSpc>
                <a:spcPct val="100000"/>
              </a:lnSpc>
              <a:defRPr sz="8800">
                <a:solidFill>
                  <a:schemeClr val="bg1"/>
                </a:solidFill>
              </a:defRPr>
            </a:lvl1pPr>
          </a:lstStyle>
          <a:p>
            <a:r>
              <a:rPr lang="en-US"/>
              <a:t>Click to edit title</a:t>
            </a:r>
          </a:p>
        </p:txBody>
      </p:sp>
    </p:spTree>
    <p:extLst>
      <p:ext uri="{BB962C8B-B14F-4D97-AF65-F5344CB8AC3E}">
        <p14:creationId xmlns:p14="http://schemas.microsoft.com/office/powerpoint/2010/main" val="33033339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90123" y="1825625"/>
            <a:ext cx="5829677" cy="3606454"/>
          </a:xfrm>
        </p:spPr>
        <p:txBody>
          <a:bodyPr>
            <a:normAutofit/>
          </a:bodyPr>
          <a:lstStyle>
            <a:lvl1pPr>
              <a:defRPr sz="3600"/>
            </a:lvl1pPr>
            <a:lvl2pPr>
              <a:defRPr sz="3200"/>
            </a:lvl2pPr>
            <a:lvl3pPr>
              <a:defRPr sz="28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199" y="1825625"/>
            <a:ext cx="5769321" cy="3606454"/>
          </a:xfrm>
        </p:spPr>
        <p:txBody>
          <a:bodyPr>
            <a:normAutofit/>
          </a:bodyPr>
          <a:lstStyle>
            <a:lvl1pPr>
              <a:defRPr sz="3600"/>
            </a:lvl1pPr>
            <a:lvl2pPr>
              <a:defRPr sz="3200"/>
            </a:lvl2pPr>
            <a:lvl3pPr>
              <a:defRPr sz="28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13630701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46CCEE-A158-1E72-48E1-BF4114719DC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D9272B5-21CD-A483-C645-B59639C9E87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3BD0297-5DD7-1A4A-0E7D-E3E79D324D05}"/>
              </a:ext>
            </a:extLst>
          </p:cNvPr>
          <p:cNvSpPr>
            <a:spLocks noGrp="1"/>
          </p:cNvSpPr>
          <p:nvPr>
            <p:ph type="dt" sz="half" idx="10"/>
          </p:nvPr>
        </p:nvSpPr>
        <p:spPr/>
        <p:txBody>
          <a:bodyPr/>
          <a:lstStyle/>
          <a:p>
            <a:fld id="{4F6D0975-EA1C-4C48-994F-669F2216CBF5}" type="datetimeFigureOut">
              <a:rPr lang="en-US" smtClean="0"/>
              <a:t>12/3/2024</a:t>
            </a:fld>
            <a:endParaRPr lang="en-US"/>
          </a:p>
        </p:txBody>
      </p:sp>
      <p:sp>
        <p:nvSpPr>
          <p:cNvPr id="5" name="Footer Placeholder 4">
            <a:extLst>
              <a:ext uri="{FF2B5EF4-FFF2-40B4-BE49-F238E27FC236}">
                <a16:creationId xmlns:a16="http://schemas.microsoft.com/office/drawing/2014/main" id="{D84C84B3-0AFF-7A79-50B0-CD86F14440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97E8E1-A758-086B-3669-225939341687}"/>
              </a:ext>
            </a:extLst>
          </p:cNvPr>
          <p:cNvSpPr>
            <a:spLocks noGrp="1"/>
          </p:cNvSpPr>
          <p:nvPr>
            <p:ph type="sldNum" sz="quarter" idx="12"/>
          </p:nvPr>
        </p:nvSpPr>
        <p:spPr/>
        <p:txBody>
          <a:bodyPr/>
          <a:lstStyle/>
          <a:p>
            <a:fld id="{55A08726-C3BA-4D46-A2B5-0FE8F083756E}" type="slidenum">
              <a:rPr lang="en-US" smtClean="0"/>
              <a:t>‹#›</a:t>
            </a:fld>
            <a:endParaRPr lang="en-US"/>
          </a:p>
        </p:txBody>
      </p:sp>
    </p:spTree>
    <p:extLst>
      <p:ext uri="{BB962C8B-B14F-4D97-AF65-F5344CB8AC3E}">
        <p14:creationId xmlns:p14="http://schemas.microsoft.com/office/powerpoint/2010/main" val="4012338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7 placehold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02691-D1B5-4D79-B02E-AF95E20D3ACD}"/>
              </a:ext>
            </a:extLst>
          </p:cNvPr>
          <p:cNvSpPr>
            <a:spLocks noGrp="1"/>
          </p:cNvSpPr>
          <p:nvPr>
            <p:ph type="title"/>
          </p:nvPr>
        </p:nvSpPr>
        <p:spPr/>
        <p:txBody>
          <a:bodyPr/>
          <a:lstStyle/>
          <a:p>
            <a:r>
              <a:rPr lang="en-US"/>
              <a:t>Click to edit Master title style</a:t>
            </a:r>
          </a:p>
        </p:txBody>
      </p:sp>
      <p:sp>
        <p:nvSpPr>
          <p:cNvPr id="4" name="Content Placeholder 3">
            <a:extLst>
              <a:ext uri="{FF2B5EF4-FFF2-40B4-BE49-F238E27FC236}">
                <a16:creationId xmlns:a16="http://schemas.microsoft.com/office/drawing/2014/main" id="{AB7F3916-69D6-4208-ABBC-DA92BA6851B3}"/>
              </a:ext>
            </a:extLst>
          </p:cNvPr>
          <p:cNvSpPr>
            <a:spLocks noGrp="1"/>
          </p:cNvSpPr>
          <p:nvPr>
            <p:ph sz="quarter" idx="10"/>
          </p:nvPr>
        </p:nvSpPr>
        <p:spPr>
          <a:xfrm>
            <a:off x="647700" y="1903413"/>
            <a:ext cx="2890838" cy="25288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Picture Placeholder 5">
            <a:extLst>
              <a:ext uri="{FF2B5EF4-FFF2-40B4-BE49-F238E27FC236}">
                <a16:creationId xmlns:a16="http://schemas.microsoft.com/office/drawing/2014/main" id="{DCC002F2-11F5-4D15-A105-3476002C075E}"/>
              </a:ext>
            </a:extLst>
          </p:cNvPr>
          <p:cNvSpPr>
            <a:spLocks noGrp="1"/>
          </p:cNvSpPr>
          <p:nvPr>
            <p:ph type="pic" sz="quarter" idx="11"/>
          </p:nvPr>
        </p:nvSpPr>
        <p:spPr>
          <a:xfrm>
            <a:off x="4475163" y="2097088"/>
            <a:ext cx="1420812" cy="1230312"/>
          </a:xfrm>
        </p:spPr>
        <p:txBody>
          <a:bodyPr/>
          <a:lstStyle/>
          <a:p>
            <a:endParaRPr lang="en-US"/>
          </a:p>
        </p:txBody>
      </p:sp>
      <p:sp>
        <p:nvSpPr>
          <p:cNvPr id="8" name="Picture Placeholder 7">
            <a:extLst>
              <a:ext uri="{FF2B5EF4-FFF2-40B4-BE49-F238E27FC236}">
                <a16:creationId xmlns:a16="http://schemas.microsoft.com/office/drawing/2014/main" id="{C8D82BAD-EAF3-47DD-B052-0C5F240EE302}"/>
              </a:ext>
            </a:extLst>
          </p:cNvPr>
          <p:cNvSpPr>
            <a:spLocks noGrp="1"/>
          </p:cNvSpPr>
          <p:nvPr>
            <p:ph type="pic" sz="quarter" idx="12"/>
          </p:nvPr>
        </p:nvSpPr>
        <p:spPr>
          <a:xfrm>
            <a:off x="6475413" y="2097088"/>
            <a:ext cx="1668462" cy="1228725"/>
          </a:xfrm>
        </p:spPr>
        <p:txBody>
          <a:bodyPr/>
          <a:lstStyle/>
          <a:p>
            <a:endParaRPr lang="en-US"/>
          </a:p>
        </p:txBody>
      </p:sp>
      <p:sp>
        <p:nvSpPr>
          <p:cNvPr id="10" name="Picture Placeholder 9">
            <a:extLst>
              <a:ext uri="{FF2B5EF4-FFF2-40B4-BE49-F238E27FC236}">
                <a16:creationId xmlns:a16="http://schemas.microsoft.com/office/drawing/2014/main" id="{9EA4034E-FCEC-453C-9E7F-5471E18C89EB}"/>
              </a:ext>
            </a:extLst>
          </p:cNvPr>
          <p:cNvSpPr>
            <a:spLocks noGrp="1"/>
          </p:cNvSpPr>
          <p:nvPr>
            <p:ph type="pic" sz="quarter" idx="13"/>
          </p:nvPr>
        </p:nvSpPr>
        <p:spPr>
          <a:xfrm>
            <a:off x="4862513" y="3889375"/>
            <a:ext cx="1612900" cy="1543050"/>
          </a:xfrm>
        </p:spPr>
        <p:txBody>
          <a:bodyPr/>
          <a:lstStyle/>
          <a:p>
            <a:endParaRPr lang="en-US"/>
          </a:p>
        </p:txBody>
      </p:sp>
      <p:sp>
        <p:nvSpPr>
          <p:cNvPr id="12" name="Picture Placeholder 11">
            <a:extLst>
              <a:ext uri="{FF2B5EF4-FFF2-40B4-BE49-F238E27FC236}">
                <a16:creationId xmlns:a16="http://schemas.microsoft.com/office/drawing/2014/main" id="{052207EE-D2F2-4EE6-8CF9-8C40D0D8104F}"/>
              </a:ext>
            </a:extLst>
          </p:cNvPr>
          <p:cNvSpPr>
            <a:spLocks noGrp="1"/>
          </p:cNvSpPr>
          <p:nvPr>
            <p:ph type="pic" sz="quarter" idx="14"/>
          </p:nvPr>
        </p:nvSpPr>
        <p:spPr>
          <a:xfrm>
            <a:off x="7454900" y="4022725"/>
            <a:ext cx="1754188" cy="1409700"/>
          </a:xfrm>
        </p:spPr>
        <p:txBody>
          <a:bodyPr/>
          <a:lstStyle/>
          <a:p>
            <a:endParaRPr lang="en-US"/>
          </a:p>
        </p:txBody>
      </p:sp>
      <p:sp>
        <p:nvSpPr>
          <p:cNvPr id="14" name="Picture Placeholder 13">
            <a:extLst>
              <a:ext uri="{FF2B5EF4-FFF2-40B4-BE49-F238E27FC236}">
                <a16:creationId xmlns:a16="http://schemas.microsoft.com/office/drawing/2014/main" id="{5955696F-73B1-443E-A8D7-22DACF2BE9FB}"/>
              </a:ext>
            </a:extLst>
          </p:cNvPr>
          <p:cNvSpPr>
            <a:spLocks noGrp="1"/>
          </p:cNvSpPr>
          <p:nvPr>
            <p:ph type="pic" sz="quarter" idx="15"/>
          </p:nvPr>
        </p:nvSpPr>
        <p:spPr>
          <a:xfrm>
            <a:off x="8745538" y="2097088"/>
            <a:ext cx="1538287" cy="1331912"/>
          </a:xfrm>
        </p:spPr>
        <p:txBody>
          <a:bodyPr/>
          <a:lstStyle/>
          <a:p>
            <a:endParaRPr lang="en-US"/>
          </a:p>
        </p:txBody>
      </p:sp>
      <p:sp>
        <p:nvSpPr>
          <p:cNvPr id="16" name="Picture Placeholder 15">
            <a:extLst>
              <a:ext uri="{FF2B5EF4-FFF2-40B4-BE49-F238E27FC236}">
                <a16:creationId xmlns:a16="http://schemas.microsoft.com/office/drawing/2014/main" id="{AAAFD2EA-B1CF-4EDF-A095-C172B316C6D0}"/>
              </a:ext>
            </a:extLst>
          </p:cNvPr>
          <p:cNvSpPr>
            <a:spLocks noGrp="1"/>
          </p:cNvSpPr>
          <p:nvPr>
            <p:ph type="pic" sz="quarter" idx="16"/>
          </p:nvPr>
        </p:nvSpPr>
        <p:spPr>
          <a:xfrm>
            <a:off x="10058400" y="4022725"/>
            <a:ext cx="1485900" cy="1409700"/>
          </a:xfrm>
        </p:spPr>
        <p:txBody>
          <a:bodyPr/>
          <a:lstStyle/>
          <a:p>
            <a:endParaRPr lang="en-US"/>
          </a:p>
        </p:txBody>
      </p:sp>
    </p:spTree>
    <p:extLst>
      <p:ext uri="{BB962C8B-B14F-4D97-AF65-F5344CB8AC3E}">
        <p14:creationId xmlns:p14="http://schemas.microsoft.com/office/powerpoint/2010/main" val="4077205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 Layout 5 Placehold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47104-472E-444C-9A18-75F48B162088}"/>
              </a:ext>
            </a:extLst>
          </p:cNvPr>
          <p:cNvSpPr>
            <a:spLocks noGrp="1"/>
          </p:cNvSpPr>
          <p:nvPr>
            <p:ph type="title"/>
          </p:nvPr>
        </p:nvSpPr>
        <p:spPr/>
        <p:txBody>
          <a:bodyPr/>
          <a:lstStyle/>
          <a:p>
            <a:r>
              <a:rPr lang="en-US"/>
              <a:t>Click to edit Master title style</a:t>
            </a:r>
          </a:p>
        </p:txBody>
      </p:sp>
      <p:sp>
        <p:nvSpPr>
          <p:cNvPr id="4" name="Content Placeholder 3">
            <a:extLst>
              <a:ext uri="{FF2B5EF4-FFF2-40B4-BE49-F238E27FC236}">
                <a16:creationId xmlns:a16="http://schemas.microsoft.com/office/drawing/2014/main" id="{D48AACE7-6DFD-4589-A97A-D69BAEE7D806}"/>
              </a:ext>
            </a:extLst>
          </p:cNvPr>
          <p:cNvSpPr>
            <a:spLocks noGrp="1"/>
          </p:cNvSpPr>
          <p:nvPr>
            <p:ph sz="quarter" idx="10"/>
          </p:nvPr>
        </p:nvSpPr>
        <p:spPr>
          <a:xfrm>
            <a:off x="731838" y="1817688"/>
            <a:ext cx="2581275" cy="2366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Picture Placeholder 5">
            <a:extLst>
              <a:ext uri="{FF2B5EF4-FFF2-40B4-BE49-F238E27FC236}">
                <a16:creationId xmlns:a16="http://schemas.microsoft.com/office/drawing/2014/main" id="{409C1DD6-ED16-4143-BA4B-BFD0C084EC7F}"/>
              </a:ext>
            </a:extLst>
          </p:cNvPr>
          <p:cNvSpPr>
            <a:spLocks noGrp="1"/>
          </p:cNvSpPr>
          <p:nvPr>
            <p:ph type="pic" sz="quarter" idx="11"/>
          </p:nvPr>
        </p:nvSpPr>
        <p:spPr>
          <a:xfrm>
            <a:off x="5508625" y="2011363"/>
            <a:ext cx="1763713" cy="1549400"/>
          </a:xfrm>
        </p:spPr>
        <p:txBody>
          <a:bodyPr/>
          <a:lstStyle/>
          <a:p>
            <a:endParaRPr lang="en-US"/>
          </a:p>
        </p:txBody>
      </p:sp>
      <p:sp>
        <p:nvSpPr>
          <p:cNvPr id="8" name="Picture Placeholder 7">
            <a:extLst>
              <a:ext uri="{FF2B5EF4-FFF2-40B4-BE49-F238E27FC236}">
                <a16:creationId xmlns:a16="http://schemas.microsoft.com/office/drawing/2014/main" id="{FEA34A94-9B03-4362-8A22-761730A2E23A}"/>
              </a:ext>
            </a:extLst>
          </p:cNvPr>
          <p:cNvSpPr>
            <a:spLocks noGrp="1"/>
          </p:cNvSpPr>
          <p:nvPr>
            <p:ph type="pic" sz="quarter" idx="12"/>
          </p:nvPr>
        </p:nvSpPr>
        <p:spPr>
          <a:xfrm>
            <a:off x="5421313" y="4038600"/>
            <a:ext cx="2033587" cy="1727200"/>
          </a:xfrm>
        </p:spPr>
        <p:txBody>
          <a:bodyPr/>
          <a:lstStyle/>
          <a:p>
            <a:endParaRPr lang="en-US"/>
          </a:p>
        </p:txBody>
      </p:sp>
      <p:sp>
        <p:nvSpPr>
          <p:cNvPr id="10" name="Picture Placeholder 9">
            <a:extLst>
              <a:ext uri="{FF2B5EF4-FFF2-40B4-BE49-F238E27FC236}">
                <a16:creationId xmlns:a16="http://schemas.microsoft.com/office/drawing/2014/main" id="{E0E130CC-580F-481B-8208-46ADD2A9A48F}"/>
              </a:ext>
            </a:extLst>
          </p:cNvPr>
          <p:cNvSpPr>
            <a:spLocks noGrp="1"/>
          </p:cNvSpPr>
          <p:nvPr>
            <p:ph type="pic" sz="quarter" idx="13"/>
          </p:nvPr>
        </p:nvSpPr>
        <p:spPr>
          <a:xfrm>
            <a:off x="3313113" y="4808538"/>
            <a:ext cx="1828800" cy="1624012"/>
          </a:xfrm>
        </p:spPr>
        <p:txBody>
          <a:bodyPr/>
          <a:lstStyle/>
          <a:p>
            <a:endParaRPr lang="en-US"/>
          </a:p>
        </p:txBody>
      </p:sp>
      <p:sp>
        <p:nvSpPr>
          <p:cNvPr id="12" name="Picture Placeholder 11">
            <a:extLst>
              <a:ext uri="{FF2B5EF4-FFF2-40B4-BE49-F238E27FC236}">
                <a16:creationId xmlns:a16="http://schemas.microsoft.com/office/drawing/2014/main" id="{DF3CEC27-CB52-4833-8FDA-BBF45787E500}"/>
              </a:ext>
            </a:extLst>
          </p:cNvPr>
          <p:cNvSpPr>
            <a:spLocks noGrp="1"/>
          </p:cNvSpPr>
          <p:nvPr>
            <p:ph type="pic" sz="quarter" idx="14"/>
          </p:nvPr>
        </p:nvSpPr>
        <p:spPr>
          <a:xfrm>
            <a:off x="8240713" y="1925638"/>
            <a:ext cx="1549400" cy="1720850"/>
          </a:xfrm>
        </p:spPr>
        <p:txBody>
          <a:bodyPr/>
          <a:lstStyle/>
          <a:p>
            <a:endParaRPr lang="en-US"/>
          </a:p>
        </p:txBody>
      </p:sp>
    </p:spTree>
    <p:extLst>
      <p:ext uri="{BB962C8B-B14F-4D97-AF65-F5344CB8AC3E}">
        <p14:creationId xmlns:p14="http://schemas.microsoft.com/office/powerpoint/2010/main" val="25181510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slid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15AED132-33BC-4897-98DD-50BD00FACD4E}"/>
              </a:ext>
            </a:extLst>
          </p:cNvPr>
          <p:cNvSpPr>
            <a:spLocks noGrp="1"/>
          </p:cNvSpPr>
          <p:nvPr>
            <p:ph type="title"/>
          </p:nvPr>
        </p:nvSpPr>
        <p:spPr>
          <a:xfrm>
            <a:off x="647700" y="3545114"/>
            <a:ext cx="10858500" cy="2512786"/>
          </a:xfrm>
        </p:spPr>
        <p:txBody>
          <a:bodyPr/>
          <a:lstStyle>
            <a:lvl1pPr algn="ctr">
              <a:lnSpc>
                <a:spcPct val="100000"/>
              </a:lnSpc>
              <a:defRPr sz="8000">
                <a:solidFill>
                  <a:schemeClr val="bg1"/>
                </a:solidFill>
              </a:defRPr>
            </a:lvl1pPr>
          </a:lstStyle>
          <a:p>
            <a:r>
              <a:rPr lang="en-US"/>
              <a:t>Click to edit Master title style</a:t>
            </a:r>
          </a:p>
        </p:txBody>
      </p:sp>
      <p:pic>
        <p:nvPicPr>
          <p:cNvPr id="7" name="Picture 6">
            <a:extLst>
              <a:ext uri="{FF2B5EF4-FFF2-40B4-BE49-F238E27FC236}">
                <a16:creationId xmlns:a16="http://schemas.microsoft.com/office/drawing/2014/main" id="{19E10945-0B93-4332-8B3E-ACA153FCF9A3}"/>
              </a:ext>
              <a:ext uri="{C183D7F6-B498-43B3-948B-1728B52AA6E4}">
                <adec:decorative xmlns:adec="http://schemas.microsoft.com/office/drawing/2017/decorative" val="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53" t="10345" r="2058" b="46860"/>
          <a:stretch/>
        </p:blipFill>
        <p:spPr>
          <a:xfrm>
            <a:off x="-19050" y="1"/>
            <a:ext cx="12192000" cy="3545113"/>
          </a:xfrm>
          <a:prstGeom prst="rect">
            <a:avLst/>
          </a:prstGeom>
        </p:spPr>
      </p:pic>
    </p:spTree>
    <p:extLst>
      <p:ext uri="{BB962C8B-B14F-4D97-AF65-F5344CB8AC3E}">
        <p14:creationId xmlns:p14="http://schemas.microsoft.com/office/powerpoint/2010/main" val="25822514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wo Content" userDrawn="1">
  <p:cSld name="1_Two Content">
    <p:bg>
      <p:bgPr>
        <a:gradFill>
          <a:gsLst>
            <a:gs pos="0">
              <a:srgbClr val="FFFFFF"/>
            </a:gs>
            <a:gs pos="62000">
              <a:srgbClr val="EDEDED">
                <a:alpha val="62745"/>
              </a:srgbClr>
            </a:gs>
            <a:gs pos="100000">
              <a:srgbClr val="EDEDED"/>
            </a:gs>
          </a:gsLst>
          <a:lin ang="4800000" scaled="0"/>
        </a:gradFill>
        <a:effectLst/>
      </p:bgPr>
    </p:bg>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47700" y="546008"/>
            <a:ext cx="9288972" cy="1229075"/>
          </a:xfrm>
          <a:prstGeom prst="rect">
            <a:avLst/>
          </a:prstGeom>
          <a:noFill/>
          <a:ln>
            <a:noFill/>
          </a:ln>
        </p:spPr>
        <p:txBody>
          <a:bodyPr spcFirstLastPara="1" wrap="square" lIns="91425" tIns="45700" rIns="91425" bIns="45700" anchor="ctr" anchorCtr="0">
            <a:noAutofit/>
          </a:bodyPr>
          <a:lstStyle>
            <a:lvl1pPr lvl="0" algn="l">
              <a:lnSpc>
                <a:spcPct val="80000"/>
              </a:lnSpc>
              <a:spcBef>
                <a:spcPts val="0"/>
              </a:spcBef>
              <a:spcAft>
                <a:spcPts val="0"/>
              </a:spcAft>
              <a:buClr>
                <a:schemeClr val="dk2"/>
              </a:buClr>
              <a:buSzPts val="6000"/>
              <a:buFont typeface="Arial"/>
              <a:buNone/>
              <a:defRPr>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8"/>
          <p:cNvSpPr txBox="1">
            <a:spLocks noGrp="1"/>
          </p:cNvSpPr>
          <p:nvPr>
            <p:ph type="body" idx="1"/>
          </p:nvPr>
        </p:nvSpPr>
        <p:spPr>
          <a:xfrm>
            <a:off x="647699" y="2092960"/>
            <a:ext cx="5295903" cy="3964940"/>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00"/>
              </a:spcBef>
              <a:spcAft>
                <a:spcPts val="0"/>
              </a:spcAft>
              <a:buClr>
                <a:schemeClr val="accent1"/>
              </a:buClr>
              <a:buSzPts val="3200"/>
              <a:buChar char="•"/>
              <a:defRPr sz="3200"/>
            </a:lvl1pPr>
            <a:lvl2pPr marL="914400" lvl="1" indent="-419100" algn="l">
              <a:lnSpc>
                <a:spcPct val="100000"/>
              </a:lnSpc>
              <a:spcBef>
                <a:spcPts val="600"/>
              </a:spcBef>
              <a:spcAft>
                <a:spcPts val="0"/>
              </a:spcAft>
              <a:buClr>
                <a:schemeClr val="accent1"/>
              </a:buClr>
              <a:buSzPts val="3000"/>
              <a:buChar char="◦"/>
              <a:defRPr sz="3000">
                <a:solidFill>
                  <a:schemeClr val="dk1"/>
                </a:solidFill>
                <a:latin typeface="Arial"/>
                <a:ea typeface="Arial"/>
                <a:cs typeface="Arial"/>
                <a:sym typeface="Arial"/>
              </a:defRPr>
            </a:lvl2pPr>
            <a:lvl3pPr marL="1371600" lvl="2" indent="-406400" algn="l">
              <a:lnSpc>
                <a:spcPct val="100000"/>
              </a:lnSpc>
              <a:spcBef>
                <a:spcPts val="600"/>
              </a:spcBef>
              <a:spcAft>
                <a:spcPts val="0"/>
              </a:spcAft>
              <a:buClr>
                <a:schemeClr val="accent1"/>
              </a:buClr>
              <a:buSzPts val="2800"/>
              <a:buFont typeface="Arial"/>
              <a:buChar char="▪"/>
              <a:defRPr sz="2800">
                <a:solidFill>
                  <a:schemeClr val="dk1"/>
                </a:solidFill>
                <a:latin typeface="Arial"/>
                <a:ea typeface="Arial"/>
                <a:cs typeface="Arial"/>
                <a:sym typeface="Arial"/>
              </a:defRPr>
            </a:lvl3pPr>
            <a:lvl4pPr marL="1828800" lvl="3" indent="-393700" algn="l">
              <a:lnSpc>
                <a:spcPct val="100000"/>
              </a:lnSpc>
              <a:spcBef>
                <a:spcPts val="600"/>
              </a:spcBef>
              <a:spcAft>
                <a:spcPts val="0"/>
              </a:spcAft>
              <a:buClr>
                <a:schemeClr val="accent1"/>
              </a:buClr>
              <a:buSzPts val="2600"/>
              <a:buChar char="▫"/>
              <a:defRPr sz="2600">
                <a:solidFill>
                  <a:schemeClr val="dk1"/>
                </a:solidFill>
                <a:latin typeface="Arial"/>
                <a:ea typeface="Arial"/>
                <a:cs typeface="Arial"/>
                <a:sym typeface="Arial"/>
              </a:defRPr>
            </a:lvl4pPr>
            <a:lvl5pPr marL="2286000" lvl="4" indent="-381000" algn="l">
              <a:lnSpc>
                <a:spcPct val="100000"/>
              </a:lnSpc>
              <a:spcBef>
                <a:spcPts val="600"/>
              </a:spcBef>
              <a:spcAft>
                <a:spcPts val="0"/>
              </a:spcAft>
              <a:buClr>
                <a:schemeClr val="accent1"/>
              </a:buClr>
              <a:buSzPts val="2400"/>
              <a:buChar char="▪"/>
              <a:defRPr sz="2400">
                <a:solidFill>
                  <a:schemeClr val="dk1"/>
                </a:solidFill>
                <a:latin typeface="Arial"/>
                <a:ea typeface="Arial"/>
                <a:cs typeface="Arial"/>
                <a:sym typeface="Arial"/>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 name="Picture Placeholder 2">
            <a:extLst>
              <a:ext uri="{FF2B5EF4-FFF2-40B4-BE49-F238E27FC236}">
                <a16:creationId xmlns:a16="http://schemas.microsoft.com/office/drawing/2014/main" id="{EFBC3B4F-8854-999E-23B8-5B4A3F5E9EE2}"/>
              </a:ext>
            </a:extLst>
          </p:cNvPr>
          <p:cNvSpPr>
            <a:spLocks noGrp="1"/>
          </p:cNvSpPr>
          <p:nvPr>
            <p:ph type="pic" sz="quarter" idx="10"/>
          </p:nvPr>
        </p:nvSpPr>
        <p:spPr>
          <a:xfrm>
            <a:off x="6419850" y="2092960"/>
            <a:ext cx="1247775" cy="1130300"/>
          </a:xfrm>
        </p:spPr>
        <p:txBody>
          <a:bodyPr/>
          <a:lstStyle/>
          <a:p>
            <a:endParaRPr lang="en-US"/>
          </a:p>
        </p:txBody>
      </p:sp>
      <p:sp>
        <p:nvSpPr>
          <p:cNvPr id="7" name="Table Placeholder 6">
            <a:extLst>
              <a:ext uri="{FF2B5EF4-FFF2-40B4-BE49-F238E27FC236}">
                <a16:creationId xmlns:a16="http://schemas.microsoft.com/office/drawing/2014/main" id="{68FC6DC4-3D27-179B-870D-6E19FCBBF34C}"/>
              </a:ext>
            </a:extLst>
          </p:cNvPr>
          <p:cNvSpPr>
            <a:spLocks noGrp="1"/>
          </p:cNvSpPr>
          <p:nvPr>
            <p:ph type="tbl" sz="quarter" idx="11"/>
          </p:nvPr>
        </p:nvSpPr>
        <p:spPr>
          <a:xfrm>
            <a:off x="8029575" y="2343150"/>
            <a:ext cx="3638550" cy="3714750"/>
          </a:xfrm>
        </p:spPr>
        <p:txBody>
          <a:bodyPr/>
          <a:lstStyle/>
          <a:p>
            <a:endParaRPr lang="en-US"/>
          </a:p>
        </p:txBody>
      </p:sp>
    </p:spTree>
    <p:extLst>
      <p:ext uri="{BB962C8B-B14F-4D97-AF65-F5344CB8AC3E}">
        <p14:creationId xmlns:p14="http://schemas.microsoft.com/office/powerpoint/2010/main" val="1007108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3_Two Content">
    <p:bg>
      <p:bgPr>
        <a:gradFill>
          <a:gsLst>
            <a:gs pos="0">
              <a:srgbClr val="EDEDED">
                <a:lumMod val="0"/>
                <a:lumOff val="100000"/>
              </a:srgbClr>
            </a:gs>
            <a:gs pos="100000">
              <a:srgbClr val="EDEDED"/>
            </a:gs>
            <a:gs pos="62000">
              <a:srgbClr val="EDEDED">
                <a:alpha val="63000"/>
              </a:srgbClr>
            </a:gs>
          </a:gsLst>
          <a:lin ang="4800000" scaled="0"/>
        </a:gradFill>
        <a:effectLst/>
      </p:bgPr>
    </p:bg>
    <p:spTree>
      <p:nvGrpSpPr>
        <p:cNvPr id="1" name=""/>
        <p:cNvGrpSpPr/>
        <p:nvPr/>
      </p:nvGrpSpPr>
      <p:grpSpPr>
        <a:xfrm>
          <a:off x="0" y="0"/>
          <a:ext cx="0" cy="0"/>
          <a:chOff x="0" y="0"/>
          <a:chExt cx="0" cy="0"/>
        </a:xfrm>
      </p:grpSpPr>
      <p:sp>
        <p:nvSpPr>
          <p:cNvPr id="11" name="Title">
            <a:extLst>
              <a:ext uri="{FF2B5EF4-FFF2-40B4-BE49-F238E27FC236}">
                <a16:creationId xmlns:a16="http://schemas.microsoft.com/office/drawing/2014/main" id="{DC57D509-06F3-4F98-90AA-0EE7BD1D8AFC}"/>
              </a:ext>
            </a:extLst>
          </p:cNvPr>
          <p:cNvSpPr>
            <a:spLocks noGrp="1"/>
          </p:cNvSpPr>
          <p:nvPr>
            <p:ph type="title" hasCustomPrompt="1"/>
          </p:nvPr>
        </p:nvSpPr>
        <p:spPr>
          <a:xfrm>
            <a:off x="-1" y="-1"/>
            <a:ext cx="12192001" cy="1464907"/>
          </a:xfrm>
          <a:prstGeom prst="rect">
            <a:avLst/>
          </a:prstGeom>
          <a:solidFill>
            <a:schemeClr val="tx1">
              <a:lumMod val="20000"/>
              <a:lumOff val="80000"/>
            </a:schemeClr>
          </a:solidFill>
        </p:spPr>
        <p:txBody>
          <a:bodyPr vert="horz" lIns="91440" tIns="45720" rIns="91440" bIns="45720" rtlCol="0" anchor="ctr" anchorCtr="0">
            <a:noAutofit/>
          </a:bodyPr>
          <a:lstStyle>
            <a:lvl1pPr marL="548640">
              <a:lnSpc>
                <a:spcPct val="85000"/>
              </a:lnSpc>
              <a:defRPr>
                <a:solidFill>
                  <a:schemeClr val="tx2"/>
                </a:solidFill>
              </a:defRPr>
            </a:lvl1pPr>
          </a:lstStyle>
          <a:p>
            <a:r>
              <a:rPr lang="en-US"/>
              <a:t>Click to edit Master title style         </a:t>
            </a:r>
          </a:p>
        </p:txBody>
      </p:sp>
      <p:sp>
        <p:nvSpPr>
          <p:cNvPr id="3" name="Content">
            <a:extLst>
              <a:ext uri="{FF2B5EF4-FFF2-40B4-BE49-F238E27FC236}">
                <a16:creationId xmlns:a16="http://schemas.microsoft.com/office/drawing/2014/main" id="{88CB66B4-D294-4EAD-BC00-AEEF13826063}"/>
              </a:ext>
            </a:extLst>
          </p:cNvPr>
          <p:cNvSpPr>
            <a:spLocks noGrp="1"/>
          </p:cNvSpPr>
          <p:nvPr>
            <p:ph sz="half" idx="1"/>
          </p:nvPr>
        </p:nvSpPr>
        <p:spPr>
          <a:xfrm>
            <a:off x="647699" y="1752600"/>
            <a:ext cx="5483888" cy="4305300"/>
          </a:xfrm>
          <a:prstGeom prst="rect">
            <a:avLst/>
          </a:prstGeom>
        </p:spPr>
        <p:txBody>
          <a:bodyPr/>
          <a:lstStyle>
            <a:lvl1pPr>
              <a:buClr>
                <a:schemeClr val="accent1"/>
              </a:buClr>
              <a:defRPr sz="3200"/>
            </a:lvl1pPr>
            <a:lvl2pPr marL="640080" indent="-274320">
              <a:buClr>
                <a:schemeClr val="accent1"/>
              </a:buClr>
              <a:defRPr lang="en-US" sz="3000" kern="1200" dirty="0">
                <a:solidFill>
                  <a:schemeClr val="tx1"/>
                </a:solidFill>
                <a:latin typeface="+mn-lt"/>
                <a:ea typeface="+mn-ea"/>
                <a:cs typeface="+mn-cs"/>
              </a:defRPr>
            </a:lvl2pPr>
            <a:lvl3pPr marL="914400" indent="-274320">
              <a:buClr>
                <a:schemeClr val="accent1"/>
              </a:buClr>
              <a:buFont typeface="Arial" panose="020B0604020202020204" pitchFamily="34" charset="0"/>
              <a:buChar char="▪"/>
              <a:defRPr lang="en-US" sz="2800" kern="1200" dirty="0">
                <a:solidFill>
                  <a:schemeClr val="tx1"/>
                </a:solidFill>
                <a:latin typeface="+mn-lt"/>
                <a:ea typeface="+mn-ea"/>
                <a:cs typeface="+mn-cs"/>
              </a:defRPr>
            </a:lvl3pPr>
            <a:lvl4pPr marL="1188720" indent="-274320">
              <a:buClr>
                <a:schemeClr val="accent1"/>
              </a:buClr>
              <a:defRPr lang="en-US" sz="2600" kern="1200" dirty="0">
                <a:solidFill>
                  <a:schemeClr val="tx1"/>
                </a:solidFill>
                <a:latin typeface="+mn-lt"/>
                <a:ea typeface="+mn-ea"/>
                <a:cs typeface="+mn-cs"/>
              </a:defRPr>
            </a:lvl4pPr>
            <a:lvl5pPr marL="1463040" indent="-274320">
              <a:buClr>
                <a:schemeClr val="accent1"/>
              </a:buClr>
              <a:defRPr lang="en-US" sz="2400"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a:extLst>
              <a:ext uri="{FF2B5EF4-FFF2-40B4-BE49-F238E27FC236}">
                <a16:creationId xmlns:a16="http://schemas.microsoft.com/office/drawing/2014/main" id="{A15BB3D2-285C-4BFF-B1BA-5171ABDD02F8}"/>
              </a:ext>
            </a:extLst>
          </p:cNvPr>
          <p:cNvSpPr>
            <a:spLocks noGrp="1"/>
          </p:cNvSpPr>
          <p:nvPr>
            <p:ph sz="half" idx="10"/>
          </p:nvPr>
        </p:nvSpPr>
        <p:spPr>
          <a:xfrm>
            <a:off x="6172200" y="1752600"/>
            <a:ext cx="5483888" cy="4305300"/>
          </a:xfrm>
          <a:prstGeom prst="rect">
            <a:avLst/>
          </a:prstGeom>
        </p:spPr>
        <p:txBody>
          <a:bodyPr/>
          <a:lstStyle>
            <a:lvl1pPr>
              <a:buClr>
                <a:schemeClr val="accent1"/>
              </a:buClr>
              <a:defRPr sz="3200"/>
            </a:lvl1pPr>
            <a:lvl2pPr marL="640080" indent="-274320">
              <a:buClr>
                <a:schemeClr val="accent1"/>
              </a:buClr>
              <a:defRPr lang="en-US" sz="3000" kern="1200" dirty="0">
                <a:solidFill>
                  <a:schemeClr val="tx1"/>
                </a:solidFill>
                <a:latin typeface="+mn-lt"/>
                <a:ea typeface="+mn-ea"/>
                <a:cs typeface="+mn-cs"/>
              </a:defRPr>
            </a:lvl2pPr>
            <a:lvl3pPr marL="914400" indent="-274320">
              <a:buClr>
                <a:schemeClr val="accent1"/>
              </a:buClr>
              <a:buFont typeface="Arial" panose="020B0604020202020204" pitchFamily="34" charset="0"/>
              <a:buChar char="▪"/>
              <a:defRPr lang="en-US" sz="2800" kern="1200" dirty="0">
                <a:solidFill>
                  <a:schemeClr val="tx1"/>
                </a:solidFill>
                <a:latin typeface="+mn-lt"/>
                <a:ea typeface="+mn-ea"/>
                <a:cs typeface="+mn-cs"/>
              </a:defRPr>
            </a:lvl3pPr>
            <a:lvl4pPr marL="1188720" indent="-274320">
              <a:buClr>
                <a:schemeClr val="accent1"/>
              </a:buClr>
              <a:defRPr lang="en-US" sz="2600" kern="1200" dirty="0">
                <a:solidFill>
                  <a:schemeClr val="tx1"/>
                </a:solidFill>
                <a:latin typeface="+mn-lt"/>
                <a:ea typeface="+mn-ea"/>
                <a:cs typeface="+mn-cs"/>
              </a:defRPr>
            </a:lvl4pPr>
            <a:lvl5pPr marL="1463040" indent="-274320">
              <a:buClr>
                <a:schemeClr val="accent1"/>
              </a:buClr>
              <a:defRPr lang="en-US" sz="2400"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031300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15AED132-33BC-4897-98DD-50BD00FACD4E}"/>
              </a:ext>
            </a:extLst>
          </p:cNvPr>
          <p:cNvSpPr>
            <a:spLocks noGrp="1"/>
          </p:cNvSpPr>
          <p:nvPr>
            <p:ph type="title"/>
          </p:nvPr>
        </p:nvSpPr>
        <p:spPr>
          <a:xfrm>
            <a:off x="1498600" y="2208007"/>
            <a:ext cx="9347200" cy="2441986"/>
          </a:xfrm>
        </p:spPr>
        <p:txBody>
          <a:bodyPr/>
          <a:lstStyle>
            <a:lvl1pPr algn="ctr">
              <a:lnSpc>
                <a:spcPct val="100000"/>
              </a:lnSpc>
              <a:defRPr sz="8000">
                <a:solidFill>
                  <a:schemeClr val="bg1"/>
                </a:solidFill>
              </a:defRPr>
            </a:lvl1pPr>
          </a:lstStyle>
          <a:p>
            <a:r>
              <a:rPr lang="en-US"/>
              <a:t>Click to edit Master title style</a:t>
            </a:r>
          </a:p>
        </p:txBody>
      </p:sp>
      <p:pic>
        <p:nvPicPr>
          <p:cNvPr id="5" name="Picture 4" descr="California Department of Education">
            <a:extLst>
              <a:ext uri="{FF2B5EF4-FFF2-40B4-BE49-F238E27FC236}">
                <a16:creationId xmlns:a16="http://schemas.microsoft.com/office/drawing/2014/main" id="{4A957E21-4E77-468E-A923-7EC792D9BA5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7700" y="216885"/>
            <a:ext cx="1535715" cy="1535715"/>
          </a:xfrm>
          <a:prstGeom prst="rect">
            <a:avLst/>
          </a:prstGeom>
        </p:spPr>
      </p:pic>
      <p:sp>
        <p:nvSpPr>
          <p:cNvPr id="4" name="TextBox 3">
            <a:extLst>
              <a:ext uri="{FF2B5EF4-FFF2-40B4-BE49-F238E27FC236}">
                <a16:creationId xmlns:a16="http://schemas.microsoft.com/office/drawing/2014/main" id="{BFBC029A-1531-45AA-8D5B-9E2CC1B06EE8}"/>
              </a:ext>
            </a:extLst>
          </p:cNvPr>
          <p:cNvSpPr txBox="1"/>
          <p:nvPr userDrawn="1"/>
        </p:nvSpPr>
        <p:spPr>
          <a:xfrm>
            <a:off x="8799871" y="6154994"/>
            <a:ext cx="3008671" cy="369332"/>
          </a:xfrm>
          <a:prstGeom prst="rect">
            <a:avLst/>
          </a:prstGeom>
          <a:noFill/>
        </p:spPr>
        <p:txBody>
          <a:bodyPr wrap="square" rtlCol="0">
            <a:spAutoFit/>
          </a:bodyPr>
          <a:lstStyle/>
          <a:p>
            <a:pPr algn="r"/>
            <a:fld id="{F890DC55-E28F-443D-944F-A2C12016CFAA}" type="slidenum">
              <a:rPr lang="en-US" smtClean="0">
                <a:latin typeface="+mj-lt"/>
              </a:rPr>
              <a:t>‹#›</a:t>
            </a:fld>
            <a:endParaRPr lang="en-US">
              <a:latin typeface="+mj-lt"/>
            </a:endParaRPr>
          </a:p>
        </p:txBody>
      </p:sp>
    </p:spTree>
    <p:extLst>
      <p:ext uri="{BB962C8B-B14F-4D97-AF65-F5344CB8AC3E}">
        <p14:creationId xmlns:p14="http://schemas.microsoft.com/office/powerpoint/2010/main" val="19477337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slid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15AED132-33BC-4897-98DD-50BD00FACD4E}"/>
              </a:ext>
            </a:extLst>
          </p:cNvPr>
          <p:cNvSpPr>
            <a:spLocks noGrp="1"/>
          </p:cNvSpPr>
          <p:nvPr>
            <p:ph type="title"/>
          </p:nvPr>
        </p:nvSpPr>
        <p:spPr>
          <a:xfrm>
            <a:off x="647700" y="3545114"/>
            <a:ext cx="10858500" cy="2512786"/>
          </a:xfrm>
        </p:spPr>
        <p:txBody>
          <a:bodyPr/>
          <a:lstStyle>
            <a:lvl1pPr algn="ctr">
              <a:lnSpc>
                <a:spcPct val="100000"/>
              </a:lnSpc>
              <a:defRPr sz="8000">
                <a:solidFill>
                  <a:schemeClr val="bg1"/>
                </a:solidFill>
              </a:defRPr>
            </a:lvl1pPr>
          </a:lstStyle>
          <a:p>
            <a:r>
              <a:rPr lang="en-US"/>
              <a:t>Click to edit Master title style</a:t>
            </a:r>
          </a:p>
        </p:txBody>
      </p:sp>
      <p:pic>
        <p:nvPicPr>
          <p:cNvPr id="7" name="Picture 6">
            <a:extLst>
              <a:ext uri="{FF2B5EF4-FFF2-40B4-BE49-F238E27FC236}">
                <a16:creationId xmlns:a16="http://schemas.microsoft.com/office/drawing/2014/main" id="{19E10945-0B93-4332-8B3E-ACA153FCF9A3}"/>
              </a:ext>
              <a:ext uri="{C183D7F6-B498-43B3-948B-1728B52AA6E4}">
                <adec:decorative xmlns:adec="http://schemas.microsoft.com/office/drawing/2017/decorative" val="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53" t="10345" r="2058" b="46860"/>
          <a:stretch/>
        </p:blipFill>
        <p:spPr>
          <a:xfrm>
            <a:off x="-3942" y="1"/>
            <a:ext cx="12195941" cy="3545113"/>
          </a:xfrm>
          <a:prstGeom prst="rect">
            <a:avLst/>
          </a:prstGeom>
        </p:spPr>
      </p:pic>
      <p:sp>
        <p:nvSpPr>
          <p:cNvPr id="4" name="TextBox 3">
            <a:extLst>
              <a:ext uri="{FF2B5EF4-FFF2-40B4-BE49-F238E27FC236}">
                <a16:creationId xmlns:a16="http://schemas.microsoft.com/office/drawing/2014/main" id="{AEBE286E-0EF6-410E-96F1-1A6A44B4C7B0}"/>
              </a:ext>
            </a:extLst>
          </p:cNvPr>
          <p:cNvSpPr txBox="1"/>
          <p:nvPr userDrawn="1"/>
        </p:nvSpPr>
        <p:spPr>
          <a:xfrm>
            <a:off x="8799871" y="6154994"/>
            <a:ext cx="3008671" cy="369332"/>
          </a:xfrm>
          <a:prstGeom prst="rect">
            <a:avLst/>
          </a:prstGeom>
          <a:noFill/>
        </p:spPr>
        <p:txBody>
          <a:bodyPr wrap="square" rtlCol="0">
            <a:spAutoFit/>
          </a:bodyPr>
          <a:lstStyle/>
          <a:p>
            <a:pPr algn="r"/>
            <a:fld id="{F890DC55-E28F-443D-944F-A2C12016CFAA}" type="slidenum">
              <a:rPr lang="en-US" smtClean="0">
                <a:latin typeface="+mj-lt"/>
              </a:rPr>
              <a:t>‹#›</a:t>
            </a:fld>
            <a:endParaRPr lang="en-US">
              <a:latin typeface="+mj-lt"/>
            </a:endParaRPr>
          </a:p>
        </p:txBody>
      </p:sp>
    </p:spTree>
    <p:extLst>
      <p:ext uri="{BB962C8B-B14F-4D97-AF65-F5344CB8AC3E}">
        <p14:creationId xmlns:p14="http://schemas.microsoft.com/office/powerpoint/2010/main" val="25822514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15AED132-33BC-4897-98DD-50BD00FACD4E}"/>
              </a:ext>
            </a:extLst>
          </p:cNvPr>
          <p:cNvSpPr>
            <a:spLocks noGrp="1"/>
          </p:cNvSpPr>
          <p:nvPr>
            <p:ph type="title"/>
          </p:nvPr>
        </p:nvSpPr>
        <p:spPr>
          <a:xfrm>
            <a:off x="1498600" y="2208007"/>
            <a:ext cx="9347200" cy="2441986"/>
          </a:xfrm>
        </p:spPr>
        <p:txBody>
          <a:bodyPr/>
          <a:lstStyle>
            <a:lvl1pPr algn="ctr">
              <a:lnSpc>
                <a:spcPct val="100000"/>
              </a:lnSpc>
              <a:defRPr sz="8000">
                <a:solidFill>
                  <a:schemeClr val="bg1"/>
                </a:solidFill>
              </a:defRPr>
            </a:lvl1pPr>
          </a:lstStyle>
          <a:p>
            <a:r>
              <a:rPr lang="en-US"/>
              <a:t>Click to edit Master title style</a:t>
            </a:r>
          </a:p>
        </p:txBody>
      </p:sp>
      <p:pic>
        <p:nvPicPr>
          <p:cNvPr id="5" name="Picture 4" descr="California Department of Education">
            <a:extLst>
              <a:ext uri="{FF2B5EF4-FFF2-40B4-BE49-F238E27FC236}">
                <a16:creationId xmlns:a16="http://schemas.microsoft.com/office/drawing/2014/main" id="{4A957E21-4E77-468E-A923-7EC792D9BA5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7700" y="216885"/>
            <a:ext cx="1535715" cy="1535715"/>
          </a:xfrm>
          <a:prstGeom prst="rect">
            <a:avLst/>
          </a:prstGeom>
        </p:spPr>
      </p:pic>
      <p:sp>
        <p:nvSpPr>
          <p:cNvPr id="2" name="TextBox 1">
            <a:extLst>
              <a:ext uri="{FF2B5EF4-FFF2-40B4-BE49-F238E27FC236}">
                <a16:creationId xmlns:a16="http://schemas.microsoft.com/office/drawing/2014/main" id="{4E2079D7-1727-4BA0-9A34-16D83CA728A6}"/>
              </a:ext>
            </a:extLst>
          </p:cNvPr>
          <p:cNvSpPr txBox="1"/>
          <p:nvPr userDrawn="1"/>
        </p:nvSpPr>
        <p:spPr>
          <a:xfrm>
            <a:off x="9871587" y="6115665"/>
            <a:ext cx="1956619" cy="369332"/>
          </a:xfrm>
          <a:prstGeom prst="rect">
            <a:avLst/>
          </a:prstGeom>
          <a:noFill/>
        </p:spPr>
        <p:txBody>
          <a:bodyPr wrap="square" rtlCol="0">
            <a:spAutoFit/>
          </a:bodyPr>
          <a:lstStyle/>
          <a:p>
            <a:pPr algn="r"/>
            <a:fld id="{09DE5A4F-364A-484D-98E8-4F7E50A3D7DA}" type="slidenum">
              <a:rPr lang="en-US" smtClean="0">
                <a:latin typeface="+mj-lt"/>
              </a:rPr>
              <a:pPr algn="r"/>
              <a:t>‹#›</a:t>
            </a:fld>
            <a:endParaRPr lang="en-US">
              <a:latin typeface="+mj-lt"/>
            </a:endParaRPr>
          </a:p>
        </p:txBody>
      </p:sp>
      <p:sp>
        <p:nvSpPr>
          <p:cNvPr id="3" name="TextBox 2">
            <a:extLst>
              <a:ext uri="{FF2B5EF4-FFF2-40B4-BE49-F238E27FC236}">
                <a16:creationId xmlns:a16="http://schemas.microsoft.com/office/drawing/2014/main" id="{5F76CF6F-C837-4415-8705-27CE12A5342A}"/>
              </a:ext>
            </a:extLst>
          </p:cNvPr>
          <p:cNvSpPr txBox="1"/>
          <p:nvPr userDrawn="1"/>
        </p:nvSpPr>
        <p:spPr>
          <a:xfrm>
            <a:off x="7305367" y="6300331"/>
            <a:ext cx="1956619" cy="369332"/>
          </a:xfrm>
          <a:prstGeom prst="rect">
            <a:avLst/>
          </a:prstGeom>
          <a:noFill/>
        </p:spPr>
        <p:txBody>
          <a:bodyPr wrap="square" rtlCol="0">
            <a:spAutoFit/>
          </a:bodyPr>
          <a:lstStyle/>
          <a:p>
            <a:pPr algn="r"/>
            <a:fld id="{A8376BC2-7A41-4446-9A64-8BC2917AF994}" type="slidenum">
              <a:rPr lang="en-US" smtClean="0">
                <a:latin typeface="+mj-lt"/>
              </a:rPr>
              <a:t>‹#›</a:t>
            </a:fld>
            <a:endParaRPr lang="en-US">
              <a:latin typeface="+mj-lt"/>
            </a:endParaRPr>
          </a:p>
        </p:txBody>
      </p:sp>
      <p:sp>
        <p:nvSpPr>
          <p:cNvPr id="7" name="TextBox 6">
            <a:extLst>
              <a:ext uri="{FF2B5EF4-FFF2-40B4-BE49-F238E27FC236}">
                <a16:creationId xmlns:a16="http://schemas.microsoft.com/office/drawing/2014/main" id="{4CDF43AB-BC6E-416B-A44B-4F06BFE59929}"/>
              </a:ext>
            </a:extLst>
          </p:cNvPr>
          <p:cNvSpPr txBox="1"/>
          <p:nvPr userDrawn="1"/>
        </p:nvSpPr>
        <p:spPr>
          <a:xfrm>
            <a:off x="8799871" y="6154994"/>
            <a:ext cx="3008671" cy="369332"/>
          </a:xfrm>
          <a:prstGeom prst="rect">
            <a:avLst/>
          </a:prstGeom>
          <a:noFill/>
        </p:spPr>
        <p:txBody>
          <a:bodyPr wrap="square" rtlCol="0">
            <a:spAutoFit/>
          </a:bodyPr>
          <a:lstStyle/>
          <a:p>
            <a:pPr algn="r"/>
            <a:fld id="{F890DC55-E28F-443D-944F-A2C12016CFAA}" type="slidenum">
              <a:rPr lang="en-US" smtClean="0">
                <a:latin typeface="+mj-lt"/>
              </a:rPr>
              <a:t>‹#›</a:t>
            </a:fld>
            <a:endParaRPr lang="en-US">
              <a:latin typeface="+mj-lt"/>
            </a:endParaRPr>
          </a:p>
        </p:txBody>
      </p:sp>
    </p:spTree>
    <p:extLst>
      <p:ext uri="{BB962C8B-B14F-4D97-AF65-F5344CB8AC3E}">
        <p14:creationId xmlns:p14="http://schemas.microsoft.com/office/powerpoint/2010/main" val="19477337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slide3">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407CAC7-C460-47F3-BB1B-AE03FC9DCD1D}"/>
              </a:ext>
              <a:ext uri="{C183D7F6-B498-43B3-948B-1728B52AA6E4}">
                <adec:decorative xmlns:adec="http://schemas.microsoft.com/office/drawing/2017/decorative" val="1"/>
              </a:ext>
            </a:extLst>
          </p:cNvPr>
          <p:cNvSpPr/>
          <p:nvPr userDrawn="1"/>
        </p:nvSpPr>
        <p:spPr>
          <a:xfrm>
            <a:off x="5860280" y="-103239"/>
            <a:ext cx="6375263" cy="696123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Title">
            <a:extLst>
              <a:ext uri="{FF2B5EF4-FFF2-40B4-BE49-F238E27FC236}">
                <a16:creationId xmlns:a16="http://schemas.microsoft.com/office/drawing/2014/main" id="{2CCCFFB3-2B0C-4737-8C2B-5847DB10CF18}"/>
              </a:ext>
            </a:extLst>
          </p:cNvPr>
          <p:cNvSpPr>
            <a:spLocks noGrp="1"/>
          </p:cNvSpPr>
          <p:nvPr>
            <p:ph type="title" hasCustomPrompt="1"/>
          </p:nvPr>
        </p:nvSpPr>
        <p:spPr>
          <a:xfrm>
            <a:off x="6172200" y="304800"/>
            <a:ext cx="5334000" cy="5753100"/>
          </a:xfrm>
        </p:spPr>
        <p:txBody>
          <a:bodyPr/>
          <a:lstStyle>
            <a:lvl1pPr algn="ctr">
              <a:lnSpc>
                <a:spcPct val="100000"/>
              </a:lnSpc>
              <a:defRPr sz="8000">
                <a:solidFill>
                  <a:schemeClr val="bg1"/>
                </a:solidFill>
              </a:defRPr>
            </a:lvl1pPr>
          </a:lstStyle>
          <a:p>
            <a:r>
              <a:rPr lang="en-US"/>
              <a:t>Title Slide</a:t>
            </a:r>
          </a:p>
        </p:txBody>
      </p:sp>
      <p:sp>
        <p:nvSpPr>
          <p:cNvPr id="4" name="TextBox 3">
            <a:extLst>
              <a:ext uri="{FF2B5EF4-FFF2-40B4-BE49-F238E27FC236}">
                <a16:creationId xmlns:a16="http://schemas.microsoft.com/office/drawing/2014/main" id="{4EDE5350-C306-4FF6-A077-6C069B1010DE}"/>
              </a:ext>
            </a:extLst>
          </p:cNvPr>
          <p:cNvSpPr txBox="1"/>
          <p:nvPr userDrawn="1"/>
        </p:nvSpPr>
        <p:spPr>
          <a:xfrm>
            <a:off x="8799871" y="6154994"/>
            <a:ext cx="3008671" cy="369332"/>
          </a:xfrm>
          <a:prstGeom prst="rect">
            <a:avLst/>
          </a:prstGeom>
          <a:noFill/>
        </p:spPr>
        <p:txBody>
          <a:bodyPr wrap="square" rtlCol="0">
            <a:spAutoFit/>
          </a:bodyPr>
          <a:lstStyle/>
          <a:p>
            <a:pPr algn="r"/>
            <a:fld id="{F890DC55-E28F-443D-944F-A2C12016CFAA}" type="slidenum">
              <a:rPr lang="en-US" smtClean="0">
                <a:latin typeface="+mj-lt"/>
              </a:rPr>
              <a:t>‹#›</a:t>
            </a:fld>
            <a:endParaRPr lang="en-US">
              <a:latin typeface="+mj-lt"/>
            </a:endParaRPr>
          </a:p>
        </p:txBody>
      </p:sp>
    </p:spTree>
    <p:extLst>
      <p:ext uri="{BB962C8B-B14F-4D97-AF65-F5344CB8AC3E}">
        <p14:creationId xmlns:p14="http://schemas.microsoft.com/office/powerpoint/2010/main" val="34124569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One Content">
    <p:spTree>
      <p:nvGrpSpPr>
        <p:cNvPr id="1" name=""/>
        <p:cNvGrpSpPr/>
        <p:nvPr/>
      </p:nvGrpSpPr>
      <p:grpSpPr>
        <a:xfrm>
          <a:off x="0" y="0"/>
          <a:ext cx="0" cy="0"/>
          <a:chOff x="0" y="0"/>
          <a:chExt cx="0" cy="0"/>
        </a:xfrm>
      </p:grpSpPr>
      <p:sp>
        <p:nvSpPr>
          <p:cNvPr id="10" name="Title">
            <a:extLst>
              <a:ext uri="{FF2B5EF4-FFF2-40B4-BE49-F238E27FC236}">
                <a16:creationId xmlns:a16="http://schemas.microsoft.com/office/drawing/2014/main" id="{51E748A5-918B-4C07-80B1-6C2AE419FDDD}"/>
              </a:ext>
            </a:extLst>
          </p:cNvPr>
          <p:cNvSpPr>
            <a:spLocks noGrp="1"/>
          </p:cNvSpPr>
          <p:nvPr>
            <p:ph type="title"/>
          </p:nvPr>
        </p:nvSpPr>
        <p:spPr>
          <a:xfrm>
            <a:off x="647700" y="304801"/>
            <a:ext cx="10858500" cy="1335314"/>
          </a:xfrm>
          <a:prstGeom prst="rect">
            <a:avLst/>
          </a:prstGeom>
        </p:spPr>
        <p:txBody>
          <a:bodyPr vert="horz" lIns="91440" tIns="45720" rIns="91440" bIns="45720" rtlCol="0" anchor="ctr" anchorCtr="0">
            <a:noAutofit/>
          </a:bodyPr>
          <a:lstStyle>
            <a:lvl1pPr>
              <a:defRPr>
                <a:solidFill>
                  <a:schemeClr val="tx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1BAB24A5-BAD8-4DB2-B429-3BCE161EDA02}"/>
              </a:ext>
            </a:extLst>
          </p:cNvPr>
          <p:cNvSpPr>
            <a:spLocks noGrp="1"/>
          </p:cNvSpPr>
          <p:nvPr>
            <p:ph sz="quarter" idx="10"/>
          </p:nvPr>
        </p:nvSpPr>
        <p:spPr>
          <a:xfrm>
            <a:off x="647699" y="1752600"/>
            <a:ext cx="10858499" cy="4305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456890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1" name="Title">
            <a:extLst>
              <a:ext uri="{FF2B5EF4-FFF2-40B4-BE49-F238E27FC236}">
                <a16:creationId xmlns:a16="http://schemas.microsoft.com/office/drawing/2014/main" id="{DC57D509-06F3-4F98-90AA-0EE7BD1D8AFC}"/>
              </a:ext>
            </a:extLst>
          </p:cNvPr>
          <p:cNvSpPr>
            <a:spLocks noGrp="1"/>
          </p:cNvSpPr>
          <p:nvPr>
            <p:ph type="title"/>
          </p:nvPr>
        </p:nvSpPr>
        <p:spPr>
          <a:xfrm>
            <a:off x="647700" y="304801"/>
            <a:ext cx="10858500" cy="1335314"/>
          </a:xfrm>
          <a:prstGeom prst="rect">
            <a:avLst/>
          </a:prstGeom>
        </p:spPr>
        <p:txBody>
          <a:bodyPr vert="horz" lIns="91440" tIns="45720" rIns="91440" bIns="45720" rtlCol="0" anchor="ctr" anchorCtr="0">
            <a:noAutofit/>
          </a:bodyPr>
          <a:lstStyle>
            <a:lvl1pPr>
              <a:defRPr>
                <a:solidFill>
                  <a:schemeClr val="tx1"/>
                </a:solidFill>
              </a:defRPr>
            </a:lvl1pPr>
          </a:lstStyle>
          <a:p>
            <a:r>
              <a:rPr lang="en-US"/>
              <a:t>Click to edit Master title style</a:t>
            </a:r>
          </a:p>
        </p:txBody>
      </p:sp>
      <p:sp>
        <p:nvSpPr>
          <p:cNvPr id="5" name="Content Placeholder 4">
            <a:extLst>
              <a:ext uri="{FF2B5EF4-FFF2-40B4-BE49-F238E27FC236}">
                <a16:creationId xmlns:a16="http://schemas.microsoft.com/office/drawing/2014/main" id="{02251E4C-AE67-4F14-A791-DD173F4C2FC7}"/>
              </a:ext>
            </a:extLst>
          </p:cNvPr>
          <p:cNvSpPr>
            <a:spLocks noGrp="1"/>
          </p:cNvSpPr>
          <p:nvPr>
            <p:ph sz="quarter" idx="10"/>
          </p:nvPr>
        </p:nvSpPr>
        <p:spPr>
          <a:xfrm>
            <a:off x="647700" y="1752601"/>
            <a:ext cx="5448300" cy="4305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7">
            <a:extLst>
              <a:ext uri="{FF2B5EF4-FFF2-40B4-BE49-F238E27FC236}">
                <a16:creationId xmlns:a16="http://schemas.microsoft.com/office/drawing/2014/main" id="{E79F0BD1-2D27-4EBE-9EFF-C80453B02D10}"/>
              </a:ext>
            </a:extLst>
          </p:cNvPr>
          <p:cNvSpPr>
            <a:spLocks noGrp="1"/>
          </p:cNvSpPr>
          <p:nvPr>
            <p:ph sz="quarter" idx="11"/>
          </p:nvPr>
        </p:nvSpPr>
        <p:spPr>
          <a:xfrm>
            <a:off x="6357256" y="1752601"/>
            <a:ext cx="5148943" cy="43052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693443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15" name="Image 0">
            <a:extLst>
              <a:ext uri="{FF2B5EF4-FFF2-40B4-BE49-F238E27FC236}">
                <a16:creationId xmlns:a16="http://schemas.microsoft.com/office/drawing/2014/main" id="{BA5D5A72-CB6F-F8DE-E2C9-90459C8C3DC1}"/>
              </a:ext>
              <a:ext uri="{C183D7F6-B498-43B3-948B-1728B52AA6E4}">
                <adec:decorative xmlns:adec="http://schemas.microsoft.com/office/drawing/2017/decorative" val="1"/>
              </a:ext>
            </a:extLst>
          </p:cNvPr>
          <p:cNvSpPr/>
          <p:nvPr/>
        </p:nvSpPr>
        <p:spPr>
          <a:xfrm>
            <a:off x="0" y="0"/>
            <a:ext cx="5295900" cy="6877050"/>
          </a:xfrm>
          <a:custGeom>
            <a:avLst/>
            <a:gdLst>
              <a:gd name="connsiteX0" fmla="*/ 0 w 5295900"/>
              <a:gd name="connsiteY0" fmla="*/ 0 h 6877050"/>
              <a:gd name="connsiteX1" fmla="*/ 5295900 w 5295900"/>
              <a:gd name="connsiteY1" fmla="*/ 0 h 6877050"/>
              <a:gd name="connsiteX2" fmla="*/ 5295900 w 5295900"/>
              <a:gd name="connsiteY2" fmla="*/ 6877050 h 6877050"/>
              <a:gd name="connsiteX3" fmla="*/ 0 w 5295900"/>
              <a:gd name="connsiteY3" fmla="*/ 6877050 h 6877050"/>
            </a:gdLst>
            <a:ahLst/>
            <a:cxnLst>
              <a:cxn ang="0">
                <a:pos x="connsiteX0" y="connsiteY0"/>
              </a:cxn>
              <a:cxn ang="0">
                <a:pos x="connsiteX1" y="connsiteY1"/>
              </a:cxn>
              <a:cxn ang="0">
                <a:pos x="connsiteX2" y="connsiteY2"/>
              </a:cxn>
              <a:cxn ang="0">
                <a:pos x="connsiteX3" y="connsiteY3"/>
              </a:cxn>
            </a:cxnLst>
            <a:rect l="l" t="t" r="r" b="b"/>
            <a:pathLst>
              <a:path w="5295900" h="6877050">
                <a:moveTo>
                  <a:pt x="0" y="0"/>
                </a:moveTo>
                <a:lnTo>
                  <a:pt x="5295900" y="0"/>
                </a:lnTo>
                <a:lnTo>
                  <a:pt x="5295900" y="6877050"/>
                </a:lnTo>
                <a:lnTo>
                  <a:pt x="0" y="6877050"/>
                </a:lnTo>
                <a:close/>
              </a:path>
            </a:pathLst>
          </a:custGeom>
          <a:solidFill>
            <a:schemeClr val="accent3"/>
          </a:solidFill>
          <a:ln w="4763" cap="flat">
            <a:noFill/>
            <a:prstDash val="solid"/>
            <a:miter/>
          </a:ln>
        </p:spPr>
        <p:txBody>
          <a:bodyPr rtlCol="0" anchor="ctr">
            <a:noAutofit/>
          </a:bodyPr>
          <a:lstStyle/>
          <a:p>
            <a:endParaRPr lang="en-US"/>
          </a:p>
        </p:txBody>
      </p:sp>
      <p:sp>
        <p:nvSpPr>
          <p:cNvPr id="20" name="Freeform: Shape 19">
            <a:extLst>
              <a:ext uri="{FF2B5EF4-FFF2-40B4-BE49-F238E27FC236}">
                <a16:creationId xmlns:a16="http://schemas.microsoft.com/office/drawing/2014/main" id="{E66FD7FF-2869-7902-36B2-2B229AB9AB19}"/>
              </a:ext>
              <a:ext uri="{C183D7F6-B498-43B3-948B-1728B52AA6E4}">
                <adec:decorative xmlns:adec="http://schemas.microsoft.com/office/drawing/2017/decorative" val="1"/>
              </a:ext>
            </a:extLst>
          </p:cNvPr>
          <p:cNvSpPr/>
          <p:nvPr userDrawn="1"/>
        </p:nvSpPr>
        <p:spPr>
          <a:xfrm>
            <a:off x="1500188" y="1173106"/>
            <a:ext cx="9191625" cy="5704772"/>
          </a:xfrm>
          <a:custGeom>
            <a:avLst/>
            <a:gdLst>
              <a:gd name="connsiteX0" fmla="*/ 4595813 w 9191625"/>
              <a:gd name="connsiteY0" fmla="*/ 0 h 5704772"/>
              <a:gd name="connsiteX1" fmla="*/ 9191625 w 9191625"/>
              <a:gd name="connsiteY1" fmla="*/ 4592108 h 5704772"/>
              <a:gd name="connsiteX2" fmla="*/ 9191625 w 9191625"/>
              <a:gd name="connsiteY2" fmla="*/ 5704772 h 5704772"/>
              <a:gd name="connsiteX3" fmla="*/ 0 w 9191625"/>
              <a:gd name="connsiteY3" fmla="*/ 5704772 h 5704772"/>
              <a:gd name="connsiteX4" fmla="*/ 0 w 9191625"/>
              <a:gd name="connsiteY4" fmla="*/ 4592108 h 5704772"/>
              <a:gd name="connsiteX5" fmla="*/ 4595813 w 9191625"/>
              <a:gd name="connsiteY5" fmla="*/ 0 h 570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1625" h="5704772">
                <a:moveTo>
                  <a:pt x="4595813" y="0"/>
                </a:moveTo>
                <a:cubicBezTo>
                  <a:pt x="7133987" y="0"/>
                  <a:pt x="9191625" y="2055957"/>
                  <a:pt x="9191625" y="4592108"/>
                </a:cubicBezTo>
                <a:lnTo>
                  <a:pt x="9191625" y="5704772"/>
                </a:lnTo>
                <a:lnTo>
                  <a:pt x="0" y="5704772"/>
                </a:lnTo>
                <a:lnTo>
                  <a:pt x="0" y="4592108"/>
                </a:lnTo>
                <a:cubicBezTo>
                  <a:pt x="0" y="2055957"/>
                  <a:pt x="2057614" y="0"/>
                  <a:pt x="4595813" y="0"/>
                </a:cubicBezTo>
                <a:close/>
              </a:path>
            </a:pathLst>
          </a:custGeom>
          <a:solidFill>
            <a:srgbClr val="01426A"/>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18" name="Freeform: Shape 17">
            <a:extLst>
              <a:ext uri="{FF2B5EF4-FFF2-40B4-BE49-F238E27FC236}">
                <a16:creationId xmlns:a16="http://schemas.microsoft.com/office/drawing/2014/main" id="{B1457C88-4472-81CF-02AF-4421E0A3084B}"/>
              </a:ext>
              <a:ext uri="{C183D7F6-B498-43B3-948B-1728B52AA6E4}">
                <adec:decorative xmlns:adec="http://schemas.microsoft.com/office/drawing/2017/decorative" val="1"/>
              </a:ext>
            </a:extLst>
          </p:cNvPr>
          <p:cNvSpPr/>
          <p:nvPr userDrawn="1"/>
        </p:nvSpPr>
        <p:spPr>
          <a:xfrm>
            <a:off x="2694429" y="0"/>
            <a:ext cx="6803142" cy="5396474"/>
          </a:xfrm>
          <a:custGeom>
            <a:avLst/>
            <a:gdLst>
              <a:gd name="connsiteX0" fmla="*/ 0 w 6803142"/>
              <a:gd name="connsiteY0" fmla="*/ 0 h 5396474"/>
              <a:gd name="connsiteX1" fmla="*/ 6803142 w 6803142"/>
              <a:gd name="connsiteY1" fmla="*/ 0 h 5396474"/>
              <a:gd name="connsiteX2" fmla="*/ 6803142 w 6803142"/>
              <a:gd name="connsiteY2" fmla="*/ 1997094 h 5396474"/>
              <a:gd name="connsiteX3" fmla="*/ 3401576 w 6803142"/>
              <a:gd name="connsiteY3" fmla="*/ 5396474 h 5396474"/>
              <a:gd name="connsiteX4" fmla="*/ 0 w 6803142"/>
              <a:gd name="connsiteY4" fmla="*/ 1997094 h 5396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3142" h="5396474">
                <a:moveTo>
                  <a:pt x="0" y="0"/>
                </a:moveTo>
                <a:lnTo>
                  <a:pt x="6803142" y="0"/>
                </a:lnTo>
                <a:lnTo>
                  <a:pt x="6803142" y="1997094"/>
                </a:lnTo>
                <a:cubicBezTo>
                  <a:pt x="6803142" y="3874511"/>
                  <a:pt x="5280228" y="5396474"/>
                  <a:pt x="3401576" y="5396474"/>
                </a:cubicBezTo>
                <a:cubicBezTo>
                  <a:pt x="1522938" y="5396474"/>
                  <a:pt x="0" y="3874511"/>
                  <a:pt x="0" y="1997094"/>
                </a:cubicBezTo>
                <a:close/>
              </a:path>
            </a:pathLst>
          </a:custGeom>
          <a:solidFill>
            <a:schemeClr val="bg1">
              <a:alpha val="99000"/>
            </a:schemeClr>
          </a:solidFill>
          <a:ln w="47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2" name="Title 1"/>
          <p:cNvSpPr>
            <a:spLocks noGrp="1"/>
          </p:cNvSpPr>
          <p:nvPr>
            <p:ph type="ctrTitle" hasCustomPrompt="1"/>
          </p:nvPr>
        </p:nvSpPr>
        <p:spPr>
          <a:xfrm>
            <a:off x="2899790" y="810227"/>
            <a:ext cx="6392421" cy="3831221"/>
          </a:xfrm>
        </p:spPr>
        <p:txBody>
          <a:bodyPr tIns="0" bIns="0" anchor="ctr" anchorCtr="0">
            <a:noAutofit/>
          </a:bodyPr>
          <a:lstStyle>
            <a:lvl1pPr algn="ctr">
              <a:lnSpc>
                <a:spcPct val="100000"/>
              </a:lnSpc>
              <a:defRPr sz="3600"/>
            </a:lvl1pPr>
          </a:lstStyle>
          <a:p>
            <a:r>
              <a:rPr lang="en-US"/>
              <a:t>Click to add title</a:t>
            </a:r>
          </a:p>
        </p:txBody>
      </p:sp>
    </p:spTree>
    <p:extLst>
      <p:ext uri="{BB962C8B-B14F-4D97-AF65-F5344CB8AC3E}">
        <p14:creationId xmlns:p14="http://schemas.microsoft.com/office/powerpoint/2010/main" val="368778622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5923D9E-9381-3D11-B31A-1BF5C97F35B0}"/>
              </a:ext>
              <a:ext uri="{C183D7F6-B498-43B3-948B-1728B52AA6E4}">
                <adec:decorative xmlns:adec="http://schemas.microsoft.com/office/drawing/2017/decorative" val="1"/>
              </a:ext>
            </a:extLst>
          </p:cNvPr>
          <p:cNvGrpSpPr/>
          <p:nvPr userDrawn="1"/>
        </p:nvGrpSpPr>
        <p:grpSpPr>
          <a:xfrm>
            <a:off x="6452303" y="3405019"/>
            <a:ext cx="5739697" cy="3467971"/>
            <a:chOff x="5009037" y="2525712"/>
            <a:chExt cx="7170193" cy="4332288"/>
          </a:xfrm>
        </p:grpSpPr>
        <p:sp>
          <p:nvSpPr>
            <p:cNvPr id="7" name="Freeform 7">
              <a:extLst>
                <a:ext uri="{FF2B5EF4-FFF2-40B4-BE49-F238E27FC236}">
                  <a16:creationId xmlns:a16="http://schemas.microsoft.com/office/drawing/2014/main" id="{89E777D0-3240-08CE-6B6C-B33B910B8490}"/>
                </a:ext>
              </a:extLst>
            </p:cNvPr>
            <p:cNvSpPr>
              <a:spLocks/>
            </p:cNvSpPr>
            <p:nvPr/>
          </p:nvSpPr>
          <p:spPr bwMode="auto">
            <a:xfrm>
              <a:off x="5009037" y="25257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8" name="Freeform 6">
              <a:extLst>
                <a:ext uri="{FF2B5EF4-FFF2-40B4-BE49-F238E27FC236}">
                  <a16:creationId xmlns:a16="http://schemas.microsoft.com/office/drawing/2014/main" id="{EFEA81A2-6893-518C-6AF3-37C987789C86}"/>
                </a:ext>
              </a:extLst>
            </p:cNvPr>
            <p:cNvSpPr>
              <a:spLocks/>
            </p:cNvSpPr>
            <p:nvPr/>
          </p:nvSpPr>
          <p:spPr bwMode="auto">
            <a:xfrm>
              <a:off x="8589536" y="2525712"/>
              <a:ext cx="3589694"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rgbClr val="6FA287"/>
            </a:solidFill>
            <a:ln>
              <a:noFill/>
            </a:ln>
          </p:spPr>
          <p:txBody>
            <a:bodyPr vert="horz" wrap="square" lIns="91440" tIns="45720" rIns="91440" bIns="45720" numCol="1" anchor="t" anchorCtr="0" compatLnSpc="1">
              <a:prstTxWarp prst="textNoShape">
                <a:avLst/>
              </a:prstTxWarp>
              <a:noAutofit/>
            </a:bodyPr>
            <a:lstStyle/>
            <a:p>
              <a:endParaRPr lang="en-US"/>
            </a:p>
          </p:txBody>
        </p:sp>
      </p:grpSp>
      <p:grpSp>
        <p:nvGrpSpPr>
          <p:cNvPr id="9" name="Group 8">
            <a:extLst>
              <a:ext uri="{FF2B5EF4-FFF2-40B4-BE49-F238E27FC236}">
                <a16:creationId xmlns:a16="http://schemas.microsoft.com/office/drawing/2014/main" id="{0F297964-0B81-31DC-6D6D-1414832238B1}"/>
              </a:ext>
              <a:ext uri="{C183D7F6-B498-43B3-948B-1728B52AA6E4}">
                <adec:decorative xmlns:adec="http://schemas.microsoft.com/office/drawing/2017/decorative" val="1"/>
              </a:ext>
            </a:extLst>
          </p:cNvPr>
          <p:cNvGrpSpPr/>
          <p:nvPr userDrawn="1"/>
        </p:nvGrpSpPr>
        <p:grpSpPr>
          <a:xfrm flipH="1" flipV="1">
            <a:off x="6465610" y="0"/>
            <a:ext cx="5739697" cy="3467971"/>
            <a:chOff x="5183405" y="2678112"/>
            <a:chExt cx="7170193" cy="4332288"/>
          </a:xfrm>
        </p:grpSpPr>
        <p:sp>
          <p:nvSpPr>
            <p:cNvPr id="10" name="Freeform 7">
              <a:extLst>
                <a:ext uri="{FF2B5EF4-FFF2-40B4-BE49-F238E27FC236}">
                  <a16:creationId xmlns:a16="http://schemas.microsoft.com/office/drawing/2014/main" id="{CE4FDB43-7466-4B74-330E-836DA9504C90}"/>
                </a:ext>
              </a:extLst>
            </p:cNvPr>
            <p:cNvSpPr>
              <a:spLocks/>
            </p:cNvSpPr>
            <p:nvPr/>
          </p:nvSpPr>
          <p:spPr bwMode="auto">
            <a:xfrm>
              <a:off x="5183405" y="26781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4"/>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11" name="Freeform 6">
              <a:extLst>
                <a:ext uri="{FF2B5EF4-FFF2-40B4-BE49-F238E27FC236}">
                  <a16:creationId xmlns:a16="http://schemas.microsoft.com/office/drawing/2014/main" id="{2EA39DB9-F1B4-F4E9-CF4D-717B0CD747DA}"/>
                </a:ext>
              </a:extLst>
            </p:cNvPr>
            <p:cNvSpPr>
              <a:spLocks/>
            </p:cNvSpPr>
            <p:nvPr/>
          </p:nvSpPr>
          <p:spPr bwMode="auto">
            <a:xfrm>
              <a:off x="8763903" y="2678112"/>
              <a:ext cx="3589695"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endParaRPr lang="en-US"/>
            </a:p>
          </p:txBody>
        </p:sp>
      </p:grpSp>
      <p:sp>
        <p:nvSpPr>
          <p:cNvPr id="14" name="Image 2">
            <a:extLst>
              <a:ext uri="{FF2B5EF4-FFF2-40B4-BE49-F238E27FC236}">
                <a16:creationId xmlns:a16="http://schemas.microsoft.com/office/drawing/2014/main" id="{EFFAEAD9-58A9-096B-C6D0-58F7AD08EB20}"/>
              </a:ext>
              <a:ext uri="{C183D7F6-B498-43B3-948B-1728B52AA6E4}">
                <adec:decorative xmlns:adec="http://schemas.microsoft.com/office/drawing/2017/decorative" val="1"/>
              </a:ext>
            </a:extLst>
          </p:cNvPr>
          <p:cNvSpPr/>
          <p:nvPr/>
        </p:nvSpPr>
        <p:spPr>
          <a:xfrm>
            <a:off x="7642518" y="4577658"/>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rgbClr val="01426A"/>
          </a:solidFill>
          <a:ln w="3801" cap="flat">
            <a:noFill/>
            <a:prstDash val="solid"/>
            <a:miter/>
          </a:ln>
        </p:spPr>
        <p:txBody>
          <a:bodyPr rtlCol="0" anchor="ctr">
            <a:noAutofit/>
          </a:bodyPr>
          <a:lstStyle/>
          <a:p>
            <a:endParaRPr lang="en-US"/>
          </a:p>
        </p:txBody>
      </p:sp>
      <p:sp>
        <p:nvSpPr>
          <p:cNvPr id="2" name="Title 1">
            <a:extLst>
              <a:ext uri="{FF2B5EF4-FFF2-40B4-BE49-F238E27FC236}">
                <a16:creationId xmlns:a16="http://schemas.microsoft.com/office/drawing/2014/main" id="{9A1CFBBA-B680-A6A7-3C4B-5FEAC4253283}"/>
              </a:ext>
            </a:extLst>
          </p:cNvPr>
          <p:cNvSpPr>
            <a:spLocks noGrp="1"/>
          </p:cNvSpPr>
          <p:nvPr>
            <p:ph type="title" hasCustomPrompt="1"/>
          </p:nvPr>
        </p:nvSpPr>
        <p:spPr>
          <a:xfrm>
            <a:off x="914400" y="1057274"/>
            <a:ext cx="6583680" cy="788459"/>
          </a:xfrm>
        </p:spPr>
        <p:txBody>
          <a:bodyPr tIns="0" bIns="0">
            <a:noAutofit/>
          </a:bodyPr>
          <a:lstStyle>
            <a:lvl1pPr algn="l">
              <a:lnSpc>
                <a:spcPct val="100000"/>
              </a:lnSpc>
              <a:defRPr sz="3600"/>
            </a:lvl1pPr>
          </a:lstStyle>
          <a:p>
            <a:r>
              <a:rPr lang="en-US"/>
              <a:t>Click to add title</a:t>
            </a:r>
          </a:p>
        </p:txBody>
      </p:sp>
      <p:sp>
        <p:nvSpPr>
          <p:cNvPr id="13" name="Content Placeholder 2">
            <a:extLst>
              <a:ext uri="{FF2B5EF4-FFF2-40B4-BE49-F238E27FC236}">
                <a16:creationId xmlns:a16="http://schemas.microsoft.com/office/drawing/2014/main" id="{72386C43-DD10-E892-08AD-D6F4AE9617DD}"/>
              </a:ext>
            </a:extLst>
          </p:cNvPr>
          <p:cNvSpPr>
            <a:spLocks noGrp="1"/>
          </p:cNvSpPr>
          <p:nvPr>
            <p:ph idx="1" hasCustomPrompt="1"/>
          </p:nvPr>
        </p:nvSpPr>
        <p:spPr>
          <a:xfrm>
            <a:off x="914400" y="2091267"/>
            <a:ext cx="6583680" cy="3950717"/>
          </a:xfrm>
        </p:spPr>
        <p:txBody>
          <a:bodyPr lIns="91440" tIns="0" rIns="91440" bIns="0">
            <a:normAutofit/>
          </a:bodyPr>
          <a:lstStyle>
            <a:lvl1pPr marL="0" indent="0">
              <a:lnSpc>
                <a:spcPct val="150000"/>
              </a:lnSpc>
              <a:spcBef>
                <a:spcPts val="0"/>
              </a:spcBef>
              <a:buNone/>
              <a:defRPr sz="3200">
                <a:latin typeface="Arial" panose="020B0604020202020204" pitchFamily="34" charset="0"/>
                <a:cs typeface="Arial" panose="020B0604020202020204" pitchFamily="34" charset="0"/>
              </a:defRPr>
            </a:lvl1pPr>
            <a:lvl2pPr marL="347472">
              <a:lnSpc>
                <a:spcPct val="150000"/>
              </a:lnSpc>
              <a:spcBef>
                <a:spcPts val="0"/>
              </a:spcBef>
              <a:defRPr sz="2800">
                <a:latin typeface="Arial" panose="020B0604020202020204" pitchFamily="34" charset="0"/>
                <a:cs typeface="Arial" panose="020B0604020202020204" pitchFamily="34" charset="0"/>
              </a:defRPr>
            </a:lvl2pPr>
            <a:lvl3pPr marL="685800">
              <a:lnSpc>
                <a:spcPct val="150000"/>
              </a:lnSpc>
              <a:spcBef>
                <a:spcPts val="0"/>
              </a:spcBef>
              <a:defRPr sz="2400">
                <a:latin typeface="Arial" panose="020B0604020202020204" pitchFamily="34" charset="0"/>
                <a:cs typeface="Arial" panose="020B0604020202020204" pitchFamily="34" charset="0"/>
              </a:defRPr>
            </a:lvl3pPr>
          </a:lstStyle>
          <a:p>
            <a:pPr lvl="0"/>
            <a:r>
              <a:rPr lang="en-US"/>
              <a:t>Click to add text</a:t>
            </a:r>
          </a:p>
          <a:p>
            <a:pPr lvl="1"/>
            <a:r>
              <a:rPr lang="en-US"/>
              <a:t>Second level</a:t>
            </a:r>
          </a:p>
          <a:p>
            <a:pPr lvl="2"/>
            <a:r>
              <a:rPr lang="en-US"/>
              <a:t>Third level</a:t>
            </a:r>
          </a:p>
        </p:txBody>
      </p:sp>
    </p:spTree>
    <p:extLst>
      <p:ext uri="{BB962C8B-B14F-4D97-AF65-F5344CB8AC3E}">
        <p14:creationId xmlns:p14="http://schemas.microsoft.com/office/powerpoint/2010/main" val="18220223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Slide2">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281B619-22C3-4FAA-AD44-5C1076EAA70A}"/>
              </a:ext>
              <a:ext uri="{C183D7F6-B498-43B3-948B-1728B52AA6E4}">
                <adec:decorative xmlns:adec="http://schemas.microsoft.com/office/drawing/2017/decorative" val="1"/>
              </a:ext>
            </a:extLst>
          </p:cNvPr>
          <p:cNvSpPr/>
          <p:nvPr userDrawn="1"/>
        </p:nvSpPr>
        <p:spPr>
          <a:xfrm>
            <a:off x="3086100" y="0"/>
            <a:ext cx="6172200" cy="6858000"/>
          </a:xfrm>
          <a:prstGeom prst="rect">
            <a:avLst/>
          </a:prstGeom>
          <a:solidFill>
            <a:srgbClr val="354052"/>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Title 2">
            <a:extLst>
              <a:ext uri="{FF2B5EF4-FFF2-40B4-BE49-F238E27FC236}">
                <a16:creationId xmlns:a16="http://schemas.microsoft.com/office/drawing/2014/main" id="{08610751-F01F-48A3-A6FC-FD433116B873}"/>
              </a:ext>
            </a:extLst>
          </p:cNvPr>
          <p:cNvSpPr>
            <a:spLocks noGrp="1"/>
          </p:cNvSpPr>
          <p:nvPr>
            <p:ph type="title" hasCustomPrompt="1"/>
          </p:nvPr>
        </p:nvSpPr>
        <p:spPr>
          <a:xfrm>
            <a:off x="3086100" y="304800"/>
            <a:ext cx="6172200" cy="5753099"/>
          </a:xfrm>
        </p:spPr>
        <p:txBody>
          <a:bodyPr/>
          <a:lstStyle>
            <a:lvl1pPr algn="ctr">
              <a:lnSpc>
                <a:spcPct val="100000"/>
              </a:lnSpc>
              <a:defRPr sz="8800">
                <a:solidFill>
                  <a:schemeClr val="bg1"/>
                </a:solidFill>
              </a:defRPr>
            </a:lvl1pPr>
          </a:lstStyle>
          <a:p>
            <a:r>
              <a:rPr lang="en-US"/>
              <a:t>Click to edit title</a:t>
            </a:r>
          </a:p>
        </p:txBody>
      </p:sp>
    </p:spTree>
    <p:extLst>
      <p:ext uri="{BB962C8B-B14F-4D97-AF65-F5344CB8AC3E}">
        <p14:creationId xmlns:p14="http://schemas.microsoft.com/office/powerpoint/2010/main" val="364535049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Agenda">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9B3A60-212D-78CD-020E-5930A0DBB61F}"/>
              </a:ext>
            </a:extLst>
          </p:cNvPr>
          <p:cNvSpPr/>
          <p:nvPr userDrawn="1"/>
        </p:nvSpPr>
        <p:spPr>
          <a:xfrm>
            <a:off x="0" y="0"/>
            <a:ext cx="12192000" cy="6858000"/>
          </a:xfrm>
          <a:prstGeom prst="rect">
            <a:avLst/>
          </a:prstGeom>
          <a:solidFill>
            <a:srgbClr val="01426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9A1CFBBA-B680-A6A7-3C4B-5FEAC4253283}"/>
              </a:ext>
            </a:extLst>
          </p:cNvPr>
          <p:cNvSpPr>
            <a:spLocks noGrp="1"/>
          </p:cNvSpPr>
          <p:nvPr>
            <p:ph type="title" hasCustomPrompt="1"/>
          </p:nvPr>
        </p:nvSpPr>
        <p:spPr>
          <a:xfrm>
            <a:off x="914400" y="1057274"/>
            <a:ext cx="10024532" cy="788459"/>
          </a:xfrm>
        </p:spPr>
        <p:txBody>
          <a:bodyPr tIns="0" bIns="0">
            <a:noAutofit/>
          </a:bodyPr>
          <a:lstStyle>
            <a:lvl1pPr algn="l">
              <a:lnSpc>
                <a:spcPct val="100000"/>
              </a:lnSpc>
              <a:defRPr sz="3600"/>
            </a:lvl1pPr>
          </a:lstStyle>
          <a:p>
            <a:r>
              <a:rPr lang="en-US"/>
              <a:t>Click to add title</a:t>
            </a:r>
          </a:p>
        </p:txBody>
      </p:sp>
      <p:sp>
        <p:nvSpPr>
          <p:cNvPr id="13" name="Content Placeholder 2">
            <a:extLst>
              <a:ext uri="{FF2B5EF4-FFF2-40B4-BE49-F238E27FC236}">
                <a16:creationId xmlns:a16="http://schemas.microsoft.com/office/drawing/2014/main" id="{72386C43-DD10-E892-08AD-D6F4AE9617DD}"/>
              </a:ext>
            </a:extLst>
          </p:cNvPr>
          <p:cNvSpPr>
            <a:spLocks noGrp="1"/>
          </p:cNvSpPr>
          <p:nvPr>
            <p:ph idx="1" hasCustomPrompt="1"/>
          </p:nvPr>
        </p:nvSpPr>
        <p:spPr>
          <a:xfrm>
            <a:off x="1456265" y="2065867"/>
            <a:ext cx="10024533" cy="3950717"/>
          </a:xfrm>
        </p:spPr>
        <p:txBody>
          <a:bodyPr lIns="91440" tIns="0" rIns="91440" bIns="0">
            <a:normAutofit/>
          </a:bodyPr>
          <a:lstStyle>
            <a:lvl1pPr marL="0" indent="0">
              <a:lnSpc>
                <a:spcPct val="150000"/>
              </a:lnSpc>
              <a:spcBef>
                <a:spcPts val="0"/>
              </a:spcBef>
              <a:buNone/>
              <a:defRPr sz="3200">
                <a:solidFill>
                  <a:schemeClr val="bg1"/>
                </a:solidFill>
                <a:latin typeface="Arial" panose="020B0604020202020204" pitchFamily="34" charset="0"/>
                <a:cs typeface="Arial" panose="020B0604020202020204" pitchFamily="34" charset="0"/>
              </a:defRPr>
            </a:lvl1pPr>
            <a:lvl2pPr marL="347472">
              <a:lnSpc>
                <a:spcPct val="150000"/>
              </a:lnSpc>
              <a:spcBef>
                <a:spcPts val="0"/>
              </a:spcBef>
              <a:defRPr sz="2800">
                <a:solidFill>
                  <a:schemeClr val="bg1"/>
                </a:solidFill>
                <a:latin typeface="Arial" panose="020B0604020202020204" pitchFamily="34" charset="0"/>
                <a:cs typeface="Arial" panose="020B0604020202020204" pitchFamily="34" charset="0"/>
              </a:defRPr>
            </a:lvl2pPr>
            <a:lvl3pPr marL="685800">
              <a:lnSpc>
                <a:spcPct val="150000"/>
              </a:lnSpc>
              <a:spcBef>
                <a:spcPts val="0"/>
              </a:spcBef>
              <a:defRPr sz="2400">
                <a:solidFill>
                  <a:schemeClr val="bg1"/>
                </a:solidFill>
                <a:latin typeface="Arial" panose="020B0604020202020204" pitchFamily="34" charset="0"/>
                <a:cs typeface="Arial" panose="020B0604020202020204" pitchFamily="34" charset="0"/>
              </a:defRPr>
            </a:lvl3pPr>
          </a:lstStyle>
          <a:p>
            <a:pPr lvl="0"/>
            <a:r>
              <a:rPr lang="en-US"/>
              <a:t>Click to add text</a:t>
            </a:r>
          </a:p>
          <a:p>
            <a:pPr lvl="1"/>
            <a:r>
              <a:rPr lang="en-US"/>
              <a:t>Second level</a:t>
            </a:r>
          </a:p>
          <a:p>
            <a:pPr lvl="2"/>
            <a:r>
              <a:rPr lang="en-US"/>
              <a:t>Third level</a:t>
            </a:r>
          </a:p>
        </p:txBody>
      </p:sp>
      <p:pic>
        <p:nvPicPr>
          <p:cNvPr id="5" name="Picture 4" descr="California Department of Education">
            <a:extLst>
              <a:ext uri="{FF2B5EF4-FFF2-40B4-BE49-F238E27FC236}">
                <a16:creationId xmlns:a16="http://schemas.microsoft.com/office/drawing/2014/main" id="{B91E328F-DF0A-9433-E521-0EDB4C35A6C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3834" y="432785"/>
            <a:ext cx="1535715" cy="1535715"/>
          </a:xfrm>
          <a:prstGeom prst="rect">
            <a:avLst/>
          </a:prstGeom>
        </p:spPr>
      </p:pic>
      <p:sp>
        <p:nvSpPr>
          <p:cNvPr id="12" name="Rectangle 11">
            <a:extLst>
              <a:ext uri="{FF2B5EF4-FFF2-40B4-BE49-F238E27FC236}">
                <a16:creationId xmlns:a16="http://schemas.microsoft.com/office/drawing/2014/main" id="{B5DDFC1E-2A19-A82D-549C-9EB36F529D40}"/>
              </a:ext>
            </a:extLst>
          </p:cNvPr>
          <p:cNvSpPr/>
          <p:nvPr userDrawn="1"/>
        </p:nvSpPr>
        <p:spPr>
          <a:xfrm>
            <a:off x="0" y="6236718"/>
            <a:ext cx="12192000" cy="621282"/>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3483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ntroduction 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537D12D-0FCA-3396-988D-452D3D526E3D}"/>
              </a:ext>
              <a:ext uri="{C183D7F6-B498-43B3-948B-1728B52AA6E4}">
                <adec:decorative xmlns:adec="http://schemas.microsoft.com/office/drawing/2017/decorative" val="1"/>
              </a:ext>
            </a:extLst>
          </p:cNvPr>
          <p:cNvSpPr/>
          <p:nvPr userDrawn="1"/>
        </p:nvSpPr>
        <p:spPr>
          <a:xfrm>
            <a:off x="-24064" y="3390900"/>
            <a:ext cx="12216063" cy="34671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a:p>
        </p:txBody>
      </p:sp>
      <p:sp>
        <p:nvSpPr>
          <p:cNvPr id="6" name="Rectangle 5">
            <a:extLst>
              <a:ext uri="{FF2B5EF4-FFF2-40B4-BE49-F238E27FC236}">
                <a16:creationId xmlns:a16="http://schemas.microsoft.com/office/drawing/2014/main" id="{11710CE8-8A83-C0D3-623E-AFCC6C6A2930}"/>
              </a:ext>
              <a:ext uri="{C183D7F6-B498-43B3-948B-1728B52AA6E4}">
                <adec:decorative xmlns:adec="http://schemas.microsoft.com/office/drawing/2017/decorative" val="1"/>
              </a:ext>
            </a:extLst>
          </p:cNvPr>
          <p:cNvSpPr/>
          <p:nvPr userDrawn="1"/>
        </p:nvSpPr>
        <p:spPr>
          <a:xfrm>
            <a:off x="443346" y="332509"/>
            <a:ext cx="11305309" cy="60267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grpSp>
        <p:nvGrpSpPr>
          <p:cNvPr id="18" name="Group 17">
            <a:extLst>
              <a:ext uri="{FF2B5EF4-FFF2-40B4-BE49-F238E27FC236}">
                <a16:creationId xmlns:a16="http://schemas.microsoft.com/office/drawing/2014/main" id="{7AA66C80-37C3-6D28-7564-733A30B2CD8D}"/>
              </a:ext>
              <a:ext uri="{C183D7F6-B498-43B3-948B-1728B52AA6E4}">
                <adec:decorative xmlns:adec="http://schemas.microsoft.com/office/drawing/2017/decorative" val="1"/>
              </a:ext>
            </a:extLst>
          </p:cNvPr>
          <p:cNvGrpSpPr/>
          <p:nvPr userDrawn="1"/>
        </p:nvGrpSpPr>
        <p:grpSpPr>
          <a:xfrm flipH="1">
            <a:off x="9353550" y="0"/>
            <a:ext cx="2838450" cy="2857958"/>
            <a:chOff x="0" y="0"/>
            <a:chExt cx="2838450" cy="2857958"/>
          </a:xfrm>
        </p:grpSpPr>
        <p:sp>
          <p:nvSpPr>
            <p:cNvPr id="12" name="Freeform: Shape 28">
              <a:extLst>
                <a:ext uri="{FF2B5EF4-FFF2-40B4-BE49-F238E27FC236}">
                  <a16:creationId xmlns:a16="http://schemas.microsoft.com/office/drawing/2014/main" id="{D9DB7C23-E0CF-A75F-BFFD-4E7679AF4AD5}"/>
                </a:ext>
                <a:ext uri="{C183D7F6-B498-43B3-948B-1728B52AA6E4}">
                  <adec:decorative xmlns:adec="http://schemas.microsoft.com/office/drawing/2017/decorative" val="1"/>
                </a:ext>
              </a:extLst>
            </p:cNvPr>
            <p:cNvSpPr/>
            <p:nvPr userDrawn="1"/>
          </p:nvSpPr>
          <p:spPr>
            <a:xfrm>
              <a:off x="0" y="0"/>
              <a:ext cx="2838450"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a:p>
          </p:txBody>
        </p:sp>
        <p:sp>
          <p:nvSpPr>
            <p:cNvPr id="15" name="Freeform: Shape 15">
              <a:extLst>
                <a:ext uri="{FF2B5EF4-FFF2-40B4-BE49-F238E27FC236}">
                  <a16:creationId xmlns:a16="http://schemas.microsoft.com/office/drawing/2014/main" id="{4D62A0CC-A0CE-403A-A167-27225B2C6083}"/>
                </a:ext>
                <a:ext uri="{C183D7F6-B498-43B3-948B-1728B52AA6E4}">
                  <adec:decorative xmlns:adec="http://schemas.microsoft.com/office/drawing/2017/decorative" val="1"/>
                </a:ext>
              </a:extLst>
            </p:cNvPr>
            <p:cNvSpPr/>
            <p:nvPr userDrawn="1"/>
          </p:nvSpPr>
          <p:spPr>
            <a:xfrm>
              <a:off x="1" y="1"/>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
          <p:nvSpPr>
            <p:cNvPr id="16" name="Image 2">
              <a:extLst>
                <a:ext uri="{FF2B5EF4-FFF2-40B4-BE49-F238E27FC236}">
                  <a16:creationId xmlns:a16="http://schemas.microsoft.com/office/drawing/2014/main" id="{F8AD83DA-A293-6D56-F606-7C98C403A3F7}"/>
                </a:ext>
                <a:ext uri="{C183D7F6-B498-43B3-948B-1728B52AA6E4}">
                  <adec:decorative xmlns:adec="http://schemas.microsoft.com/office/drawing/2017/decorative" val="1"/>
                </a:ext>
              </a:extLst>
            </p:cNvPr>
            <p:cNvSpPr/>
            <p:nvPr userDrawn="1"/>
          </p:nvSpPr>
          <p:spPr>
            <a:xfrm>
              <a:off x="1458332" y="590133"/>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rgbClr val="202C8F"/>
            </a:solidFill>
            <a:ln w="3801" cap="flat">
              <a:noFill/>
              <a:prstDash val="solid"/>
              <a:miter/>
            </a:ln>
          </p:spPr>
          <p:txBody>
            <a:bodyPr rtlCol="0" anchor="ctr"/>
            <a:lstStyle/>
            <a:p>
              <a:endParaRPr lang="en-US"/>
            </a:p>
          </p:txBody>
        </p:sp>
      </p:grpSp>
      <p:sp>
        <p:nvSpPr>
          <p:cNvPr id="2" name="Title 1"/>
          <p:cNvSpPr>
            <a:spLocks noGrp="1"/>
          </p:cNvSpPr>
          <p:nvPr userDrawn="1">
            <p:ph type="title" hasCustomPrompt="1"/>
          </p:nvPr>
        </p:nvSpPr>
        <p:spPr>
          <a:xfrm>
            <a:off x="5702441" y="1061623"/>
            <a:ext cx="5723586" cy="4739104"/>
          </a:xfrm>
        </p:spPr>
        <p:txBody>
          <a:bodyPr tIns="0" bIns="0" anchor="ctr">
            <a:noAutofit/>
          </a:bodyPr>
          <a:lstStyle>
            <a:lvl1pPr algn="l">
              <a:lnSpc>
                <a:spcPct val="100000"/>
              </a:lnSpc>
              <a:defRPr sz="3600" b="1"/>
            </a:lvl1pPr>
          </a:lstStyle>
          <a:p>
            <a:r>
              <a:rPr lang="en-US"/>
              <a:t>Click to add title</a:t>
            </a:r>
          </a:p>
        </p:txBody>
      </p:sp>
      <p:sp>
        <p:nvSpPr>
          <p:cNvPr id="8" name="Picture Placeholder 7">
            <a:extLst>
              <a:ext uri="{FF2B5EF4-FFF2-40B4-BE49-F238E27FC236}">
                <a16:creationId xmlns:a16="http://schemas.microsoft.com/office/drawing/2014/main" id="{E979AC40-7C15-9431-5B1A-415655A7FC05}"/>
              </a:ext>
            </a:extLst>
          </p:cNvPr>
          <p:cNvSpPr>
            <a:spLocks noGrp="1"/>
          </p:cNvSpPr>
          <p:nvPr>
            <p:ph type="pic" sz="quarter" idx="11" hasCustomPrompt="1"/>
          </p:nvPr>
        </p:nvSpPr>
        <p:spPr>
          <a:xfrm>
            <a:off x="443345" y="0"/>
            <a:ext cx="4344695" cy="6359525"/>
          </a:xfrm>
        </p:spPr>
        <p:txBody>
          <a:bodyPr>
            <a:normAutofit/>
          </a:bodyPr>
          <a:lstStyle>
            <a:lvl1pPr marL="0" indent="0">
              <a:buNone/>
              <a:defRPr sz="1800"/>
            </a:lvl1pPr>
          </a:lstStyle>
          <a:p>
            <a:pPr lvl="0"/>
            <a:r>
              <a:rPr lang="en-US"/>
              <a:t>Click to add picture</a:t>
            </a:r>
          </a:p>
        </p:txBody>
      </p:sp>
    </p:spTree>
    <p:extLst>
      <p:ext uri="{BB962C8B-B14F-4D97-AF65-F5344CB8AC3E}">
        <p14:creationId xmlns:p14="http://schemas.microsoft.com/office/powerpoint/2010/main" val="36860457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86F8B46B-EF6E-BC12-09E2-0F3B779197B4}"/>
              </a:ext>
              <a:ext uri="{C183D7F6-B498-43B3-948B-1728B52AA6E4}">
                <adec:decorative xmlns:adec="http://schemas.microsoft.com/office/drawing/2017/decorative" val="1"/>
              </a:ext>
            </a:extLst>
          </p:cNvPr>
          <p:cNvSpPr/>
          <p:nvPr userDrawn="1"/>
        </p:nvSpPr>
        <p:spPr>
          <a:xfrm>
            <a:off x="-24064" y="-400"/>
            <a:ext cx="12216063" cy="3467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a:p>
        </p:txBody>
      </p:sp>
      <p:sp>
        <p:nvSpPr>
          <p:cNvPr id="22" name="Rectangle 21">
            <a:extLst>
              <a:ext uri="{FF2B5EF4-FFF2-40B4-BE49-F238E27FC236}">
                <a16:creationId xmlns:a16="http://schemas.microsoft.com/office/drawing/2014/main" id="{5D7B4F11-E150-473B-98F5-6E6AC9646863}"/>
              </a:ext>
              <a:ext uri="{C183D7F6-B498-43B3-948B-1728B52AA6E4}">
                <adec:decorative xmlns:adec="http://schemas.microsoft.com/office/drawing/2017/decorative" val="1"/>
              </a:ext>
            </a:extLst>
          </p:cNvPr>
          <p:cNvSpPr/>
          <p:nvPr userDrawn="1"/>
        </p:nvSpPr>
        <p:spPr>
          <a:xfrm>
            <a:off x="443346" y="420493"/>
            <a:ext cx="11305309" cy="60267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6" name="Freeform 35">
            <a:extLst>
              <a:ext uri="{FF2B5EF4-FFF2-40B4-BE49-F238E27FC236}">
                <a16:creationId xmlns:a16="http://schemas.microsoft.com/office/drawing/2014/main" id="{A8E2FA61-C047-21BB-AA50-F84AD7685498}"/>
              </a:ext>
              <a:ext uri="{C183D7F6-B498-43B3-948B-1728B52AA6E4}">
                <adec:decorative xmlns:adec="http://schemas.microsoft.com/office/drawing/2017/decorative" val="1"/>
              </a:ext>
            </a:extLst>
          </p:cNvPr>
          <p:cNvSpPr/>
          <p:nvPr userDrawn="1"/>
        </p:nvSpPr>
        <p:spPr>
          <a:xfrm rot="16200000">
            <a:off x="5760023" y="3764463"/>
            <a:ext cx="2812357" cy="3394143"/>
          </a:xfrm>
          <a:custGeom>
            <a:avLst/>
            <a:gdLst>
              <a:gd name="connsiteX0" fmla="*/ 0 w 2812357"/>
              <a:gd name="connsiteY0" fmla="*/ 0 h 3394143"/>
              <a:gd name="connsiteX1" fmla="*/ 2812357 w 2812357"/>
              <a:gd name="connsiteY1" fmla="*/ 3394143 h 3394143"/>
              <a:gd name="connsiteX2" fmla="*/ 0 w 2812357"/>
              <a:gd name="connsiteY2" fmla="*/ 3394143 h 3394143"/>
            </a:gdLst>
            <a:ahLst/>
            <a:cxnLst>
              <a:cxn ang="0">
                <a:pos x="connsiteX0" y="connsiteY0"/>
              </a:cxn>
              <a:cxn ang="0">
                <a:pos x="connsiteX1" y="connsiteY1"/>
              </a:cxn>
              <a:cxn ang="0">
                <a:pos x="connsiteX2" y="connsiteY2"/>
              </a:cxn>
            </a:cxnLst>
            <a:rect l="l" t="t" r="r" b="b"/>
            <a:pathLst>
              <a:path w="2812357" h="3394143">
                <a:moveTo>
                  <a:pt x="0" y="0"/>
                </a:moveTo>
                <a:lnTo>
                  <a:pt x="2812357" y="3394143"/>
                </a:lnTo>
                <a:lnTo>
                  <a:pt x="0" y="3394143"/>
                </a:lnTo>
                <a:close/>
              </a:path>
            </a:pathLst>
          </a:custGeom>
          <a:solidFill>
            <a:schemeClr val="accent4">
              <a:lumMod val="40000"/>
              <a:lumOff val="60000"/>
              <a:alpha val="50000"/>
            </a:schemeClr>
          </a:solidFill>
          <a:ln>
            <a:noFill/>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
        <p:nvSpPr>
          <p:cNvPr id="33" name="Freeform 32">
            <a:extLst>
              <a:ext uri="{FF2B5EF4-FFF2-40B4-BE49-F238E27FC236}">
                <a16:creationId xmlns:a16="http://schemas.microsoft.com/office/drawing/2014/main" id="{1A2791BA-760E-9FA5-8743-D0B699FC9835}"/>
              </a:ext>
              <a:ext uri="{C183D7F6-B498-43B3-948B-1728B52AA6E4}">
                <adec:decorative xmlns:adec="http://schemas.microsoft.com/office/drawing/2017/decorative" val="1"/>
              </a:ext>
            </a:extLst>
          </p:cNvPr>
          <p:cNvSpPr/>
          <p:nvPr userDrawn="1"/>
        </p:nvSpPr>
        <p:spPr>
          <a:xfrm>
            <a:off x="0" y="3463854"/>
            <a:ext cx="435241" cy="3394146"/>
          </a:xfrm>
          <a:custGeom>
            <a:avLst/>
            <a:gdLst>
              <a:gd name="connsiteX0" fmla="*/ 435241 w 435241"/>
              <a:gd name="connsiteY0" fmla="*/ 0 h 3394146"/>
              <a:gd name="connsiteX1" fmla="*/ 435241 w 435241"/>
              <a:gd name="connsiteY1" fmla="*/ 3394146 h 3394146"/>
              <a:gd name="connsiteX2" fmla="*/ 0 w 435241"/>
              <a:gd name="connsiteY2" fmla="*/ 3394146 h 3394146"/>
              <a:gd name="connsiteX3" fmla="*/ 0 w 435241"/>
              <a:gd name="connsiteY3" fmla="*/ 523525 h 3394146"/>
            </a:gdLst>
            <a:ahLst/>
            <a:cxnLst>
              <a:cxn ang="0">
                <a:pos x="connsiteX0" y="connsiteY0"/>
              </a:cxn>
              <a:cxn ang="0">
                <a:pos x="connsiteX1" y="connsiteY1"/>
              </a:cxn>
              <a:cxn ang="0">
                <a:pos x="connsiteX2" y="connsiteY2"/>
              </a:cxn>
              <a:cxn ang="0">
                <a:pos x="connsiteX3" y="connsiteY3"/>
              </a:cxn>
            </a:cxnLst>
            <a:rect l="l" t="t" r="r" b="b"/>
            <a:pathLst>
              <a:path w="435241" h="3394146">
                <a:moveTo>
                  <a:pt x="435241" y="0"/>
                </a:moveTo>
                <a:lnTo>
                  <a:pt x="435241" y="3394146"/>
                </a:lnTo>
                <a:lnTo>
                  <a:pt x="0" y="3394146"/>
                </a:lnTo>
                <a:lnTo>
                  <a:pt x="0" y="523525"/>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p>
        </p:txBody>
      </p:sp>
      <p:sp>
        <p:nvSpPr>
          <p:cNvPr id="4" name="Title 1">
            <a:extLst>
              <a:ext uri="{FF2B5EF4-FFF2-40B4-BE49-F238E27FC236}">
                <a16:creationId xmlns:a16="http://schemas.microsoft.com/office/drawing/2014/main" id="{8D6A03F2-8C7B-D33B-0E8F-24D4800D5C01}"/>
              </a:ext>
            </a:extLst>
          </p:cNvPr>
          <p:cNvSpPr>
            <a:spLocks noGrp="1"/>
          </p:cNvSpPr>
          <p:nvPr userDrawn="1">
            <p:ph type="title" hasCustomPrompt="1"/>
          </p:nvPr>
        </p:nvSpPr>
        <p:spPr>
          <a:xfrm>
            <a:off x="914400" y="1057275"/>
            <a:ext cx="8481832" cy="669925"/>
          </a:xfrm>
        </p:spPr>
        <p:txBody>
          <a:bodyPr tIns="0" bIns="0">
            <a:noAutofit/>
          </a:bodyPr>
          <a:lstStyle>
            <a:lvl1pPr algn="l">
              <a:lnSpc>
                <a:spcPct val="100000"/>
              </a:lnSpc>
              <a:defRPr sz="3600"/>
            </a:lvl1pPr>
          </a:lstStyle>
          <a:p>
            <a:r>
              <a:rPr lang="en-US"/>
              <a:t>Click to add text</a:t>
            </a:r>
          </a:p>
        </p:txBody>
      </p:sp>
      <p:sp>
        <p:nvSpPr>
          <p:cNvPr id="5" name="Content Placeholder 2">
            <a:extLst>
              <a:ext uri="{FF2B5EF4-FFF2-40B4-BE49-F238E27FC236}">
                <a16:creationId xmlns:a16="http://schemas.microsoft.com/office/drawing/2014/main" id="{C51465C6-2CDE-B5BF-F22E-CBDD44E86CFC}"/>
              </a:ext>
            </a:extLst>
          </p:cNvPr>
          <p:cNvSpPr>
            <a:spLocks noGrp="1"/>
          </p:cNvSpPr>
          <p:nvPr userDrawn="1">
            <p:ph idx="1" hasCustomPrompt="1"/>
          </p:nvPr>
        </p:nvSpPr>
        <p:spPr>
          <a:xfrm>
            <a:off x="914400" y="2148094"/>
            <a:ext cx="8481832" cy="3893890"/>
          </a:xfrm>
        </p:spPr>
        <p:txBody>
          <a:bodyPr lIns="91440" tIns="0" rIns="91440" bIns="0">
            <a:normAutofit/>
          </a:bodyPr>
          <a:lstStyle>
            <a:lvl1pPr marL="0" indent="0">
              <a:lnSpc>
                <a:spcPct val="100000"/>
              </a:lnSpc>
              <a:spcBef>
                <a:spcPts val="0"/>
              </a:spcBef>
              <a:buNone/>
              <a:defRPr sz="3200">
                <a:latin typeface="Arial" panose="020B0604020202020204" pitchFamily="34" charset="0"/>
                <a:cs typeface="Arial" panose="020B0604020202020204" pitchFamily="34" charset="0"/>
              </a:defRPr>
            </a:lvl1pPr>
            <a:lvl2pPr marL="347472">
              <a:lnSpc>
                <a:spcPct val="100000"/>
              </a:lnSpc>
              <a:spcBef>
                <a:spcPts val="0"/>
              </a:spcBef>
              <a:defRPr sz="2800">
                <a:latin typeface="Arial" panose="020B0604020202020204" pitchFamily="34" charset="0"/>
                <a:cs typeface="Arial" panose="020B0604020202020204" pitchFamily="34" charset="0"/>
              </a:defRPr>
            </a:lvl2pPr>
            <a:lvl3pPr marL="685800">
              <a:lnSpc>
                <a:spcPct val="100000"/>
              </a:lnSpc>
              <a:spcBef>
                <a:spcPts val="0"/>
              </a:spcBef>
              <a:defRPr sz="2400">
                <a:latin typeface="Arial" panose="020B0604020202020204" pitchFamily="34" charset="0"/>
                <a:cs typeface="Arial" panose="020B0604020202020204" pitchFamily="34" charset="0"/>
              </a:defRPr>
            </a:lvl3pPr>
          </a:lstStyle>
          <a:p>
            <a:pPr lvl="0"/>
            <a:r>
              <a:rPr lang="en-US"/>
              <a:t>Click to add text</a:t>
            </a:r>
          </a:p>
          <a:p>
            <a:pPr lvl="1"/>
            <a:r>
              <a:rPr lang="en-US"/>
              <a:t>Second level</a:t>
            </a:r>
          </a:p>
          <a:p>
            <a:pPr lvl="2"/>
            <a:r>
              <a:rPr lang="en-US"/>
              <a:t>Third level</a:t>
            </a:r>
          </a:p>
        </p:txBody>
      </p:sp>
      <p:sp>
        <p:nvSpPr>
          <p:cNvPr id="52" name="Picture Placeholder 7">
            <a:extLst>
              <a:ext uri="{FF2B5EF4-FFF2-40B4-BE49-F238E27FC236}">
                <a16:creationId xmlns:a16="http://schemas.microsoft.com/office/drawing/2014/main" id="{55126063-BDEE-A1AB-FDAE-DD9B98CACDA8}"/>
              </a:ext>
            </a:extLst>
          </p:cNvPr>
          <p:cNvSpPr>
            <a:spLocks noGrp="1"/>
          </p:cNvSpPr>
          <p:nvPr>
            <p:ph type="pic" sz="quarter" idx="11" hasCustomPrompt="1"/>
          </p:nvPr>
        </p:nvSpPr>
        <p:spPr>
          <a:xfrm>
            <a:off x="9550400" y="398616"/>
            <a:ext cx="2352423" cy="6447220"/>
          </a:xfrm>
          <a:solidFill>
            <a:schemeClr val="accent3"/>
          </a:solidFill>
        </p:spPr>
        <p:txBody>
          <a:bodyPr>
            <a:normAutofit/>
          </a:bodyPr>
          <a:lstStyle>
            <a:lvl1pPr marL="0" indent="0">
              <a:buNone/>
              <a:defRPr sz="1800"/>
            </a:lvl1pPr>
          </a:lstStyle>
          <a:p>
            <a:pPr lvl="0"/>
            <a:r>
              <a:rPr lang="en-US"/>
              <a:t>Click to add picture</a:t>
            </a:r>
          </a:p>
        </p:txBody>
      </p:sp>
    </p:spTree>
    <p:extLst>
      <p:ext uri="{BB962C8B-B14F-4D97-AF65-F5344CB8AC3E}">
        <p14:creationId xmlns:p14="http://schemas.microsoft.com/office/powerpoint/2010/main" val="35119575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32" name="Image 1">
            <a:extLst>
              <a:ext uri="{FF2B5EF4-FFF2-40B4-BE49-F238E27FC236}">
                <a16:creationId xmlns:a16="http://schemas.microsoft.com/office/drawing/2014/main" id="{2A3EC91E-4089-D366-06D3-3E66F93DFAF3}"/>
              </a:ext>
              <a:ext uri="{C183D7F6-B498-43B3-948B-1728B52AA6E4}">
                <adec:decorative xmlns:adec="http://schemas.microsoft.com/office/drawing/2017/decorative" val="1"/>
              </a:ext>
            </a:extLst>
          </p:cNvPr>
          <p:cNvSpPr/>
          <p:nvPr/>
        </p:nvSpPr>
        <p:spPr>
          <a:xfrm>
            <a:off x="-7117" y="0"/>
            <a:ext cx="1073917" cy="6858000"/>
          </a:xfrm>
          <a:custGeom>
            <a:avLst/>
            <a:gdLst>
              <a:gd name="connsiteX0" fmla="*/ 2550985 w 2550985"/>
              <a:gd name="connsiteY0" fmla="*/ 0 h 6858000"/>
              <a:gd name="connsiteX1" fmla="*/ 0 w 2550985"/>
              <a:gd name="connsiteY1" fmla="*/ 0 h 6858000"/>
              <a:gd name="connsiteX2" fmla="*/ 0 w 2550985"/>
              <a:gd name="connsiteY2" fmla="*/ 6858000 h 6858000"/>
              <a:gd name="connsiteX3" fmla="*/ 2550985 w 2550985"/>
              <a:gd name="connsiteY3" fmla="*/ 6858000 h 6858000"/>
              <a:gd name="connsiteX4" fmla="*/ 2550985 w 255098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985" h="6858000">
                <a:moveTo>
                  <a:pt x="2550985" y="0"/>
                </a:moveTo>
                <a:lnTo>
                  <a:pt x="0" y="0"/>
                </a:lnTo>
                <a:lnTo>
                  <a:pt x="0" y="6858000"/>
                </a:lnTo>
                <a:lnTo>
                  <a:pt x="2550985" y="6858000"/>
                </a:lnTo>
                <a:lnTo>
                  <a:pt x="2550985" y="0"/>
                </a:lnTo>
                <a:close/>
              </a:path>
            </a:pathLst>
          </a:custGeom>
          <a:solidFill>
            <a:schemeClr val="accent4"/>
          </a:solidFill>
          <a:ln w="7045" cap="flat">
            <a:noFill/>
            <a:prstDash val="solid"/>
            <a:miter/>
          </a:ln>
        </p:spPr>
        <p:txBody>
          <a:bodyPr rtlCol="0" anchor="ctr">
            <a:noAutofit/>
          </a:bodyPr>
          <a:lstStyle/>
          <a:p>
            <a:endParaRPr lang="en-US"/>
          </a:p>
        </p:txBody>
      </p:sp>
      <p:sp>
        <p:nvSpPr>
          <p:cNvPr id="53" name="Freeform: Shape 52">
            <a:extLst>
              <a:ext uri="{FF2B5EF4-FFF2-40B4-BE49-F238E27FC236}">
                <a16:creationId xmlns:a16="http://schemas.microsoft.com/office/drawing/2014/main" id="{70F595E1-C910-3710-90E9-AF5FFCE05861}"/>
              </a:ext>
              <a:ext uri="{C183D7F6-B498-43B3-948B-1728B52AA6E4}">
                <adec:decorative xmlns:adec="http://schemas.microsoft.com/office/drawing/2017/decorative" val="1"/>
              </a:ext>
            </a:extLst>
          </p:cNvPr>
          <p:cNvSpPr/>
          <p:nvPr userDrawn="1"/>
        </p:nvSpPr>
        <p:spPr>
          <a:xfrm>
            <a:off x="-9415" y="0"/>
            <a:ext cx="2548591" cy="2555628"/>
          </a:xfrm>
          <a:custGeom>
            <a:avLst/>
            <a:gdLst>
              <a:gd name="connsiteX0" fmla="*/ 138643 w 2548591"/>
              <a:gd name="connsiteY0" fmla="*/ 1 h 2555628"/>
              <a:gd name="connsiteX1" fmla="*/ 163874 w 2548591"/>
              <a:gd name="connsiteY1" fmla="*/ 1 h 2555628"/>
              <a:gd name="connsiteX2" fmla="*/ 2548463 w 2548591"/>
              <a:gd name="connsiteY2" fmla="*/ 2391168 h 2555628"/>
              <a:gd name="connsiteX3" fmla="*/ 2548463 w 2548591"/>
              <a:gd name="connsiteY3" fmla="*/ 2416472 h 2555628"/>
              <a:gd name="connsiteX4" fmla="*/ 2548590 w 2548591"/>
              <a:gd name="connsiteY4" fmla="*/ 2416600 h 2555628"/>
              <a:gd name="connsiteX5" fmla="*/ 138643 w 2548591"/>
              <a:gd name="connsiteY5" fmla="*/ 1 h 2555628"/>
              <a:gd name="connsiteX6" fmla="*/ 0 w 2548591"/>
              <a:gd name="connsiteY6" fmla="*/ 1 h 2555628"/>
              <a:gd name="connsiteX7" fmla="*/ 25231 w 2548591"/>
              <a:gd name="connsiteY7" fmla="*/ 1 h 2555628"/>
              <a:gd name="connsiteX8" fmla="*/ 2548591 w 2548591"/>
              <a:gd name="connsiteY8" fmla="*/ 2530324 h 2555628"/>
              <a:gd name="connsiteX9" fmla="*/ 2548591 w 2548591"/>
              <a:gd name="connsiteY9" fmla="*/ 2555628 h 2555628"/>
              <a:gd name="connsiteX10" fmla="*/ 0 w 2548591"/>
              <a:gd name="connsiteY10" fmla="*/ 1 h 2555628"/>
              <a:gd name="connsiteX11" fmla="*/ 277411 w 2548591"/>
              <a:gd name="connsiteY11" fmla="*/ 1 h 2555628"/>
              <a:gd name="connsiteX12" fmla="*/ 302642 w 2548591"/>
              <a:gd name="connsiteY12" fmla="*/ 1 h 2555628"/>
              <a:gd name="connsiteX13" fmla="*/ 2548582 w 2548591"/>
              <a:gd name="connsiteY13" fmla="*/ 2252147 h 2555628"/>
              <a:gd name="connsiteX14" fmla="*/ 2548582 w 2548591"/>
              <a:gd name="connsiteY14" fmla="*/ 2277444 h 2555628"/>
              <a:gd name="connsiteX15" fmla="*/ 277411 w 2548591"/>
              <a:gd name="connsiteY15" fmla="*/ 1 h 2555628"/>
              <a:gd name="connsiteX16" fmla="*/ 416054 w 2548591"/>
              <a:gd name="connsiteY16" fmla="*/ 1 h 2555628"/>
              <a:gd name="connsiteX17" fmla="*/ 441285 w 2548591"/>
              <a:gd name="connsiteY17" fmla="*/ 1 h 2555628"/>
              <a:gd name="connsiteX18" fmla="*/ 2548589 w 2548591"/>
              <a:gd name="connsiteY18" fmla="*/ 2113119 h 2555628"/>
              <a:gd name="connsiteX19" fmla="*/ 2548589 w 2548591"/>
              <a:gd name="connsiteY19" fmla="*/ 2138423 h 2555628"/>
              <a:gd name="connsiteX20" fmla="*/ 416054 w 2548591"/>
              <a:gd name="connsiteY20" fmla="*/ 1 h 2555628"/>
              <a:gd name="connsiteX21" fmla="*/ 554698 w 2548591"/>
              <a:gd name="connsiteY21" fmla="*/ 1 h 2555628"/>
              <a:gd name="connsiteX22" fmla="*/ 579930 w 2548591"/>
              <a:gd name="connsiteY22" fmla="*/ 1 h 2555628"/>
              <a:gd name="connsiteX23" fmla="*/ 2548462 w 2548591"/>
              <a:gd name="connsiteY23" fmla="*/ 1973963 h 2555628"/>
              <a:gd name="connsiteX24" fmla="*/ 2548462 w 2548591"/>
              <a:gd name="connsiteY24" fmla="*/ 1999267 h 2555628"/>
              <a:gd name="connsiteX25" fmla="*/ 2548589 w 2548591"/>
              <a:gd name="connsiteY25" fmla="*/ 1999394 h 2555628"/>
              <a:gd name="connsiteX26" fmla="*/ 554698 w 2548591"/>
              <a:gd name="connsiteY26" fmla="*/ 1 h 2555628"/>
              <a:gd name="connsiteX27" fmla="*/ 693468 w 2548591"/>
              <a:gd name="connsiteY27" fmla="*/ 0 h 2555628"/>
              <a:gd name="connsiteX28" fmla="*/ 718701 w 2548591"/>
              <a:gd name="connsiteY28" fmla="*/ 0 h 2555628"/>
              <a:gd name="connsiteX29" fmla="*/ 2548583 w 2548591"/>
              <a:gd name="connsiteY29" fmla="*/ 1834942 h 2555628"/>
              <a:gd name="connsiteX30" fmla="*/ 2548583 w 2548591"/>
              <a:gd name="connsiteY30" fmla="*/ 1860239 h 2555628"/>
              <a:gd name="connsiteX31" fmla="*/ 693468 w 2548591"/>
              <a:gd name="connsiteY31" fmla="*/ 0 h 2555628"/>
              <a:gd name="connsiteX32" fmla="*/ 832112 w 2548591"/>
              <a:gd name="connsiteY32" fmla="*/ 0 h 2555628"/>
              <a:gd name="connsiteX33" fmla="*/ 857340 w 2548591"/>
              <a:gd name="connsiteY33" fmla="*/ 0 h 2555628"/>
              <a:gd name="connsiteX34" fmla="*/ 2548582 w 2548591"/>
              <a:gd name="connsiteY34" fmla="*/ 1695913 h 2555628"/>
              <a:gd name="connsiteX35" fmla="*/ 2548582 w 2548591"/>
              <a:gd name="connsiteY35" fmla="*/ 1721210 h 2555628"/>
              <a:gd name="connsiteX36" fmla="*/ 832112 w 2548591"/>
              <a:gd name="connsiteY36" fmla="*/ 0 h 2555628"/>
              <a:gd name="connsiteX37" fmla="*/ 970758 w 2548591"/>
              <a:gd name="connsiteY37" fmla="*/ 0 h 2555628"/>
              <a:gd name="connsiteX38" fmla="*/ 995986 w 2548591"/>
              <a:gd name="connsiteY38" fmla="*/ 0 h 2555628"/>
              <a:gd name="connsiteX39" fmla="*/ 2548463 w 2548591"/>
              <a:gd name="connsiteY39" fmla="*/ 1556758 h 2555628"/>
              <a:gd name="connsiteX40" fmla="*/ 2548463 w 2548591"/>
              <a:gd name="connsiteY40" fmla="*/ 1582062 h 2555628"/>
              <a:gd name="connsiteX41" fmla="*/ 2548590 w 2548591"/>
              <a:gd name="connsiteY41" fmla="*/ 1582189 h 2555628"/>
              <a:gd name="connsiteX42" fmla="*/ 970758 w 2548591"/>
              <a:gd name="connsiteY42" fmla="*/ 0 h 2555628"/>
              <a:gd name="connsiteX43" fmla="*/ 1109529 w 2548591"/>
              <a:gd name="connsiteY43" fmla="*/ 0 h 2555628"/>
              <a:gd name="connsiteX44" fmla="*/ 1134764 w 2548591"/>
              <a:gd name="connsiteY44" fmla="*/ 0 h 2555628"/>
              <a:gd name="connsiteX45" fmla="*/ 2548589 w 2548591"/>
              <a:gd name="connsiteY45" fmla="*/ 1417736 h 2555628"/>
              <a:gd name="connsiteX46" fmla="*/ 2548589 w 2548591"/>
              <a:gd name="connsiteY46" fmla="*/ 1443033 h 2555628"/>
              <a:gd name="connsiteX47" fmla="*/ 1109529 w 2548591"/>
              <a:gd name="connsiteY47" fmla="*/ 0 h 2555628"/>
              <a:gd name="connsiteX48" fmla="*/ 1248168 w 2548591"/>
              <a:gd name="connsiteY48" fmla="*/ 0 h 2555628"/>
              <a:gd name="connsiteX49" fmla="*/ 1273396 w 2548591"/>
              <a:gd name="connsiteY49" fmla="*/ 0 h 2555628"/>
              <a:gd name="connsiteX50" fmla="*/ 2548583 w 2548591"/>
              <a:gd name="connsiteY50" fmla="*/ 1278708 h 2555628"/>
              <a:gd name="connsiteX51" fmla="*/ 2548583 w 2548591"/>
              <a:gd name="connsiteY51" fmla="*/ 1304005 h 2555628"/>
              <a:gd name="connsiteX52" fmla="*/ 1248168 w 2548591"/>
              <a:gd name="connsiteY52" fmla="*/ 0 h 2555628"/>
              <a:gd name="connsiteX53" fmla="*/ 1386813 w 2548591"/>
              <a:gd name="connsiteY53" fmla="*/ 0 h 2555628"/>
              <a:gd name="connsiteX54" fmla="*/ 1412041 w 2548591"/>
              <a:gd name="connsiteY54" fmla="*/ 0 h 2555628"/>
              <a:gd name="connsiteX55" fmla="*/ 2548589 w 2548591"/>
              <a:gd name="connsiteY55" fmla="*/ 1139552 h 2555628"/>
              <a:gd name="connsiteX56" fmla="*/ 2548589 w 2548591"/>
              <a:gd name="connsiteY56" fmla="*/ 1164857 h 2555628"/>
              <a:gd name="connsiteX57" fmla="*/ 2548589 w 2548591"/>
              <a:gd name="connsiteY57" fmla="*/ 1164984 h 2555628"/>
              <a:gd name="connsiteX58" fmla="*/ 1386813 w 2548591"/>
              <a:gd name="connsiteY58" fmla="*/ 0 h 2555628"/>
              <a:gd name="connsiteX59" fmla="*/ 1525579 w 2548591"/>
              <a:gd name="connsiteY59" fmla="*/ 0 h 2555628"/>
              <a:gd name="connsiteX60" fmla="*/ 1550814 w 2548591"/>
              <a:gd name="connsiteY60" fmla="*/ 0 h 2555628"/>
              <a:gd name="connsiteX61" fmla="*/ 2548583 w 2548591"/>
              <a:gd name="connsiteY61" fmla="*/ 1000531 h 2555628"/>
              <a:gd name="connsiteX62" fmla="*/ 2548583 w 2548591"/>
              <a:gd name="connsiteY62" fmla="*/ 1025828 h 2555628"/>
              <a:gd name="connsiteX63" fmla="*/ 1525579 w 2548591"/>
              <a:gd name="connsiteY63" fmla="*/ 0 h 2555628"/>
              <a:gd name="connsiteX64" fmla="*/ 1664231 w 2548591"/>
              <a:gd name="connsiteY64" fmla="*/ 0 h 2555628"/>
              <a:gd name="connsiteX65" fmla="*/ 1689459 w 2548591"/>
              <a:gd name="connsiteY65" fmla="*/ 0 h 2555628"/>
              <a:gd name="connsiteX66" fmla="*/ 2548589 w 2548591"/>
              <a:gd name="connsiteY66" fmla="*/ 861503 h 2555628"/>
              <a:gd name="connsiteX67" fmla="*/ 2548589 w 2548591"/>
              <a:gd name="connsiteY67" fmla="*/ 886800 h 2555628"/>
              <a:gd name="connsiteX68" fmla="*/ 1664231 w 2548591"/>
              <a:gd name="connsiteY68" fmla="*/ 0 h 2555628"/>
              <a:gd name="connsiteX69" fmla="*/ 1802870 w 2548591"/>
              <a:gd name="connsiteY69" fmla="*/ 0 h 2555628"/>
              <a:gd name="connsiteX70" fmla="*/ 1828097 w 2548591"/>
              <a:gd name="connsiteY70" fmla="*/ 0 h 2555628"/>
              <a:gd name="connsiteX71" fmla="*/ 2548583 w 2548591"/>
              <a:gd name="connsiteY71" fmla="*/ 722347 h 2555628"/>
              <a:gd name="connsiteX72" fmla="*/ 2548583 w 2548591"/>
              <a:gd name="connsiteY72" fmla="*/ 747651 h 2555628"/>
              <a:gd name="connsiteX73" fmla="*/ 2548583 w 2548591"/>
              <a:gd name="connsiteY73" fmla="*/ 747778 h 2555628"/>
              <a:gd name="connsiteX74" fmla="*/ 1802870 w 2548591"/>
              <a:gd name="connsiteY74" fmla="*/ 0 h 2555628"/>
              <a:gd name="connsiteX75" fmla="*/ 1941642 w 2548591"/>
              <a:gd name="connsiteY75" fmla="*/ 0 h 2555628"/>
              <a:gd name="connsiteX76" fmla="*/ 1966877 w 2548591"/>
              <a:gd name="connsiteY76" fmla="*/ 0 h 2555628"/>
              <a:gd name="connsiteX77" fmla="*/ 2548589 w 2548591"/>
              <a:gd name="connsiteY77" fmla="*/ 583321 h 2555628"/>
              <a:gd name="connsiteX78" fmla="*/ 2548589 w 2548591"/>
              <a:gd name="connsiteY78" fmla="*/ 608622 h 2555628"/>
              <a:gd name="connsiteX79" fmla="*/ 1941642 w 2548591"/>
              <a:gd name="connsiteY79" fmla="*/ 0 h 2555628"/>
              <a:gd name="connsiteX80" fmla="*/ 2080281 w 2548591"/>
              <a:gd name="connsiteY80" fmla="*/ 0 h 2555628"/>
              <a:gd name="connsiteX81" fmla="*/ 2105508 w 2548591"/>
              <a:gd name="connsiteY81" fmla="*/ 0 h 2555628"/>
              <a:gd name="connsiteX82" fmla="*/ 2548582 w 2548591"/>
              <a:gd name="connsiteY82" fmla="*/ 444296 h 2555628"/>
              <a:gd name="connsiteX83" fmla="*/ 2548582 w 2548591"/>
              <a:gd name="connsiteY83" fmla="*/ 469597 h 2555628"/>
              <a:gd name="connsiteX84" fmla="*/ 2080281 w 2548591"/>
              <a:gd name="connsiteY84" fmla="*/ 0 h 2555628"/>
              <a:gd name="connsiteX85" fmla="*/ 2218926 w 2548591"/>
              <a:gd name="connsiteY85" fmla="*/ 0 h 2555628"/>
              <a:gd name="connsiteX86" fmla="*/ 2244153 w 2548591"/>
              <a:gd name="connsiteY86" fmla="*/ 0 h 2555628"/>
              <a:gd name="connsiteX87" fmla="*/ 2548582 w 2548591"/>
              <a:gd name="connsiteY87" fmla="*/ 305270 h 2555628"/>
              <a:gd name="connsiteX88" fmla="*/ 2548582 w 2548591"/>
              <a:gd name="connsiteY88" fmla="*/ 330570 h 2555628"/>
              <a:gd name="connsiteX89" fmla="*/ 2218926 w 2548591"/>
              <a:gd name="connsiteY89" fmla="*/ 0 h 255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548591" h="2555628">
                <a:moveTo>
                  <a:pt x="138643" y="1"/>
                </a:moveTo>
                <a:lnTo>
                  <a:pt x="163874" y="1"/>
                </a:lnTo>
                <a:cubicBezTo>
                  <a:pt x="163874" y="1318576"/>
                  <a:pt x="1233644" y="2391168"/>
                  <a:pt x="2548463" y="2391168"/>
                </a:cubicBezTo>
                <a:lnTo>
                  <a:pt x="2548463" y="2416472"/>
                </a:lnTo>
                <a:lnTo>
                  <a:pt x="2548590" y="2416600"/>
                </a:lnTo>
                <a:cubicBezTo>
                  <a:pt x="1219755" y="2416600"/>
                  <a:pt x="138643" y="1332503"/>
                  <a:pt x="138643" y="1"/>
                </a:cubicBezTo>
                <a:close/>
                <a:moveTo>
                  <a:pt x="0" y="1"/>
                </a:moveTo>
                <a:lnTo>
                  <a:pt x="25231" y="1"/>
                </a:lnTo>
                <a:cubicBezTo>
                  <a:pt x="25231" y="1395244"/>
                  <a:pt x="1157188" y="2530324"/>
                  <a:pt x="2548591" y="2530324"/>
                </a:cubicBezTo>
                <a:lnTo>
                  <a:pt x="2548591" y="2555628"/>
                </a:lnTo>
                <a:cubicBezTo>
                  <a:pt x="1143299" y="2555628"/>
                  <a:pt x="0" y="1409172"/>
                  <a:pt x="0" y="1"/>
                </a:cubicBezTo>
                <a:close/>
                <a:moveTo>
                  <a:pt x="277411" y="1"/>
                </a:moveTo>
                <a:lnTo>
                  <a:pt x="302642" y="1"/>
                </a:lnTo>
                <a:cubicBezTo>
                  <a:pt x="302642" y="1241907"/>
                  <a:pt x="1310229" y="2252147"/>
                  <a:pt x="2548582" y="2252147"/>
                </a:cubicBezTo>
                <a:lnTo>
                  <a:pt x="2548582" y="2277444"/>
                </a:lnTo>
                <a:cubicBezTo>
                  <a:pt x="1296205" y="2277444"/>
                  <a:pt x="277411" y="1255835"/>
                  <a:pt x="277411" y="1"/>
                </a:cubicBezTo>
                <a:close/>
                <a:moveTo>
                  <a:pt x="416054" y="1"/>
                </a:moveTo>
                <a:lnTo>
                  <a:pt x="441285" y="1"/>
                </a:lnTo>
                <a:cubicBezTo>
                  <a:pt x="441285" y="1165111"/>
                  <a:pt x="1386559" y="2113119"/>
                  <a:pt x="2548589" y="2113119"/>
                </a:cubicBezTo>
                <a:lnTo>
                  <a:pt x="2548589" y="2138423"/>
                </a:lnTo>
                <a:cubicBezTo>
                  <a:pt x="1372670" y="2138423"/>
                  <a:pt x="416054" y="1179166"/>
                  <a:pt x="416054" y="1"/>
                </a:cubicBezTo>
                <a:close/>
                <a:moveTo>
                  <a:pt x="554698" y="1"/>
                </a:moveTo>
                <a:lnTo>
                  <a:pt x="579930" y="1"/>
                </a:lnTo>
                <a:cubicBezTo>
                  <a:pt x="579930" y="1088442"/>
                  <a:pt x="1463017" y="1973963"/>
                  <a:pt x="2548462" y="1973963"/>
                </a:cubicBezTo>
                <a:lnTo>
                  <a:pt x="2548462" y="1999267"/>
                </a:lnTo>
                <a:lnTo>
                  <a:pt x="2548589" y="1999394"/>
                </a:lnTo>
                <a:cubicBezTo>
                  <a:pt x="1449127" y="1999394"/>
                  <a:pt x="554698" y="1102497"/>
                  <a:pt x="554698" y="1"/>
                </a:cubicBezTo>
                <a:close/>
                <a:moveTo>
                  <a:pt x="693468" y="0"/>
                </a:moveTo>
                <a:lnTo>
                  <a:pt x="718701" y="0"/>
                </a:lnTo>
                <a:cubicBezTo>
                  <a:pt x="718701" y="1011773"/>
                  <a:pt x="1539602" y="1834942"/>
                  <a:pt x="2548583" y="1834942"/>
                </a:cubicBezTo>
                <a:lnTo>
                  <a:pt x="2548583" y="1860239"/>
                </a:lnTo>
                <a:cubicBezTo>
                  <a:pt x="1525706" y="1860239"/>
                  <a:pt x="693468" y="1025701"/>
                  <a:pt x="693468" y="0"/>
                </a:cubicBezTo>
                <a:close/>
                <a:moveTo>
                  <a:pt x="832112" y="0"/>
                </a:moveTo>
                <a:lnTo>
                  <a:pt x="857340" y="0"/>
                </a:lnTo>
                <a:cubicBezTo>
                  <a:pt x="857340" y="935105"/>
                  <a:pt x="1616059" y="1695913"/>
                  <a:pt x="2548582" y="1695913"/>
                </a:cubicBezTo>
                <a:lnTo>
                  <a:pt x="2548582" y="1721210"/>
                </a:lnTo>
                <a:cubicBezTo>
                  <a:pt x="1602170" y="1721210"/>
                  <a:pt x="832112" y="949032"/>
                  <a:pt x="832112" y="0"/>
                </a:cubicBezTo>
                <a:close/>
                <a:moveTo>
                  <a:pt x="970758" y="0"/>
                </a:moveTo>
                <a:lnTo>
                  <a:pt x="995986" y="0"/>
                </a:lnTo>
                <a:cubicBezTo>
                  <a:pt x="995986" y="858436"/>
                  <a:pt x="1692391" y="1556758"/>
                  <a:pt x="2548463" y="1556758"/>
                </a:cubicBezTo>
                <a:lnTo>
                  <a:pt x="2548463" y="1582062"/>
                </a:lnTo>
                <a:lnTo>
                  <a:pt x="2548590" y="1582189"/>
                </a:lnTo>
                <a:cubicBezTo>
                  <a:pt x="1678628" y="1582189"/>
                  <a:pt x="970758" y="872491"/>
                  <a:pt x="970758" y="0"/>
                </a:cubicBezTo>
                <a:close/>
                <a:moveTo>
                  <a:pt x="1109529" y="0"/>
                </a:moveTo>
                <a:lnTo>
                  <a:pt x="1134764" y="0"/>
                </a:lnTo>
                <a:cubicBezTo>
                  <a:pt x="1134764" y="781767"/>
                  <a:pt x="1768975" y="1417736"/>
                  <a:pt x="2548589" y="1417736"/>
                </a:cubicBezTo>
                <a:lnTo>
                  <a:pt x="2548589" y="1443033"/>
                </a:lnTo>
                <a:cubicBezTo>
                  <a:pt x="1755086" y="1443033"/>
                  <a:pt x="1109529" y="795695"/>
                  <a:pt x="1109529" y="0"/>
                </a:cubicBezTo>
                <a:close/>
                <a:moveTo>
                  <a:pt x="1248168" y="0"/>
                </a:moveTo>
                <a:lnTo>
                  <a:pt x="1273396" y="0"/>
                </a:lnTo>
                <a:cubicBezTo>
                  <a:pt x="1273396" y="705097"/>
                  <a:pt x="1845433" y="1278708"/>
                  <a:pt x="2548583" y="1278708"/>
                </a:cubicBezTo>
                <a:lnTo>
                  <a:pt x="2548583" y="1304005"/>
                </a:lnTo>
                <a:cubicBezTo>
                  <a:pt x="1831537" y="1304005"/>
                  <a:pt x="1248168" y="719026"/>
                  <a:pt x="1248168" y="0"/>
                </a:cubicBezTo>
                <a:close/>
                <a:moveTo>
                  <a:pt x="1386813" y="0"/>
                </a:moveTo>
                <a:lnTo>
                  <a:pt x="1412041" y="0"/>
                </a:lnTo>
                <a:cubicBezTo>
                  <a:pt x="1412041" y="628428"/>
                  <a:pt x="1921890" y="1139552"/>
                  <a:pt x="2548589" y="1139552"/>
                </a:cubicBezTo>
                <a:lnTo>
                  <a:pt x="2548589" y="1164857"/>
                </a:lnTo>
                <a:lnTo>
                  <a:pt x="2548589" y="1164984"/>
                </a:lnTo>
                <a:cubicBezTo>
                  <a:pt x="1908001" y="1164984"/>
                  <a:pt x="1386813" y="642356"/>
                  <a:pt x="1386813" y="0"/>
                </a:cubicBezTo>
                <a:close/>
                <a:moveTo>
                  <a:pt x="1525579" y="0"/>
                </a:moveTo>
                <a:lnTo>
                  <a:pt x="1550814" y="0"/>
                </a:lnTo>
                <a:cubicBezTo>
                  <a:pt x="1550814" y="551759"/>
                  <a:pt x="1998468" y="1000531"/>
                  <a:pt x="2548583" y="1000531"/>
                </a:cubicBezTo>
                <a:lnTo>
                  <a:pt x="2548583" y="1025828"/>
                </a:lnTo>
                <a:cubicBezTo>
                  <a:pt x="1984452" y="1025828"/>
                  <a:pt x="1525579" y="565560"/>
                  <a:pt x="1525579" y="0"/>
                </a:cubicBezTo>
                <a:close/>
                <a:moveTo>
                  <a:pt x="1664231" y="0"/>
                </a:moveTo>
                <a:lnTo>
                  <a:pt x="1689459" y="0"/>
                </a:lnTo>
                <a:cubicBezTo>
                  <a:pt x="1689459" y="474963"/>
                  <a:pt x="2074805" y="861503"/>
                  <a:pt x="2548589" y="861503"/>
                </a:cubicBezTo>
                <a:lnTo>
                  <a:pt x="2548589" y="886800"/>
                </a:lnTo>
                <a:cubicBezTo>
                  <a:pt x="2060916" y="886800"/>
                  <a:pt x="1664231" y="489019"/>
                  <a:pt x="1664231" y="0"/>
                </a:cubicBezTo>
                <a:close/>
                <a:moveTo>
                  <a:pt x="1802870" y="0"/>
                </a:moveTo>
                <a:lnTo>
                  <a:pt x="1828097" y="0"/>
                </a:lnTo>
                <a:cubicBezTo>
                  <a:pt x="1828097" y="398295"/>
                  <a:pt x="2151263" y="722347"/>
                  <a:pt x="2548583" y="722347"/>
                </a:cubicBezTo>
                <a:lnTo>
                  <a:pt x="2548583" y="747651"/>
                </a:lnTo>
                <a:lnTo>
                  <a:pt x="2548583" y="747778"/>
                </a:lnTo>
                <a:cubicBezTo>
                  <a:pt x="2137367" y="747778"/>
                  <a:pt x="1802870" y="412350"/>
                  <a:pt x="1802870" y="0"/>
                </a:cubicBezTo>
                <a:close/>
                <a:moveTo>
                  <a:pt x="1941642" y="0"/>
                </a:moveTo>
                <a:lnTo>
                  <a:pt x="1966877" y="0"/>
                </a:lnTo>
                <a:cubicBezTo>
                  <a:pt x="1966877" y="321626"/>
                  <a:pt x="2227847" y="583321"/>
                  <a:pt x="2548589" y="583321"/>
                </a:cubicBezTo>
                <a:lnTo>
                  <a:pt x="2548589" y="608622"/>
                </a:lnTo>
                <a:cubicBezTo>
                  <a:pt x="2213831" y="608622"/>
                  <a:pt x="1941642" y="335553"/>
                  <a:pt x="1941642" y="0"/>
                </a:cubicBezTo>
                <a:close/>
                <a:moveTo>
                  <a:pt x="2080281" y="0"/>
                </a:moveTo>
                <a:lnTo>
                  <a:pt x="2105508" y="0"/>
                </a:lnTo>
                <a:cubicBezTo>
                  <a:pt x="2105508" y="244957"/>
                  <a:pt x="2304298" y="444296"/>
                  <a:pt x="2548582" y="444296"/>
                </a:cubicBezTo>
                <a:lnTo>
                  <a:pt x="2548582" y="469597"/>
                </a:lnTo>
                <a:cubicBezTo>
                  <a:pt x="2290409" y="469597"/>
                  <a:pt x="2080281" y="258885"/>
                  <a:pt x="2080281" y="0"/>
                </a:cubicBezTo>
                <a:close/>
                <a:moveTo>
                  <a:pt x="2218926" y="0"/>
                </a:moveTo>
                <a:lnTo>
                  <a:pt x="2244153" y="0"/>
                </a:lnTo>
                <a:cubicBezTo>
                  <a:pt x="2244153" y="168288"/>
                  <a:pt x="2380629" y="305270"/>
                  <a:pt x="2548582" y="305270"/>
                </a:cubicBezTo>
                <a:lnTo>
                  <a:pt x="2548582" y="330570"/>
                </a:lnTo>
                <a:cubicBezTo>
                  <a:pt x="2366866" y="330570"/>
                  <a:pt x="2218926" y="182344"/>
                  <a:pt x="2218926" y="0"/>
                </a:cubicBezTo>
                <a:close/>
              </a:path>
            </a:pathLst>
          </a:custGeom>
          <a:solidFill>
            <a:schemeClr val="bg1"/>
          </a:solidFill>
          <a:ln w="7032" cap="flat">
            <a:noFill/>
            <a:prstDash val="solid"/>
            <a:miter/>
          </a:ln>
        </p:spPr>
        <p:txBody>
          <a:bodyPr rtlCol="0" anchor="ctr">
            <a:noAutofit/>
          </a:bodyPr>
          <a:lstStyle/>
          <a:p>
            <a:endParaRPr lang="en-US"/>
          </a:p>
        </p:txBody>
      </p:sp>
      <p:sp>
        <p:nvSpPr>
          <p:cNvPr id="29" name="Freeform 70">
            <a:extLst>
              <a:ext uri="{FF2B5EF4-FFF2-40B4-BE49-F238E27FC236}">
                <a16:creationId xmlns:a16="http://schemas.microsoft.com/office/drawing/2014/main" id="{AA39EF58-54F1-4AC9-1D83-2E7DEEAAEA6A}"/>
              </a:ext>
              <a:ext uri="{C183D7F6-B498-43B3-948B-1728B52AA6E4}">
                <adec:decorative xmlns:adec="http://schemas.microsoft.com/office/drawing/2017/decorative" val="1"/>
              </a:ext>
            </a:extLst>
          </p:cNvPr>
          <p:cNvSpPr>
            <a:spLocks/>
          </p:cNvSpPr>
          <p:nvPr userDrawn="1"/>
        </p:nvSpPr>
        <p:spPr bwMode="auto">
          <a:xfrm rot="16200000" flipH="1">
            <a:off x="-752649" y="5051727"/>
            <a:ext cx="2550984" cy="1073919"/>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2">
              <a:alpha val="50000"/>
            </a:schemeClr>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31" name="Freeform 70">
            <a:extLst>
              <a:ext uri="{FF2B5EF4-FFF2-40B4-BE49-F238E27FC236}">
                <a16:creationId xmlns:a16="http://schemas.microsoft.com/office/drawing/2014/main" id="{0C320934-59CC-4123-C7C1-FEEE89F3045F}"/>
              </a:ext>
              <a:ext uri="{C183D7F6-B498-43B3-948B-1728B52AA6E4}">
                <adec:decorative xmlns:adec="http://schemas.microsoft.com/office/drawing/2017/decorative" val="1"/>
              </a:ext>
            </a:extLst>
          </p:cNvPr>
          <p:cNvSpPr>
            <a:spLocks/>
          </p:cNvSpPr>
          <p:nvPr userDrawn="1"/>
        </p:nvSpPr>
        <p:spPr bwMode="auto">
          <a:xfrm flipH="1">
            <a:off x="-10617" y="4308466"/>
            <a:ext cx="994130"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33" name="Image 4">
            <a:extLst>
              <a:ext uri="{FF2B5EF4-FFF2-40B4-BE49-F238E27FC236}">
                <a16:creationId xmlns:a16="http://schemas.microsoft.com/office/drawing/2014/main" id="{EC46DC71-C12A-96C8-3FE2-AA95AB58B349}"/>
              </a:ext>
              <a:ext uri="{C183D7F6-B498-43B3-948B-1728B52AA6E4}">
                <adec:decorative xmlns:adec="http://schemas.microsoft.com/office/drawing/2017/decorative" val="1"/>
              </a:ext>
            </a:extLst>
          </p:cNvPr>
          <p:cNvSpPr/>
          <p:nvPr/>
        </p:nvSpPr>
        <p:spPr>
          <a:xfrm>
            <a:off x="983513" y="0"/>
            <a:ext cx="2560340" cy="2560340"/>
          </a:xfrm>
          <a:custGeom>
            <a:avLst/>
            <a:gdLst>
              <a:gd name="connsiteX0" fmla="*/ 0 w 2560340"/>
              <a:gd name="connsiteY0" fmla="*/ 2560340 h 2560340"/>
              <a:gd name="connsiteX1" fmla="*/ 2560340 w 2560340"/>
              <a:gd name="connsiteY1" fmla="*/ 0 h 2560340"/>
              <a:gd name="connsiteX2" fmla="*/ 0 w 2560340"/>
              <a:gd name="connsiteY2" fmla="*/ 0 h 2560340"/>
              <a:gd name="connsiteX3" fmla="*/ 0 w 2560340"/>
              <a:gd name="connsiteY3" fmla="*/ 2560340 h 2560340"/>
            </a:gdLst>
            <a:ahLst/>
            <a:cxnLst>
              <a:cxn ang="0">
                <a:pos x="connsiteX0" y="connsiteY0"/>
              </a:cxn>
              <a:cxn ang="0">
                <a:pos x="connsiteX1" y="connsiteY1"/>
              </a:cxn>
              <a:cxn ang="0">
                <a:pos x="connsiteX2" y="connsiteY2"/>
              </a:cxn>
              <a:cxn ang="0">
                <a:pos x="connsiteX3" y="connsiteY3"/>
              </a:cxn>
            </a:cxnLst>
            <a:rect l="l" t="t" r="r" b="b"/>
            <a:pathLst>
              <a:path w="2560340" h="2560340">
                <a:moveTo>
                  <a:pt x="0" y="2560340"/>
                </a:moveTo>
                <a:cubicBezTo>
                  <a:pt x="1414079" y="2560340"/>
                  <a:pt x="2560340" y="1414079"/>
                  <a:pt x="2560340" y="0"/>
                </a:cubicBezTo>
                <a:lnTo>
                  <a:pt x="0" y="0"/>
                </a:lnTo>
                <a:lnTo>
                  <a:pt x="0" y="2560340"/>
                </a:lnTo>
                <a:close/>
              </a:path>
            </a:pathLst>
          </a:custGeom>
          <a:solidFill>
            <a:schemeClr val="accent3">
              <a:lumMod val="40000"/>
              <a:lumOff val="60000"/>
              <a:alpha val="50000"/>
            </a:schemeClr>
          </a:solidFill>
          <a:ln w="7052" cap="flat">
            <a:noFill/>
            <a:prstDash val="solid"/>
            <a:miter/>
          </a:ln>
        </p:spPr>
        <p:txBody>
          <a:bodyPr rtlCol="0" anchor="ctr">
            <a:noAutofit/>
          </a:bodyPr>
          <a:lstStyle/>
          <a:p>
            <a:endParaRPr lang="en-US"/>
          </a:p>
        </p:txBody>
      </p:sp>
      <p:sp>
        <p:nvSpPr>
          <p:cNvPr id="2" name="Title 1"/>
          <p:cNvSpPr>
            <a:spLocks noGrp="1"/>
          </p:cNvSpPr>
          <p:nvPr>
            <p:ph type="title" hasCustomPrompt="1"/>
          </p:nvPr>
        </p:nvSpPr>
        <p:spPr>
          <a:xfrm>
            <a:off x="1073800" y="157351"/>
            <a:ext cx="11118199" cy="748582"/>
          </a:xfrm>
        </p:spPr>
        <p:txBody>
          <a:bodyPr lIns="91440" tIns="0" rIns="91440" bIns="0" anchor="b" anchorCtr="0">
            <a:noAutofit/>
          </a:bodyPr>
          <a:lstStyle>
            <a:lvl1pPr algn="l">
              <a:lnSpc>
                <a:spcPct val="100000"/>
              </a:lnSpc>
              <a:defRPr sz="3600" b="1" cap="none" baseline="0">
                <a:latin typeface="+mj-lt"/>
                <a:cs typeface="Arial" panose="020B0604020202020204" pitchFamily="34" charset="0"/>
              </a:defRPr>
            </a:lvl1pPr>
          </a:lstStyle>
          <a:p>
            <a:r>
              <a:rPr lang="en-US"/>
              <a:t>Click to add title</a:t>
            </a:r>
          </a:p>
        </p:txBody>
      </p:sp>
      <p:sp>
        <p:nvSpPr>
          <p:cNvPr id="13" name="Content Placeholder 3">
            <a:extLst>
              <a:ext uri="{FF2B5EF4-FFF2-40B4-BE49-F238E27FC236}">
                <a16:creationId xmlns:a16="http://schemas.microsoft.com/office/drawing/2014/main" id="{B20F5EA7-881C-8FB7-EAC9-89C8F2E5865C}"/>
              </a:ext>
            </a:extLst>
          </p:cNvPr>
          <p:cNvSpPr>
            <a:spLocks noGrp="1"/>
          </p:cNvSpPr>
          <p:nvPr>
            <p:ph sz="half" idx="2" hasCustomPrompt="1"/>
          </p:nvPr>
        </p:nvSpPr>
        <p:spPr>
          <a:xfrm>
            <a:off x="1159932" y="1193800"/>
            <a:ext cx="10752667" cy="5274733"/>
          </a:xfrm>
        </p:spPr>
        <p:txBody>
          <a:bodyPr lIns="91440" tIns="0" rIns="91440" bIns="0">
            <a:normAutofit/>
          </a:bodyPr>
          <a:lstStyle>
            <a:lvl1pPr>
              <a:spcBef>
                <a:spcPts val="1000"/>
              </a:spcBef>
              <a:defRPr sz="3600">
                <a:latin typeface="Arial" panose="020B0604020202020204" pitchFamily="34" charset="0"/>
                <a:cs typeface="Arial" panose="020B0604020202020204" pitchFamily="34" charset="0"/>
              </a:defRPr>
            </a:lvl1pPr>
            <a:lvl2pPr>
              <a:spcBef>
                <a:spcPts val="1000"/>
              </a:spcBef>
              <a:defRPr sz="3200">
                <a:latin typeface="Arial" panose="020B0604020202020204" pitchFamily="34" charset="0"/>
                <a:cs typeface="Arial" panose="020B0604020202020204" pitchFamily="34" charset="0"/>
              </a:defRPr>
            </a:lvl2pPr>
            <a:lvl3pPr>
              <a:spcBef>
                <a:spcPts val="1000"/>
              </a:spcBef>
              <a:defRPr sz="2800">
                <a:latin typeface="Arial" panose="020B0604020202020204" pitchFamily="34" charset="0"/>
                <a:cs typeface="Arial" panose="020B0604020202020204" pitchFamily="34" charset="0"/>
              </a:defRPr>
            </a:lvl3pPr>
            <a:lvl4pPr>
              <a:spcBef>
                <a:spcPts val="1000"/>
              </a:spcBef>
              <a:defRPr sz="2800">
                <a:latin typeface="Arial" panose="020B0604020202020204" pitchFamily="34" charset="0"/>
                <a:cs typeface="Arial" panose="020B0604020202020204" pitchFamily="34" charset="0"/>
              </a:defRPr>
            </a:lvl4pPr>
            <a:lvl5pPr>
              <a:spcBef>
                <a:spcPts val="1000"/>
              </a:spcBef>
              <a:defRPr sz="2400">
                <a:latin typeface="Arial" panose="020B0604020202020204" pitchFamily="34" charset="0"/>
                <a:cs typeface="Arial" panose="020B0604020202020204" pitchFamily="34" charset="0"/>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4934494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D59CA-0E13-51CD-6FFA-2E4805572F8A}"/>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FDB392BE-44F3-6ADD-A37F-AF138E6B0C37}"/>
              </a:ext>
            </a:extLst>
          </p:cNvPr>
          <p:cNvSpPr>
            <a:spLocks noGrp="1"/>
          </p:cNvSpPr>
          <p:nvPr>
            <p:ph type="sldNum" sz="quarter" idx="10"/>
          </p:nvPr>
        </p:nvSpPr>
        <p:spPr/>
        <p:txBody>
          <a:bodyPr/>
          <a:lstStyle/>
          <a:p>
            <a:fld id="{48F63A3B-78C7-47BE-AE5E-E10140E04643}" type="slidenum">
              <a:rPr lang="en-US" smtClean="0"/>
              <a:pPr/>
              <a:t>‹#›</a:t>
            </a:fld>
            <a:endParaRPr lang="en-US"/>
          </a:p>
        </p:txBody>
      </p:sp>
      <p:sp>
        <p:nvSpPr>
          <p:cNvPr id="5" name="Table Placeholder 4">
            <a:extLst>
              <a:ext uri="{FF2B5EF4-FFF2-40B4-BE49-F238E27FC236}">
                <a16:creationId xmlns:a16="http://schemas.microsoft.com/office/drawing/2014/main" id="{05A0BEDC-405A-F561-B394-D3AD4229D8E9}"/>
              </a:ext>
            </a:extLst>
          </p:cNvPr>
          <p:cNvSpPr>
            <a:spLocks noGrp="1"/>
          </p:cNvSpPr>
          <p:nvPr>
            <p:ph type="tbl" sz="quarter" idx="11"/>
          </p:nvPr>
        </p:nvSpPr>
        <p:spPr>
          <a:xfrm>
            <a:off x="758825" y="2303463"/>
            <a:ext cx="10666413" cy="3933825"/>
          </a:xfrm>
        </p:spPr>
        <p:txBody>
          <a:bodyPr/>
          <a:lstStyle/>
          <a:p>
            <a:endParaRPr lang="en-US"/>
          </a:p>
        </p:txBody>
      </p:sp>
    </p:spTree>
    <p:extLst>
      <p:ext uri="{BB962C8B-B14F-4D97-AF65-F5344CB8AC3E}">
        <p14:creationId xmlns:p14="http://schemas.microsoft.com/office/powerpoint/2010/main" val="103980004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Comparison 1">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C26B5661-F583-FA44-8353-161B862E69B1}"/>
              </a:ext>
            </a:extLst>
          </p:cNvPr>
          <p:cNvSpPr>
            <a:spLocks noGrp="1"/>
          </p:cNvSpPr>
          <p:nvPr>
            <p:ph type="title" hasCustomPrompt="1"/>
          </p:nvPr>
        </p:nvSpPr>
        <p:spPr>
          <a:xfrm>
            <a:off x="1566333" y="1057274"/>
            <a:ext cx="9842093" cy="1008593"/>
          </a:xfrm>
        </p:spPr>
        <p:txBody>
          <a:bodyPr tIns="0" bIns="0">
            <a:noAutofit/>
          </a:bodyPr>
          <a:lstStyle>
            <a:lvl1pPr algn="l">
              <a:lnSpc>
                <a:spcPct val="100000"/>
              </a:lnSpc>
              <a:defRPr sz="3600"/>
            </a:lvl1pPr>
          </a:lstStyle>
          <a:p>
            <a:r>
              <a:rPr lang="en-US"/>
              <a:t>Click to add title</a:t>
            </a:r>
          </a:p>
        </p:txBody>
      </p:sp>
      <p:sp>
        <p:nvSpPr>
          <p:cNvPr id="11" name="Image 0">
            <a:extLst>
              <a:ext uri="{FF2B5EF4-FFF2-40B4-BE49-F238E27FC236}">
                <a16:creationId xmlns:a16="http://schemas.microsoft.com/office/drawing/2014/main" id="{CD2D664E-6702-6607-A37E-2E996144917C}"/>
              </a:ext>
              <a:ext uri="{C183D7F6-B498-43B3-948B-1728B52AA6E4}">
                <adec:decorative xmlns:adec="http://schemas.microsoft.com/office/drawing/2017/decorative" val="1"/>
              </a:ext>
            </a:extLst>
          </p:cNvPr>
          <p:cNvSpPr/>
          <p:nvPr userDrawn="1"/>
        </p:nvSpPr>
        <p:spPr>
          <a:xfrm>
            <a:off x="-5568" y="-2784"/>
            <a:ext cx="145336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a:p>
        </p:txBody>
      </p:sp>
      <p:pic>
        <p:nvPicPr>
          <p:cNvPr id="13" name="Image 1">
            <a:extLst>
              <a:ext uri="{FF2B5EF4-FFF2-40B4-BE49-F238E27FC236}">
                <a16:creationId xmlns:a16="http://schemas.microsoft.com/office/drawing/2014/main" id="{951C5737-DF7E-D671-AC74-9E488335BCA2}"/>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304689" y="0"/>
            <a:ext cx="1143111" cy="5167313"/>
          </a:xfrm>
          <a:prstGeom prst="rect">
            <a:avLst/>
          </a:prstGeom>
        </p:spPr>
      </p:pic>
      <p:sp>
        <p:nvSpPr>
          <p:cNvPr id="39" name="Freeform: Shape 38">
            <a:extLst>
              <a:ext uri="{FF2B5EF4-FFF2-40B4-BE49-F238E27FC236}">
                <a16:creationId xmlns:a16="http://schemas.microsoft.com/office/drawing/2014/main" id="{F232A1E1-DD38-15EA-6CA1-A84950EC43F0}"/>
              </a:ext>
              <a:ext uri="{C183D7F6-B498-43B3-948B-1728B52AA6E4}">
                <adec:decorative xmlns:adec="http://schemas.microsoft.com/office/drawing/2017/decorative" val="1"/>
              </a:ext>
            </a:extLst>
          </p:cNvPr>
          <p:cNvSpPr/>
          <p:nvPr/>
        </p:nvSpPr>
        <p:spPr>
          <a:xfrm>
            <a:off x="1" y="6209"/>
            <a:ext cx="1447800"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a:p>
        </p:txBody>
      </p:sp>
      <p:sp>
        <p:nvSpPr>
          <p:cNvPr id="17" name="Image 5">
            <a:extLst>
              <a:ext uri="{FF2B5EF4-FFF2-40B4-BE49-F238E27FC236}">
                <a16:creationId xmlns:a16="http://schemas.microsoft.com/office/drawing/2014/main" id="{B9036D42-A06F-E6EE-BB91-8BAF045198BE}"/>
              </a:ext>
              <a:ext uri="{C183D7F6-B498-43B3-948B-1728B52AA6E4}">
                <adec:decorative xmlns:adec="http://schemas.microsoft.com/office/drawing/2017/decorative" val="1"/>
              </a:ext>
            </a:extLst>
          </p:cNvPr>
          <p:cNvSpPr/>
          <p:nvPr userDrawn="1"/>
        </p:nvSpPr>
        <p:spPr>
          <a:xfrm>
            <a:off x="-5568" y="3440504"/>
            <a:ext cx="145336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rgbClr val="01426A"/>
          </a:solidFill>
          <a:ln w="4756" cap="flat">
            <a:noFill/>
            <a:prstDash val="solid"/>
            <a:miter/>
          </a:ln>
        </p:spPr>
        <p:txBody>
          <a:bodyPr rtlCol="0" anchor="ctr">
            <a:noAutofit/>
          </a:bodyPr>
          <a:lstStyle/>
          <a:p>
            <a:endParaRPr lang="en-US"/>
          </a:p>
        </p:txBody>
      </p:sp>
      <p:pic>
        <p:nvPicPr>
          <p:cNvPr id="19" name="Image 6">
            <a:extLst>
              <a:ext uri="{FF2B5EF4-FFF2-40B4-BE49-F238E27FC236}">
                <a16:creationId xmlns:a16="http://schemas.microsoft.com/office/drawing/2014/main" id="{86E0540C-3355-A50D-AC61-047B54B70C64}"/>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783574" y="3446072"/>
            <a:ext cx="664226" cy="1724025"/>
          </a:xfrm>
          <a:prstGeom prst="rect">
            <a:avLst/>
          </a:prstGeom>
        </p:spPr>
      </p:pic>
      <p:sp>
        <p:nvSpPr>
          <p:cNvPr id="2" name="Content Placeholder 2">
            <a:extLst>
              <a:ext uri="{FF2B5EF4-FFF2-40B4-BE49-F238E27FC236}">
                <a16:creationId xmlns:a16="http://schemas.microsoft.com/office/drawing/2014/main" id="{8E40D3F2-4A7A-F909-AC98-0B402B26776E}"/>
              </a:ext>
            </a:extLst>
          </p:cNvPr>
          <p:cNvSpPr>
            <a:spLocks noGrp="1"/>
          </p:cNvSpPr>
          <p:nvPr>
            <p:ph idx="11" hasCustomPrompt="1"/>
          </p:nvPr>
        </p:nvSpPr>
        <p:spPr>
          <a:xfrm>
            <a:off x="1676400" y="2531533"/>
            <a:ext cx="9732026" cy="3886199"/>
          </a:xfrm>
        </p:spPr>
        <p:txBody>
          <a:bodyPr lIns="91440" tIns="0" rIns="91440" bIns="0">
            <a:normAutofit/>
          </a:bodyPr>
          <a:lstStyle>
            <a:lvl1pPr marL="0" indent="0">
              <a:lnSpc>
                <a:spcPct val="100000"/>
              </a:lnSpc>
              <a:spcBef>
                <a:spcPts val="0"/>
              </a:spcBef>
              <a:buNone/>
              <a:defRPr sz="3200">
                <a:latin typeface="Arial" panose="020B0604020202020204" pitchFamily="34" charset="0"/>
                <a:cs typeface="Arial" panose="020B0604020202020204" pitchFamily="34" charset="0"/>
              </a:defRPr>
            </a:lvl1pPr>
            <a:lvl2pPr marL="347472">
              <a:lnSpc>
                <a:spcPct val="100000"/>
              </a:lnSpc>
              <a:spcBef>
                <a:spcPts val="0"/>
              </a:spcBef>
              <a:defRPr sz="2800">
                <a:latin typeface="Arial" panose="020B0604020202020204" pitchFamily="34" charset="0"/>
                <a:cs typeface="Arial" panose="020B0604020202020204" pitchFamily="34" charset="0"/>
              </a:defRPr>
            </a:lvl2pPr>
            <a:lvl3pPr marL="685800">
              <a:lnSpc>
                <a:spcPct val="100000"/>
              </a:lnSpc>
              <a:spcBef>
                <a:spcPts val="0"/>
              </a:spcBef>
              <a:defRPr sz="2400">
                <a:latin typeface="Arial" panose="020B0604020202020204" pitchFamily="34" charset="0"/>
                <a:cs typeface="Arial" panose="020B0604020202020204" pitchFamily="34" charset="0"/>
              </a:defRPr>
            </a:lvl3pPr>
          </a:lstStyle>
          <a:p>
            <a:pPr lvl="0"/>
            <a:r>
              <a:rPr lang="en-US"/>
              <a:t>Click to add text</a:t>
            </a:r>
          </a:p>
          <a:p>
            <a:pPr lvl="1"/>
            <a:r>
              <a:rPr lang="en-US"/>
              <a:t>Second level</a:t>
            </a:r>
          </a:p>
          <a:p>
            <a:pPr lvl="2"/>
            <a:r>
              <a:rPr lang="en-US"/>
              <a:t>Third level</a:t>
            </a:r>
          </a:p>
        </p:txBody>
      </p:sp>
    </p:spTree>
    <p:extLst>
      <p:ext uri="{BB962C8B-B14F-4D97-AF65-F5344CB8AC3E}">
        <p14:creationId xmlns:p14="http://schemas.microsoft.com/office/powerpoint/2010/main" val="194758167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mparison 4">
    <p:spTree>
      <p:nvGrpSpPr>
        <p:cNvPr id="1" name=""/>
        <p:cNvGrpSpPr/>
        <p:nvPr/>
      </p:nvGrpSpPr>
      <p:grpSpPr>
        <a:xfrm>
          <a:off x="0" y="0"/>
          <a:ext cx="0" cy="0"/>
          <a:chOff x="0" y="0"/>
          <a:chExt cx="0" cy="0"/>
        </a:xfrm>
      </p:grpSpPr>
      <p:sp>
        <p:nvSpPr>
          <p:cNvPr id="27" name="Freeform 26">
            <a:extLst>
              <a:ext uri="{FF2B5EF4-FFF2-40B4-BE49-F238E27FC236}">
                <a16:creationId xmlns:a16="http://schemas.microsoft.com/office/drawing/2014/main" id="{3C7B0BB3-A5CA-7C72-DC39-AD00EC90964C}"/>
              </a:ext>
              <a:ext uri="{C183D7F6-B498-43B3-948B-1728B52AA6E4}">
                <adec:decorative xmlns:adec="http://schemas.microsoft.com/office/drawing/2017/decorative" val="1"/>
              </a:ext>
            </a:extLst>
          </p:cNvPr>
          <p:cNvSpPr/>
          <p:nvPr userDrawn="1"/>
        </p:nvSpPr>
        <p:spPr>
          <a:xfrm>
            <a:off x="10778066" y="3427336"/>
            <a:ext cx="1413934" cy="3430665"/>
          </a:xfrm>
          <a:custGeom>
            <a:avLst/>
            <a:gdLst>
              <a:gd name="connsiteX0" fmla="*/ 0 w 3202546"/>
              <a:gd name="connsiteY0" fmla="*/ 0 h 3430665"/>
              <a:gd name="connsiteX1" fmla="*/ 3202546 w 3202546"/>
              <a:gd name="connsiteY1" fmla="*/ 0 h 3430665"/>
              <a:gd name="connsiteX2" fmla="*/ 3202546 w 3202546"/>
              <a:gd name="connsiteY2" fmla="*/ 3430665 h 3430665"/>
              <a:gd name="connsiteX3" fmla="*/ 0 w 3202546"/>
              <a:gd name="connsiteY3" fmla="*/ 3430665 h 3430665"/>
            </a:gdLst>
            <a:ahLst/>
            <a:cxnLst>
              <a:cxn ang="0">
                <a:pos x="connsiteX0" y="connsiteY0"/>
              </a:cxn>
              <a:cxn ang="0">
                <a:pos x="connsiteX1" y="connsiteY1"/>
              </a:cxn>
              <a:cxn ang="0">
                <a:pos x="connsiteX2" y="connsiteY2"/>
              </a:cxn>
              <a:cxn ang="0">
                <a:pos x="connsiteX3" y="connsiteY3"/>
              </a:cxn>
            </a:cxnLst>
            <a:rect l="l" t="t" r="r" b="b"/>
            <a:pathLst>
              <a:path w="3202546" h="3430665">
                <a:moveTo>
                  <a:pt x="0" y="0"/>
                </a:moveTo>
                <a:lnTo>
                  <a:pt x="3202546" y="0"/>
                </a:lnTo>
                <a:lnTo>
                  <a:pt x="3202546" y="3430665"/>
                </a:lnTo>
                <a:lnTo>
                  <a:pt x="0" y="3430665"/>
                </a:ln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
        <p:nvSpPr>
          <p:cNvPr id="18" name="Freeform 17">
            <a:extLst>
              <a:ext uri="{FF2B5EF4-FFF2-40B4-BE49-F238E27FC236}">
                <a16:creationId xmlns:a16="http://schemas.microsoft.com/office/drawing/2014/main" id="{07871527-68A5-0A5C-F5A6-A80523BAC92F}"/>
              </a:ext>
              <a:ext uri="{C183D7F6-B498-43B3-948B-1728B52AA6E4}">
                <adec:decorative xmlns:adec="http://schemas.microsoft.com/office/drawing/2017/decorative" val="1"/>
              </a:ext>
            </a:extLst>
          </p:cNvPr>
          <p:cNvSpPr/>
          <p:nvPr userDrawn="1"/>
        </p:nvSpPr>
        <p:spPr>
          <a:xfrm>
            <a:off x="10778064" y="3654149"/>
            <a:ext cx="1413935" cy="3203852"/>
          </a:xfrm>
          <a:custGeom>
            <a:avLst/>
            <a:gdLst>
              <a:gd name="connsiteX0" fmla="*/ 3202546 w 3202546"/>
              <a:gd name="connsiteY0" fmla="*/ 0 h 3203852"/>
              <a:gd name="connsiteX1" fmla="*/ 3202546 w 3202546"/>
              <a:gd name="connsiteY1" fmla="*/ 3203852 h 3203852"/>
              <a:gd name="connsiteX2" fmla="*/ 0 w 3202546"/>
              <a:gd name="connsiteY2" fmla="*/ 3203852 h 3203852"/>
              <a:gd name="connsiteX3" fmla="*/ 0 w 3202546"/>
              <a:gd name="connsiteY3" fmla="*/ 3190718 h 3203852"/>
            </a:gdLst>
            <a:ahLst/>
            <a:cxnLst>
              <a:cxn ang="0">
                <a:pos x="connsiteX0" y="connsiteY0"/>
              </a:cxn>
              <a:cxn ang="0">
                <a:pos x="connsiteX1" y="connsiteY1"/>
              </a:cxn>
              <a:cxn ang="0">
                <a:pos x="connsiteX2" y="connsiteY2"/>
              </a:cxn>
              <a:cxn ang="0">
                <a:pos x="connsiteX3" y="connsiteY3"/>
              </a:cxn>
            </a:cxnLst>
            <a:rect l="l" t="t" r="r" b="b"/>
            <a:pathLst>
              <a:path w="3202546" h="3203852">
                <a:moveTo>
                  <a:pt x="3202546" y="0"/>
                </a:moveTo>
                <a:lnTo>
                  <a:pt x="3202546" y="3203852"/>
                </a:lnTo>
                <a:lnTo>
                  <a:pt x="0" y="3203852"/>
                </a:lnTo>
                <a:lnTo>
                  <a:pt x="0" y="3190718"/>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
        <p:nvSpPr>
          <p:cNvPr id="14" name="Freeform 13">
            <a:extLst>
              <a:ext uri="{FF2B5EF4-FFF2-40B4-BE49-F238E27FC236}">
                <a16:creationId xmlns:a16="http://schemas.microsoft.com/office/drawing/2014/main" id="{CEB118B3-9B06-AD11-738A-7A0651F98B7E}"/>
              </a:ext>
              <a:ext uri="{C183D7F6-B498-43B3-948B-1728B52AA6E4}">
                <adec:decorative xmlns:adec="http://schemas.microsoft.com/office/drawing/2017/decorative" val="1"/>
              </a:ext>
            </a:extLst>
          </p:cNvPr>
          <p:cNvSpPr/>
          <p:nvPr userDrawn="1"/>
        </p:nvSpPr>
        <p:spPr>
          <a:xfrm>
            <a:off x="10778066" y="1"/>
            <a:ext cx="1413934" cy="3437345"/>
          </a:xfrm>
          <a:custGeom>
            <a:avLst/>
            <a:gdLst>
              <a:gd name="connsiteX0" fmla="*/ 0 w 3202545"/>
              <a:gd name="connsiteY0" fmla="*/ 0 h 3437345"/>
              <a:gd name="connsiteX1" fmla="*/ 3202545 w 3202545"/>
              <a:gd name="connsiteY1" fmla="*/ 0 h 3437345"/>
              <a:gd name="connsiteX2" fmla="*/ 3202545 w 3202545"/>
              <a:gd name="connsiteY2" fmla="*/ 3437345 h 3437345"/>
              <a:gd name="connsiteX3" fmla="*/ 0 w 3202545"/>
              <a:gd name="connsiteY3" fmla="*/ 3437345 h 3437345"/>
            </a:gdLst>
            <a:ahLst/>
            <a:cxnLst>
              <a:cxn ang="0">
                <a:pos x="connsiteX0" y="connsiteY0"/>
              </a:cxn>
              <a:cxn ang="0">
                <a:pos x="connsiteX1" y="connsiteY1"/>
              </a:cxn>
              <a:cxn ang="0">
                <a:pos x="connsiteX2" y="connsiteY2"/>
              </a:cxn>
              <a:cxn ang="0">
                <a:pos x="connsiteX3" y="connsiteY3"/>
              </a:cxn>
            </a:cxnLst>
            <a:rect l="l" t="t" r="r" b="b"/>
            <a:pathLst>
              <a:path w="3202545" h="3437345">
                <a:moveTo>
                  <a:pt x="0" y="0"/>
                </a:moveTo>
                <a:lnTo>
                  <a:pt x="3202545" y="0"/>
                </a:lnTo>
                <a:lnTo>
                  <a:pt x="3202545" y="3437345"/>
                </a:lnTo>
                <a:lnTo>
                  <a:pt x="0" y="3437345"/>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
        <p:nvSpPr>
          <p:cNvPr id="16" name="Freeform 15">
            <a:extLst>
              <a:ext uri="{FF2B5EF4-FFF2-40B4-BE49-F238E27FC236}">
                <a16:creationId xmlns:a16="http://schemas.microsoft.com/office/drawing/2014/main" id="{0EA94262-504E-06F2-F383-E832C37B1250}"/>
              </a:ext>
              <a:ext uri="{C183D7F6-B498-43B3-948B-1728B52AA6E4}">
                <adec:decorative xmlns:adec="http://schemas.microsoft.com/office/drawing/2017/decorative" val="1"/>
              </a:ext>
            </a:extLst>
          </p:cNvPr>
          <p:cNvSpPr/>
          <p:nvPr userDrawn="1"/>
        </p:nvSpPr>
        <p:spPr>
          <a:xfrm>
            <a:off x="10778066" y="6681"/>
            <a:ext cx="1413933" cy="3436477"/>
          </a:xfrm>
          <a:custGeom>
            <a:avLst/>
            <a:gdLst>
              <a:gd name="connsiteX0" fmla="*/ 0 w 3202546"/>
              <a:gd name="connsiteY0" fmla="*/ 0 h 3436477"/>
              <a:gd name="connsiteX1" fmla="*/ 3202546 w 3202546"/>
              <a:gd name="connsiteY1" fmla="*/ 3214418 h 3436477"/>
              <a:gd name="connsiteX2" fmla="*/ 3202546 w 3202546"/>
              <a:gd name="connsiteY2" fmla="*/ 3436477 h 3436477"/>
              <a:gd name="connsiteX3" fmla="*/ 0 w 3202546"/>
              <a:gd name="connsiteY3" fmla="*/ 3436477 h 3436477"/>
            </a:gdLst>
            <a:ahLst/>
            <a:cxnLst>
              <a:cxn ang="0">
                <a:pos x="connsiteX0" y="connsiteY0"/>
              </a:cxn>
              <a:cxn ang="0">
                <a:pos x="connsiteX1" y="connsiteY1"/>
              </a:cxn>
              <a:cxn ang="0">
                <a:pos x="connsiteX2" y="connsiteY2"/>
              </a:cxn>
              <a:cxn ang="0">
                <a:pos x="connsiteX3" y="connsiteY3"/>
              </a:cxn>
            </a:cxnLst>
            <a:rect l="l" t="t" r="r" b="b"/>
            <a:pathLst>
              <a:path w="3202546" h="3436477">
                <a:moveTo>
                  <a:pt x="0" y="0"/>
                </a:moveTo>
                <a:lnTo>
                  <a:pt x="3202546" y="3214418"/>
                </a:lnTo>
                <a:lnTo>
                  <a:pt x="3202546" y="3436477"/>
                </a:lnTo>
                <a:lnTo>
                  <a:pt x="0" y="3436477"/>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
        <p:nvSpPr>
          <p:cNvPr id="20" name="Title 19">
            <a:extLst>
              <a:ext uri="{FF2B5EF4-FFF2-40B4-BE49-F238E27FC236}">
                <a16:creationId xmlns:a16="http://schemas.microsoft.com/office/drawing/2014/main" id="{C26B5661-F583-FA44-8353-161B862E69B1}"/>
              </a:ext>
            </a:extLst>
          </p:cNvPr>
          <p:cNvSpPr>
            <a:spLocks noGrp="1"/>
          </p:cNvSpPr>
          <p:nvPr userDrawn="1">
            <p:ph type="title" hasCustomPrompt="1"/>
          </p:nvPr>
        </p:nvSpPr>
        <p:spPr>
          <a:xfrm>
            <a:off x="152400" y="106501"/>
            <a:ext cx="10405533" cy="934899"/>
          </a:xfrm>
        </p:spPr>
        <p:txBody>
          <a:bodyPr tIns="0" bIns="0">
            <a:noAutofit/>
          </a:bodyPr>
          <a:lstStyle>
            <a:lvl1pPr algn="l">
              <a:lnSpc>
                <a:spcPct val="100000"/>
              </a:lnSpc>
              <a:defRPr sz="3600"/>
            </a:lvl1pPr>
          </a:lstStyle>
          <a:p>
            <a:r>
              <a:rPr lang="en-US"/>
              <a:t>Click to add title</a:t>
            </a:r>
          </a:p>
        </p:txBody>
      </p:sp>
      <p:sp>
        <p:nvSpPr>
          <p:cNvPr id="23" name="Content Placeholder 3">
            <a:extLst>
              <a:ext uri="{FF2B5EF4-FFF2-40B4-BE49-F238E27FC236}">
                <a16:creationId xmlns:a16="http://schemas.microsoft.com/office/drawing/2014/main" id="{6FF02D51-6992-3FED-2A19-92E5AC564CF4}"/>
              </a:ext>
            </a:extLst>
          </p:cNvPr>
          <p:cNvSpPr>
            <a:spLocks noGrp="1"/>
          </p:cNvSpPr>
          <p:nvPr userDrawn="1">
            <p:ph sz="half" idx="2" hasCustomPrompt="1"/>
          </p:nvPr>
        </p:nvSpPr>
        <p:spPr>
          <a:xfrm>
            <a:off x="287867" y="1518899"/>
            <a:ext cx="4682065" cy="3720337"/>
          </a:xfrm>
        </p:spPr>
        <p:txBody>
          <a:bodyPr lIns="91440" tIns="0" rIns="91440" bIns="0">
            <a:normAutofit/>
          </a:bodyPr>
          <a:lstStyle>
            <a:lvl1pPr marL="0" indent="0">
              <a:spcBef>
                <a:spcPts val="1000"/>
              </a:spcBef>
              <a:buNone/>
              <a:defRPr sz="3200">
                <a:latin typeface="Arial" panose="020B0604020202020204" pitchFamily="34" charset="0"/>
                <a:cs typeface="Arial" panose="020B0604020202020204" pitchFamily="34" charset="0"/>
              </a:defRPr>
            </a:lvl1pPr>
            <a:lvl2pPr marL="283464" indent="-283464">
              <a:spcBef>
                <a:spcPts val="1000"/>
              </a:spcBef>
              <a:defRPr sz="2800">
                <a:latin typeface="Arial" panose="020B0604020202020204" pitchFamily="34" charset="0"/>
                <a:cs typeface="Arial" panose="020B0604020202020204" pitchFamily="34" charset="0"/>
              </a:defRPr>
            </a:lvl2pPr>
            <a:lvl3pPr marL="283464" indent="-283464">
              <a:spcBef>
                <a:spcPts val="1000"/>
              </a:spcBef>
              <a:defRPr sz="2400">
                <a:latin typeface="Arial" panose="020B0604020202020204" pitchFamily="34" charset="0"/>
                <a:cs typeface="Arial" panose="020B0604020202020204" pitchFamily="34" charset="0"/>
              </a:defRPr>
            </a:lvl3pPr>
            <a:lvl4pPr marL="283464" indent="-283464">
              <a:spcBef>
                <a:spcPts val="1000"/>
              </a:spcBef>
              <a:defRPr sz="3200">
                <a:latin typeface="Arial" panose="020B0604020202020204" pitchFamily="34" charset="0"/>
                <a:cs typeface="Arial" panose="020B0604020202020204" pitchFamily="34" charset="0"/>
              </a:defRPr>
            </a:lvl4pPr>
            <a:lvl5pPr marL="283464" indent="-283464">
              <a:spcBef>
                <a:spcPts val="1000"/>
              </a:spcBef>
              <a:defRPr sz="3200">
                <a:latin typeface="Arial" panose="020B0604020202020204" pitchFamily="34" charset="0"/>
                <a:cs typeface="Arial" panose="020B0604020202020204" pitchFamily="34" charset="0"/>
              </a:defRPr>
            </a:lvl5pPr>
          </a:lstStyle>
          <a:p>
            <a:pPr lvl="0"/>
            <a:r>
              <a:rPr lang="en-US"/>
              <a:t>Click to add text</a:t>
            </a:r>
          </a:p>
          <a:p>
            <a:pPr lvl="1"/>
            <a:r>
              <a:rPr lang="en-US"/>
              <a:t>Second level</a:t>
            </a:r>
          </a:p>
          <a:p>
            <a:pPr lvl="2"/>
            <a:r>
              <a:rPr lang="en-US"/>
              <a:t>Third level</a:t>
            </a:r>
          </a:p>
        </p:txBody>
      </p:sp>
      <p:sp>
        <p:nvSpPr>
          <p:cNvPr id="25" name="Content Placeholder 5">
            <a:extLst>
              <a:ext uri="{FF2B5EF4-FFF2-40B4-BE49-F238E27FC236}">
                <a16:creationId xmlns:a16="http://schemas.microsoft.com/office/drawing/2014/main" id="{C2762372-3C12-61F8-F131-E4C08A2B1735}"/>
              </a:ext>
            </a:extLst>
          </p:cNvPr>
          <p:cNvSpPr>
            <a:spLocks noGrp="1"/>
          </p:cNvSpPr>
          <p:nvPr userDrawn="1">
            <p:ph sz="quarter" idx="4" hasCustomPrompt="1"/>
          </p:nvPr>
        </p:nvSpPr>
        <p:spPr>
          <a:xfrm>
            <a:off x="5594959" y="1535738"/>
            <a:ext cx="4844441" cy="3720337"/>
          </a:xfrm>
        </p:spPr>
        <p:txBody>
          <a:bodyPr lIns="91440" tIns="0" rIns="91440" bIns="0">
            <a:normAutofit/>
          </a:bodyPr>
          <a:lstStyle>
            <a:lvl1pPr marL="0" indent="0">
              <a:spcBef>
                <a:spcPts val="1000"/>
              </a:spcBef>
              <a:buNone/>
              <a:defRPr sz="3200">
                <a:latin typeface="Arial" panose="020B0604020202020204" pitchFamily="34" charset="0"/>
                <a:cs typeface="Arial" panose="020B0604020202020204" pitchFamily="34" charset="0"/>
              </a:defRPr>
            </a:lvl1pPr>
            <a:lvl2pPr marL="283464" indent="-283464">
              <a:spcBef>
                <a:spcPts val="1000"/>
              </a:spcBef>
              <a:defRPr sz="2800">
                <a:latin typeface="Arial" panose="020B0604020202020204" pitchFamily="34" charset="0"/>
                <a:cs typeface="Arial" panose="020B0604020202020204" pitchFamily="34" charset="0"/>
              </a:defRPr>
            </a:lvl2pPr>
            <a:lvl3pPr marL="283464" indent="-283464">
              <a:spcBef>
                <a:spcPts val="1000"/>
              </a:spcBef>
              <a:defRPr sz="2400">
                <a:latin typeface="Arial" panose="020B0604020202020204" pitchFamily="34" charset="0"/>
                <a:cs typeface="Arial" panose="020B0604020202020204" pitchFamily="34" charset="0"/>
              </a:defRPr>
            </a:lvl3pPr>
            <a:lvl4pPr marL="283464" indent="-283464">
              <a:spcBef>
                <a:spcPts val="1000"/>
              </a:spcBef>
              <a:defRPr sz="1800">
                <a:latin typeface="Arial" panose="020B0604020202020204" pitchFamily="34" charset="0"/>
                <a:cs typeface="Arial" panose="020B0604020202020204" pitchFamily="34" charset="0"/>
              </a:defRPr>
            </a:lvl4pPr>
            <a:lvl5pPr marL="283464" indent="-283464">
              <a:spcBef>
                <a:spcPts val="1000"/>
              </a:spcBef>
              <a:defRPr sz="1800">
                <a:latin typeface="Arial" panose="020B0604020202020204" pitchFamily="34" charset="0"/>
                <a:cs typeface="Arial" panose="020B0604020202020204" pitchFamily="34" charset="0"/>
              </a:defRPr>
            </a:lvl5pPr>
          </a:lstStyle>
          <a:p>
            <a:pPr lvl="0"/>
            <a:r>
              <a:rPr lang="en-US"/>
              <a:t>Click to add text</a:t>
            </a:r>
          </a:p>
          <a:p>
            <a:pPr lvl="1"/>
            <a:r>
              <a:rPr lang="en-US"/>
              <a:t>Second level</a:t>
            </a:r>
          </a:p>
          <a:p>
            <a:pPr lvl="2"/>
            <a:r>
              <a:rPr lang="en-US"/>
              <a:t>Third level</a:t>
            </a:r>
          </a:p>
        </p:txBody>
      </p:sp>
    </p:spTree>
    <p:extLst>
      <p:ext uri="{BB962C8B-B14F-4D97-AF65-F5344CB8AC3E}">
        <p14:creationId xmlns:p14="http://schemas.microsoft.com/office/powerpoint/2010/main" val="170918588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meline 1">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376CF4B8-1811-BD21-43A7-560AC4724F3B}"/>
              </a:ext>
              <a:ext uri="{C183D7F6-B498-43B3-948B-1728B52AA6E4}">
                <adec:decorative xmlns:adec="http://schemas.microsoft.com/office/drawing/2017/decorative" val="1"/>
              </a:ext>
            </a:extLst>
          </p:cNvPr>
          <p:cNvSpPr/>
          <p:nvPr userDrawn="1"/>
        </p:nvSpPr>
        <p:spPr>
          <a:xfrm>
            <a:off x="-24064" y="-400"/>
            <a:ext cx="12216063" cy="3467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a:p>
        </p:txBody>
      </p:sp>
      <p:sp>
        <p:nvSpPr>
          <p:cNvPr id="34" name="Rectangle 33">
            <a:extLst>
              <a:ext uri="{FF2B5EF4-FFF2-40B4-BE49-F238E27FC236}">
                <a16:creationId xmlns:a16="http://schemas.microsoft.com/office/drawing/2014/main" id="{30B7B4F0-D3BC-63DF-6429-F771BE5A3270}"/>
              </a:ext>
              <a:ext uri="{C183D7F6-B498-43B3-948B-1728B52AA6E4}">
                <adec:decorative xmlns:adec="http://schemas.microsoft.com/office/drawing/2017/decorative" val="1"/>
              </a:ext>
            </a:extLst>
          </p:cNvPr>
          <p:cNvSpPr/>
          <p:nvPr userDrawn="1"/>
        </p:nvSpPr>
        <p:spPr>
          <a:xfrm>
            <a:off x="342194" y="415636"/>
            <a:ext cx="11305309" cy="60267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 name="Title 1">
            <a:extLst>
              <a:ext uri="{FF2B5EF4-FFF2-40B4-BE49-F238E27FC236}">
                <a16:creationId xmlns:a16="http://schemas.microsoft.com/office/drawing/2014/main" id="{A65C6DDD-D2BB-0153-0F53-9F7C17BDFD2B}"/>
              </a:ext>
            </a:extLst>
          </p:cNvPr>
          <p:cNvSpPr>
            <a:spLocks noGrp="1"/>
          </p:cNvSpPr>
          <p:nvPr>
            <p:ph type="title" hasCustomPrompt="1"/>
          </p:nvPr>
        </p:nvSpPr>
        <p:spPr>
          <a:xfrm>
            <a:off x="541867" y="550526"/>
            <a:ext cx="8339665" cy="736407"/>
          </a:xfrm>
        </p:spPr>
        <p:txBody>
          <a:bodyPr tIns="0" bIns="0"/>
          <a:lstStyle>
            <a:lvl1pPr algn="l">
              <a:lnSpc>
                <a:spcPct val="100000"/>
              </a:lnSpc>
              <a:defRPr sz="3600">
                <a:solidFill>
                  <a:schemeClr val="accent6"/>
                </a:solidFill>
              </a:defRPr>
            </a:lvl1pPr>
          </a:lstStyle>
          <a:p>
            <a:r>
              <a:rPr lang="en-US"/>
              <a:t>Click to add title</a:t>
            </a:r>
          </a:p>
        </p:txBody>
      </p:sp>
      <p:sp>
        <p:nvSpPr>
          <p:cNvPr id="5" name="Content Placeholder 2">
            <a:extLst>
              <a:ext uri="{FF2B5EF4-FFF2-40B4-BE49-F238E27FC236}">
                <a16:creationId xmlns:a16="http://schemas.microsoft.com/office/drawing/2014/main" id="{0AADE444-940A-5A34-8C49-4F15BC33EEC7}"/>
              </a:ext>
            </a:extLst>
          </p:cNvPr>
          <p:cNvSpPr>
            <a:spLocks noGrp="1"/>
          </p:cNvSpPr>
          <p:nvPr>
            <p:ph sz="half" idx="15" hasCustomPrompt="1"/>
          </p:nvPr>
        </p:nvSpPr>
        <p:spPr>
          <a:xfrm>
            <a:off x="531453" y="1490133"/>
            <a:ext cx="4912614" cy="4315334"/>
          </a:xfrm>
        </p:spPr>
        <p:txBody>
          <a:bodyPr lIns="91440" tIns="0" rIns="91440" bIns="0">
            <a:normAutofit/>
          </a:bodyPr>
          <a:lstStyle>
            <a:lvl1pPr marL="457200" indent="-457200">
              <a:spcBef>
                <a:spcPts val="1000"/>
              </a:spcBef>
              <a:buFont typeface="+mj-lt"/>
              <a:buAutoNum type="arabicPeriod"/>
              <a:defRPr sz="3200">
                <a:latin typeface="Arial" panose="020B0604020202020204" pitchFamily="34" charset="0"/>
                <a:cs typeface="Arial" panose="020B0604020202020204" pitchFamily="34" charset="0"/>
              </a:defRPr>
            </a:lvl1pPr>
            <a:lvl2pPr marL="745236" indent="-342900">
              <a:spcBef>
                <a:spcPts val="1000"/>
              </a:spcBef>
              <a:buFont typeface="+mj-lt"/>
              <a:buAutoNum type="alphaLcPeriod"/>
              <a:defRPr sz="2800">
                <a:latin typeface="Arial" panose="020B0604020202020204" pitchFamily="34" charset="0"/>
                <a:cs typeface="Arial" panose="020B0604020202020204" pitchFamily="34" charset="0"/>
              </a:defRPr>
            </a:lvl2pPr>
            <a:lvl3pPr marL="1202436" indent="-342900">
              <a:spcBef>
                <a:spcPts val="1000"/>
              </a:spcBef>
              <a:buFont typeface="+mj-lt"/>
              <a:buAutoNum type="arabicParenR"/>
              <a:defRPr sz="2800">
                <a:latin typeface="Arial" panose="020B0604020202020204" pitchFamily="34" charset="0"/>
                <a:cs typeface="Arial" panose="020B0604020202020204" pitchFamily="34" charset="0"/>
              </a:defRPr>
            </a:lvl3pPr>
            <a:lvl4pPr marL="1659636" indent="-342900">
              <a:spcBef>
                <a:spcPts val="1000"/>
              </a:spcBef>
              <a:buFont typeface="+mj-lt"/>
              <a:buAutoNum type="alphaLcParenR"/>
              <a:defRPr sz="2400">
                <a:latin typeface="Arial" panose="020B0604020202020204" pitchFamily="34" charset="0"/>
                <a:cs typeface="Arial" panose="020B0604020202020204" pitchFamily="34" charset="0"/>
              </a:defRPr>
            </a:lvl4pPr>
            <a:lvl5pPr indent="-283464">
              <a:spcBef>
                <a:spcPts val="1000"/>
              </a:spcBef>
              <a:defRPr sz="1800"/>
            </a:lvl5pPr>
          </a:lstStyle>
          <a:p>
            <a:pPr lvl="0"/>
            <a:r>
              <a:rPr lang="en-US"/>
              <a:t>Click to add text</a:t>
            </a:r>
          </a:p>
          <a:p>
            <a:pPr lvl="1"/>
            <a:r>
              <a:rPr lang="en-US"/>
              <a:t>Second level</a:t>
            </a:r>
          </a:p>
          <a:p>
            <a:pPr lvl="2"/>
            <a:r>
              <a:rPr lang="en-US"/>
              <a:t>Third level</a:t>
            </a:r>
          </a:p>
          <a:p>
            <a:pPr lvl="3"/>
            <a:r>
              <a:rPr lang="en-US"/>
              <a:t>Fourth level</a:t>
            </a:r>
          </a:p>
        </p:txBody>
      </p:sp>
      <p:sp>
        <p:nvSpPr>
          <p:cNvPr id="3" name="Content Placeholder 2">
            <a:extLst>
              <a:ext uri="{FF2B5EF4-FFF2-40B4-BE49-F238E27FC236}">
                <a16:creationId xmlns:a16="http://schemas.microsoft.com/office/drawing/2014/main" id="{97A79FCB-9A9F-6B60-A95C-FCF020598DE3}"/>
              </a:ext>
            </a:extLst>
          </p:cNvPr>
          <p:cNvSpPr>
            <a:spLocks noGrp="1"/>
          </p:cNvSpPr>
          <p:nvPr>
            <p:ph sz="half" idx="1" hasCustomPrompt="1"/>
          </p:nvPr>
        </p:nvSpPr>
        <p:spPr>
          <a:xfrm>
            <a:off x="5899197" y="1602422"/>
            <a:ext cx="4600860" cy="4144192"/>
          </a:xfrm>
        </p:spPr>
        <p:txBody>
          <a:bodyPr lIns="91440" tIns="0" rIns="91440" bIns="0">
            <a:normAutofit/>
          </a:bodyPr>
          <a:lstStyle>
            <a:lvl1pPr marL="0" indent="0">
              <a:spcBef>
                <a:spcPts val="1000"/>
              </a:spcBef>
              <a:buNone/>
              <a:defRPr sz="3200">
                <a:latin typeface="Arial" panose="020B0604020202020204" pitchFamily="34" charset="0"/>
                <a:cs typeface="Arial" panose="020B0604020202020204" pitchFamily="34" charset="0"/>
              </a:defRPr>
            </a:lvl1pPr>
            <a:lvl2pPr indent="-283464">
              <a:spcBef>
                <a:spcPts val="1000"/>
              </a:spcBef>
              <a:defRPr sz="2800">
                <a:latin typeface="Arial" panose="020B0604020202020204" pitchFamily="34" charset="0"/>
                <a:cs typeface="Arial" panose="020B0604020202020204" pitchFamily="34" charset="0"/>
              </a:defRPr>
            </a:lvl2pPr>
            <a:lvl3pPr indent="-283464">
              <a:spcBef>
                <a:spcPts val="1000"/>
              </a:spcBef>
              <a:defRPr sz="2400">
                <a:latin typeface="Arial" panose="020B0604020202020204" pitchFamily="34" charset="0"/>
                <a:cs typeface="Arial" panose="020B0604020202020204" pitchFamily="34" charset="0"/>
              </a:defRPr>
            </a:lvl3pPr>
            <a:lvl4pPr indent="-283464">
              <a:spcBef>
                <a:spcPts val="1000"/>
              </a:spcBef>
              <a:defRPr sz="3200">
                <a:latin typeface="Arial" panose="020B0604020202020204" pitchFamily="34" charset="0"/>
                <a:cs typeface="Arial" panose="020B0604020202020204" pitchFamily="34" charset="0"/>
              </a:defRPr>
            </a:lvl4pPr>
            <a:lvl5pPr indent="-283464">
              <a:spcBef>
                <a:spcPts val="1000"/>
              </a:spcBef>
              <a:defRPr sz="3200">
                <a:latin typeface="Arial" panose="020B0604020202020204" pitchFamily="34" charset="0"/>
                <a:cs typeface="Arial" panose="020B0604020202020204" pitchFamily="34" charset="0"/>
              </a:defRPr>
            </a:lvl5pPr>
          </a:lstStyle>
          <a:p>
            <a:pPr lvl="0"/>
            <a:r>
              <a:rPr lang="en-US"/>
              <a:t>Click to add text</a:t>
            </a:r>
          </a:p>
          <a:p>
            <a:pPr lvl="1"/>
            <a:r>
              <a:rPr lang="en-US"/>
              <a:t>Second level</a:t>
            </a:r>
          </a:p>
          <a:p>
            <a:pPr lvl="2"/>
            <a:r>
              <a:rPr lang="en-US"/>
              <a:t>Third level</a:t>
            </a:r>
          </a:p>
        </p:txBody>
      </p:sp>
      <p:sp>
        <p:nvSpPr>
          <p:cNvPr id="31" name="Picture Placeholder 30">
            <a:extLst>
              <a:ext uri="{FF2B5EF4-FFF2-40B4-BE49-F238E27FC236}">
                <a16:creationId xmlns:a16="http://schemas.microsoft.com/office/drawing/2014/main" id="{2912B88E-830A-AD4C-378F-46EF5F77950C}"/>
              </a:ext>
            </a:extLst>
          </p:cNvPr>
          <p:cNvSpPr>
            <a:spLocks noGrp="1"/>
          </p:cNvSpPr>
          <p:nvPr>
            <p:ph type="pic" sz="quarter" idx="14" hasCustomPrompt="1"/>
          </p:nvPr>
        </p:nvSpPr>
        <p:spPr>
          <a:xfrm>
            <a:off x="10634133" y="965393"/>
            <a:ext cx="1557866" cy="5892607"/>
          </a:xfrm>
          <a:custGeom>
            <a:avLst/>
            <a:gdLst>
              <a:gd name="connsiteX0" fmla="*/ 0 w 3202545"/>
              <a:gd name="connsiteY0" fmla="*/ 0 h 6023366"/>
              <a:gd name="connsiteX1" fmla="*/ 3202545 w 3202545"/>
              <a:gd name="connsiteY1" fmla="*/ 0 h 6023366"/>
              <a:gd name="connsiteX2" fmla="*/ 3202545 w 3202545"/>
              <a:gd name="connsiteY2" fmla="*/ 3165406 h 6023366"/>
              <a:gd name="connsiteX3" fmla="*/ 2923656 w 3202545"/>
              <a:gd name="connsiteY3" fmla="*/ 3179481 h 6023366"/>
              <a:gd name="connsiteX4" fmla="*/ 364096 w 3202545"/>
              <a:gd name="connsiteY4" fmla="*/ 6016124 h 6023366"/>
              <a:gd name="connsiteX5" fmla="*/ 364096 w 3202545"/>
              <a:gd name="connsiteY5" fmla="*/ 6023364 h 6023366"/>
              <a:gd name="connsiteX6" fmla="*/ 1231541 w 3202545"/>
              <a:gd name="connsiteY6" fmla="*/ 6023364 h 6023366"/>
              <a:gd name="connsiteX7" fmla="*/ 1241636 w 3202545"/>
              <a:gd name="connsiteY7" fmla="*/ 5822974 h 6023366"/>
              <a:gd name="connsiteX8" fmla="*/ 3012253 w 3202545"/>
              <a:gd name="connsiteY8" fmla="*/ 4042481 h 6023366"/>
              <a:gd name="connsiteX9" fmla="*/ 3202545 w 3202545"/>
              <a:gd name="connsiteY9" fmla="*/ 4032784 h 6023366"/>
              <a:gd name="connsiteX10" fmla="*/ 3202545 w 3202545"/>
              <a:gd name="connsiteY10" fmla="*/ 4033098 h 6023366"/>
              <a:gd name="connsiteX11" fmla="*/ 3012291 w 3202545"/>
              <a:gd name="connsiteY11" fmla="*/ 4042794 h 6023366"/>
              <a:gd name="connsiteX12" fmla="*/ 1242011 w 3202545"/>
              <a:gd name="connsiteY12" fmla="*/ 5823008 h 6023366"/>
              <a:gd name="connsiteX13" fmla="*/ 1231918 w 3202545"/>
              <a:gd name="connsiteY13" fmla="*/ 6023365 h 6023366"/>
              <a:gd name="connsiteX14" fmla="*/ 3202545 w 3202545"/>
              <a:gd name="connsiteY14" fmla="*/ 6023365 h 6023366"/>
              <a:gd name="connsiteX15" fmla="*/ 3202545 w 3202545"/>
              <a:gd name="connsiteY15" fmla="*/ 6023366 h 6023366"/>
              <a:gd name="connsiteX16" fmla="*/ 0 w 3202545"/>
              <a:gd name="connsiteY16" fmla="*/ 6023366 h 6023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202545" h="6023366">
                <a:moveTo>
                  <a:pt x="0" y="0"/>
                </a:moveTo>
                <a:lnTo>
                  <a:pt x="3202545" y="0"/>
                </a:lnTo>
                <a:lnTo>
                  <a:pt x="3202545" y="3165406"/>
                </a:lnTo>
                <a:lnTo>
                  <a:pt x="2923656" y="3179481"/>
                </a:lnTo>
                <a:cubicBezTo>
                  <a:pt x="1485615" y="3325450"/>
                  <a:pt x="364096" y="4539349"/>
                  <a:pt x="364096" y="6016124"/>
                </a:cubicBezTo>
                <a:lnTo>
                  <a:pt x="364096" y="6023364"/>
                </a:lnTo>
                <a:lnTo>
                  <a:pt x="1231541" y="6023364"/>
                </a:lnTo>
                <a:lnTo>
                  <a:pt x="1241636" y="5822974"/>
                </a:lnTo>
                <a:cubicBezTo>
                  <a:pt x="1336361" y="4887576"/>
                  <a:pt x="2077946" y="4138236"/>
                  <a:pt x="3012253" y="4042481"/>
                </a:cubicBezTo>
                <a:lnTo>
                  <a:pt x="3202545" y="4032784"/>
                </a:lnTo>
                <a:lnTo>
                  <a:pt x="3202545" y="4033098"/>
                </a:lnTo>
                <a:lnTo>
                  <a:pt x="3012291" y="4042794"/>
                </a:lnTo>
                <a:cubicBezTo>
                  <a:pt x="2078162" y="4138534"/>
                  <a:pt x="1336718" y="4887757"/>
                  <a:pt x="1242011" y="5823008"/>
                </a:cubicBezTo>
                <a:lnTo>
                  <a:pt x="1231918" y="6023365"/>
                </a:lnTo>
                <a:lnTo>
                  <a:pt x="3202545" y="6023365"/>
                </a:lnTo>
                <a:lnTo>
                  <a:pt x="3202545" y="6023366"/>
                </a:lnTo>
                <a:lnTo>
                  <a:pt x="0" y="6023366"/>
                </a:lnTo>
                <a:close/>
              </a:path>
            </a:pathLst>
          </a:custGeom>
          <a:solidFill>
            <a:schemeClr val="accent4"/>
          </a:solidFill>
        </p:spPr>
        <p:txBody>
          <a:bodyPr wrap="square">
            <a:noAutofit/>
          </a:bodyPr>
          <a:lstStyle>
            <a:lvl1pPr marL="0" indent="0">
              <a:buNone/>
              <a:defRPr sz="1800"/>
            </a:lvl1pPr>
          </a:lstStyle>
          <a:p>
            <a:pPr lvl="0"/>
            <a:r>
              <a:rPr lang="en-US"/>
              <a:t>Click to add picture</a:t>
            </a:r>
          </a:p>
        </p:txBody>
      </p:sp>
      <p:grpSp>
        <p:nvGrpSpPr>
          <p:cNvPr id="32" name="Group 31">
            <a:extLst>
              <a:ext uri="{FF2B5EF4-FFF2-40B4-BE49-F238E27FC236}">
                <a16:creationId xmlns:a16="http://schemas.microsoft.com/office/drawing/2014/main" id="{B9152F76-E42E-3D76-6BDB-2FA0D69216AD}"/>
              </a:ext>
              <a:ext uri="{C183D7F6-B498-43B3-948B-1728B52AA6E4}">
                <adec:decorative xmlns:adec="http://schemas.microsoft.com/office/drawing/2017/decorative" val="1"/>
              </a:ext>
            </a:extLst>
          </p:cNvPr>
          <p:cNvGrpSpPr/>
          <p:nvPr userDrawn="1"/>
        </p:nvGrpSpPr>
        <p:grpSpPr>
          <a:xfrm>
            <a:off x="10733668" y="4000041"/>
            <a:ext cx="1458332" cy="2857959"/>
            <a:chOff x="12797096" y="4000041"/>
            <a:chExt cx="2838450" cy="2857959"/>
          </a:xfrm>
        </p:grpSpPr>
        <p:sp>
          <p:nvSpPr>
            <p:cNvPr id="20" name="Freeform: Shape 28">
              <a:extLst>
                <a:ext uri="{FF2B5EF4-FFF2-40B4-BE49-F238E27FC236}">
                  <a16:creationId xmlns:a16="http://schemas.microsoft.com/office/drawing/2014/main" id="{ED0348C7-D83F-0AD7-2539-41219A795693}"/>
                </a:ext>
                <a:ext uri="{C183D7F6-B498-43B3-948B-1728B52AA6E4}">
                  <adec:decorative xmlns:adec="http://schemas.microsoft.com/office/drawing/2017/decorative" val="1"/>
                </a:ext>
              </a:extLst>
            </p:cNvPr>
            <p:cNvSpPr/>
            <p:nvPr userDrawn="1"/>
          </p:nvSpPr>
          <p:spPr>
            <a:xfrm rot="10800000">
              <a:off x="12797096" y="4000041"/>
              <a:ext cx="2838450"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a:p>
          </p:txBody>
        </p:sp>
        <p:sp>
          <p:nvSpPr>
            <p:cNvPr id="21" name="Freeform: Shape 25">
              <a:extLst>
                <a:ext uri="{FF2B5EF4-FFF2-40B4-BE49-F238E27FC236}">
                  <a16:creationId xmlns:a16="http://schemas.microsoft.com/office/drawing/2014/main" id="{E911AA2D-BE77-278D-CD2E-2EB3E180F3B8}"/>
                </a:ext>
                <a:ext uri="{C183D7F6-B498-43B3-948B-1728B52AA6E4}">
                  <adec:decorative xmlns:adec="http://schemas.microsoft.com/office/drawing/2017/decorative" val="1"/>
                </a:ext>
              </a:extLst>
            </p:cNvPr>
            <p:cNvSpPr/>
            <p:nvPr userDrawn="1"/>
          </p:nvSpPr>
          <p:spPr>
            <a:xfrm rot="10800000">
              <a:off x="13664918" y="4867733"/>
              <a:ext cx="1970627" cy="1990267"/>
            </a:xfrm>
            <a:custGeom>
              <a:avLst/>
              <a:gdLst>
                <a:gd name="connsiteX0" fmla="*/ 0 w 1970627"/>
                <a:gd name="connsiteY0" fmla="*/ 0 h 1990267"/>
                <a:gd name="connsiteX1" fmla="*/ 1970627 w 1970627"/>
                <a:gd name="connsiteY1" fmla="*/ 0 h 1990267"/>
                <a:gd name="connsiteX2" fmla="*/ 1960534 w 1970627"/>
                <a:gd name="connsiteY2" fmla="*/ 200357 h 1990267"/>
                <a:gd name="connsiteX3" fmla="*/ 190254 w 1970627"/>
                <a:gd name="connsiteY3" fmla="*/ 1980571 h 1990267"/>
                <a:gd name="connsiteX4" fmla="*/ 0 w 1970627"/>
                <a:gd name="connsiteY4" fmla="*/ 1990267 h 199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0627" h="1990267">
                  <a:moveTo>
                    <a:pt x="0" y="0"/>
                  </a:moveTo>
                  <a:lnTo>
                    <a:pt x="1970627" y="0"/>
                  </a:lnTo>
                  <a:lnTo>
                    <a:pt x="1960534" y="200357"/>
                  </a:lnTo>
                  <a:cubicBezTo>
                    <a:pt x="1865827" y="1135608"/>
                    <a:pt x="1124383" y="1884831"/>
                    <a:pt x="190254" y="1980571"/>
                  </a:cubicBezTo>
                  <a:lnTo>
                    <a:pt x="0" y="1990267"/>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
          <p:nvSpPr>
            <p:cNvPr id="22" name="Freeform: Shape 15">
              <a:extLst>
                <a:ext uri="{FF2B5EF4-FFF2-40B4-BE49-F238E27FC236}">
                  <a16:creationId xmlns:a16="http://schemas.microsoft.com/office/drawing/2014/main" id="{B6CE0BA6-C0FD-AC39-6C31-8477E0CAFDB0}"/>
                </a:ext>
                <a:ext uri="{C183D7F6-B498-43B3-948B-1728B52AA6E4}">
                  <adec:decorative xmlns:adec="http://schemas.microsoft.com/office/drawing/2017/decorative" val="1"/>
                </a:ext>
              </a:extLst>
            </p:cNvPr>
            <p:cNvSpPr/>
            <p:nvPr userDrawn="1"/>
          </p:nvSpPr>
          <p:spPr>
            <a:xfrm rot="10800000">
              <a:off x="14632096" y="5844983"/>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
          <p:nvSpPr>
            <p:cNvPr id="23" name="Image 2">
              <a:extLst>
                <a:ext uri="{FF2B5EF4-FFF2-40B4-BE49-F238E27FC236}">
                  <a16:creationId xmlns:a16="http://schemas.microsoft.com/office/drawing/2014/main" id="{666AD1A4-36DE-12F3-BB78-BA678A59572C}"/>
                </a:ext>
                <a:ext uri="{C183D7F6-B498-43B3-948B-1728B52AA6E4}">
                  <adec:decorative xmlns:adec="http://schemas.microsoft.com/office/drawing/2017/decorative" val="1"/>
                </a:ext>
              </a:extLst>
            </p:cNvPr>
            <p:cNvSpPr/>
            <p:nvPr userDrawn="1"/>
          </p:nvSpPr>
          <p:spPr>
            <a:xfrm rot="10800000">
              <a:off x="13402193" y="5492845"/>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a:p>
          </p:txBody>
        </p:sp>
      </p:grpSp>
    </p:spTree>
    <p:extLst>
      <p:ext uri="{BB962C8B-B14F-4D97-AF65-F5344CB8AC3E}">
        <p14:creationId xmlns:p14="http://schemas.microsoft.com/office/powerpoint/2010/main" val="353023299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ummary 2">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28259CF0-6BC5-3693-6F49-C4489C07C317}"/>
              </a:ext>
              <a:ext uri="{C183D7F6-B498-43B3-948B-1728B52AA6E4}">
                <adec:decorative xmlns:adec="http://schemas.microsoft.com/office/drawing/2017/decorative" val="1"/>
              </a:ext>
            </a:extLst>
          </p:cNvPr>
          <p:cNvSpPr/>
          <p:nvPr/>
        </p:nvSpPr>
        <p:spPr>
          <a:xfrm>
            <a:off x="10701866" y="-2546"/>
            <a:ext cx="1490133" cy="3441072"/>
          </a:xfrm>
          <a:custGeom>
            <a:avLst/>
            <a:gdLst>
              <a:gd name="connsiteX0" fmla="*/ 3202546 w 3202546"/>
              <a:gd name="connsiteY0" fmla="*/ 0 h 3441072"/>
              <a:gd name="connsiteX1" fmla="*/ 3202546 w 3202546"/>
              <a:gd name="connsiteY1" fmla="*/ 3441072 h 3441072"/>
              <a:gd name="connsiteX2" fmla="*/ 0 w 3202546"/>
              <a:gd name="connsiteY2" fmla="*/ 3441072 h 3441072"/>
              <a:gd name="connsiteX3" fmla="*/ 3082686 w 3202546"/>
              <a:gd name="connsiteY3" fmla="*/ 6086 h 3441072"/>
            </a:gdLst>
            <a:ahLst/>
            <a:cxnLst>
              <a:cxn ang="0">
                <a:pos x="connsiteX0" y="connsiteY0"/>
              </a:cxn>
              <a:cxn ang="0">
                <a:pos x="connsiteX1" y="connsiteY1"/>
              </a:cxn>
              <a:cxn ang="0">
                <a:pos x="connsiteX2" y="connsiteY2"/>
              </a:cxn>
              <a:cxn ang="0">
                <a:pos x="connsiteX3" y="connsiteY3"/>
              </a:cxn>
            </a:cxnLst>
            <a:rect l="l" t="t" r="r" b="b"/>
            <a:pathLst>
              <a:path w="3202546" h="3441072">
                <a:moveTo>
                  <a:pt x="3202546" y="0"/>
                </a:moveTo>
                <a:lnTo>
                  <a:pt x="3202546" y="3441072"/>
                </a:lnTo>
                <a:lnTo>
                  <a:pt x="0" y="3441072"/>
                </a:lnTo>
                <a:cubicBezTo>
                  <a:pt x="0" y="1653352"/>
                  <a:pt x="1351216" y="182908"/>
                  <a:pt x="3082686" y="6086"/>
                </a:cubicBezTo>
                <a:close/>
              </a:path>
            </a:pathLst>
          </a:custGeom>
          <a:solidFill>
            <a:schemeClr val="accent1"/>
          </a:solidFill>
          <a:ln w="4756" cap="flat">
            <a:noFill/>
            <a:prstDash val="solid"/>
            <a:miter/>
          </a:ln>
        </p:spPr>
        <p:txBody>
          <a:bodyPr wrap="square" rtlCol="0" anchor="ctr">
            <a:noAutofit/>
          </a:bodyPr>
          <a:lstStyle/>
          <a:p>
            <a:endParaRPr lang="en-US"/>
          </a:p>
        </p:txBody>
      </p:sp>
      <p:sp>
        <p:nvSpPr>
          <p:cNvPr id="26" name="Image 4">
            <a:extLst>
              <a:ext uri="{FF2B5EF4-FFF2-40B4-BE49-F238E27FC236}">
                <a16:creationId xmlns:a16="http://schemas.microsoft.com/office/drawing/2014/main" id="{9019DA73-2516-F3D2-ECDB-620C90483DB3}"/>
              </a:ext>
              <a:ext uri="{C183D7F6-B498-43B3-948B-1728B52AA6E4}">
                <adec:decorative xmlns:adec="http://schemas.microsoft.com/office/drawing/2017/decorative" val="1"/>
              </a:ext>
            </a:extLst>
          </p:cNvPr>
          <p:cNvSpPr/>
          <p:nvPr/>
        </p:nvSpPr>
        <p:spPr>
          <a:xfrm flipV="1">
            <a:off x="10761133" y="1247774"/>
            <a:ext cx="1430867" cy="2181225"/>
          </a:xfrm>
          <a:custGeom>
            <a:avLst/>
            <a:gdLst>
              <a:gd name="connsiteX0" fmla="*/ 0 w 2200275"/>
              <a:gd name="connsiteY0" fmla="*/ 0 h 2181225"/>
              <a:gd name="connsiteX1" fmla="*/ 2200275 w 2200275"/>
              <a:gd name="connsiteY1" fmla="*/ 2181225 h 2181225"/>
              <a:gd name="connsiteX2" fmla="*/ 2200275 w 2200275"/>
              <a:gd name="connsiteY2" fmla="*/ 0 h 2181225"/>
              <a:gd name="connsiteX3" fmla="*/ 0 w 2200275"/>
              <a:gd name="connsiteY3" fmla="*/ 0 h 2181225"/>
            </a:gdLst>
            <a:ahLst/>
            <a:cxnLst>
              <a:cxn ang="0">
                <a:pos x="connsiteX0" y="connsiteY0"/>
              </a:cxn>
              <a:cxn ang="0">
                <a:pos x="connsiteX1" y="connsiteY1"/>
              </a:cxn>
              <a:cxn ang="0">
                <a:pos x="connsiteX2" y="connsiteY2"/>
              </a:cxn>
              <a:cxn ang="0">
                <a:pos x="connsiteX3" y="connsiteY3"/>
              </a:cxn>
            </a:cxnLst>
            <a:rect l="l" t="t" r="r" b="b"/>
            <a:pathLst>
              <a:path w="2200275" h="2181225">
                <a:moveTo>
                  <a:pt x="0" y="0"/>
                </a:moveTo>
                <a:cubicBezTo>
                  <a:pt x="0" y="1204689"/>
                  <a:pt x="985061" y="2181225"/>
                  <a:pt x="2200275" y="2181225"/>
                </a:cubicBezTo>
                <a:lnTo>
                  <a:pt x="2200275" y="0"/>
                </a:lnTo>
                <a:lnTo>
                  <a:pt x="0" y="0"/>
                </a:lnTo>
                <a:close/>
              </a:path>
            </a:pathLst>
          </a:custGeom>
          <a:solidFill>
            <a:schemeClr val="accent4"/>
          </a:solidFill>
          <a:ln w="4763"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5665DA82-D253-8EC5-5DFB-F0266ED9FBB4}"/>
              </a:ext>
              <a:ext uri="{C183D7F6-B498-43B3-948B-1728B52AA6E4}">
                <adec:decorative xmlns:adec="http://schemas.microsoft.com/office/drawing/2017/decorative" val="1"/>
              </a:ext>
            </a:extLst>
          </p:cNvPr>
          <p:cNvSpPr/>
          <p:nvPr/>
        </p:nvSpPr>
        <p:spPr>
          <a:xfrm flipV="1">
            <a:off x="-20086" y="5331514"/>
            <a:ext cx="2148416" cy="1526486"/>
          </a:xfrm>
          <a:custGeom>
            <a:avLst/>
            <a:gdLst>
              <a:gd name="connsiteX0" fmla="*/ 0 w 2148416"/>
              <a:gd name="connsiteY0" fmla="*/ 1526486 h 1526486"/>
              <a:gd name="connsiteX1" fmla="*/ 2098930 w 2148416"/>
              <a:gd name="connsiteY1" fmla="*/ 135201 h 1526486"/>
              <a:gd name="connsiteX2" fmla="*/ 2148416 w 2148416"/>
              <a:gd name="connsiteY2" fmla="*/ 0 h 1526486"/>
              <a:gd name="connsiteX3" fmla="*/ 0 w 2148416"/>
              <a:gd name="connsiteY3" fmla="*/ 0 h 1526486"/>
            </a:gdLst>
            <a:ahLst/>
            <a:cxnLst>
              <a:cxn ang="0">
                <a:pos x="connsiteX0" y="connsiteY0"/>
              </a:cxn>
              <a:cxn ang="0">
                <a:pos x="connsiteX1" y="connsiteY1"/>
              </a:cxn>
              <a:cxn ang="0">
                <a:pos x="connsiteX2" y="connsiteY2"/>
              </a:cxn>
              <a:cxn ang="0">
                <a:pos x="connsiteX3" y="connsiteY3"/>
              </a:cxn>
            </a:cxnLst>
            <a:rect l="l" t="t" r="r" b="b"/>
            <a:pathLst>
              <a:path w="2148416" h="1526486">
                <a:moveTo>
                  <a:pt x="0" y="1526486"/>
                </a:moveTo>
                <a:cubicBezTo>
                  <a:pt x="943526" y="1526486"/>
                  <a:pt x="1753109" y="952785"/>
                  <a:pt x="2098930" y="135201"/>
                </a:cubicBezTo>
                <a:lnTo>
                  <a:pt x="2148416" y="0"/>
                </a:lnTo>
                <a:lnTo>
                  <a:pt x="0" y="0"/>
                </a:lnTo>
                <a:close/>
              </a:path>
            </a:pathLst>
          </a:custGeom>
          <a:solidFill>
            <a:schemeClr val="accent4">
              <a:alpha val="50000"/>
            </a:schemeClr>
          </a:solidFill>
          <a:ln w="5083" cap="flat">
            <a:noFill/>
            <a:prstDash val="solid"/>
            <a:miter/>
          </a:ln>
        </p:spPr>
        <p:txBody>
          <a:bodyPr wrap="square" rtlCol="0" anchor="ctr">
            <a:noAutofit/>
          </a:bodyPr>
          <a:lstStyle/>
          <a:p>
            <a:endParaRPr lang="en-US"/>
          </a:p>
        </p:txBody>
      </p:sp>
      <p:pic>
        <p:nvPicPr>
          <p:cNvPr id="21" name="Image 2">
            <a:extLst>
              <a:ext uri="{FF2B5EF4-FFF2-40B4-BE49-F238E27FC236}">
                <a16:creationId xmlns:a16="http://schemas.microsoft.com/office/drawing/2014/main" id="{A8B7F1F1-806C-8D65-7340-220A0C4653C8}"/>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rot="5400000">
            <a:off x="9991886" y="1247775"/>
            <a:ext cx="2200114" cy="2200114"/>
          </a:xfrm>
          <a:prstGeom prst="rect">
            <a:avLst/>
          </a:prstGeom>
        </p:spPr>
      </p:pic>
      <p:sp>
        <p:nvSpPr>
          <p:cNvPr id="2" name="Title 1"/>
          <p:cNvSpPr>
            <a:spLocks noGrp="1"/>
          </p:cNvSpPr>
          <p:nvPr>
            <p:ph type="title"/>
          </p:nvPr>
        </p:nvSpPr>
        <p:spPr>
          <a:xfrm>
            <a:off x="287866" y="341413"/>
            <a:ext cx="10845801" cy="572987"/>
          </a:xfrm>
        </p:spPr>
        <p:txBody>
          <a:bodyPr tIns="0" bIns="0">
            <a:noAutofit/>
          </a:bodyPr>
          <a:lstStyle>
            <a:lvl1pPr algn="l">
              <a:lnSpc>
                <a:spcPct val="100000"/>
              </a:lnSpc>
              <a:defRPr sz="3600" b="1"/>
            </a:lvl1pPr>
          </a:lstStyle>
          <a:p>
            <a:r>
              <a:rPr lang="en-US"/>
              <a:t>Click to edit Master title style</a:t>
            </a:r>
          </a:p>
        </p:txBody>
      </p:sp>
      <p:sp>
        <p:nvSpPr>
          <p:cNvPr id="30" name="Content Placeholder 2">
            <a:extLst>
              <a:ext uri="{FF2B5EF4-FFF2-40B4-BE49-F238E27FC236}">
                <a16:creationId xmlns:a16="http://schemas.microsoft.com/office/drawing/2014/main" id="{58F56A7F-403C-059D-4B58-A8D59888A158}"/>
              </a:ext>
            </a:extLst>
          </p:cNvPr>
          <p:cNvSpPr>
            <a:spLocks noGrp="1"/>
          </p:cNvSpPr>
          <p:nvPr>
            <p:ph idx="13" hasCustomPrompt="1"/>
          </p:nvPr>
        </p:nvSpPr>
        <p:spPr>
          <a:xfrm>
            <a:off x="317618" y="1387835"/>
            <a:ext cx="10248781" cy="5082653"/>
          </a:xfrm>
        </p:spPr>
        <p:txBody>
          <a:bodyPr tIns="0" bIns="0">
            <a:normAutofit/>
          </a:bodyPr>
          <a:lstStyle>
            <a:lvl1pPr marL="0" indent="0">
              <a:lnSpc>
                <a:spcPct val="100000"/>
              </a:lnSpc>
              <a:spcBef>
                <a:spcPts val="0"/>
              </a:spcBef>
              <a:buNone/>
              <a:defRPr sz="3600">
                <a:latin typeface="Arial" panose="020B0604020202020204" pitchFamily="34" charset="0"/>
                <a:cs typeface="Arial" panose="020B0604020202020204" pitchFamily="34" charset="0"/>
              </a:defRPr>
            </a:lvl1pPr>
            <a:lvl2pPr marL="347472">
              <a:lnSpc>
                <a:spcPct val="100000"/>
              </a:lnSpc>
              <a:spcBef>
                <a:spcPts val="0"/>
              </a:spcBef>
              <a:defRPr sz="3200">
                <a:latin typeface="Arial" panose="020B0604020202020204" pitchFamily="34" charset="0"/>
                <a:cs typeface="Arial" panose="020B0604020202020204" pitchFamily="34" charset="0"/>
              </a:defRPr>
            </a:lvl2pPr>
            <a:lvl3pPr marL="685800">
              <a:lnSpc>
                <a:spcPct val="100000"/>
              </a:lnSpc>
              <a:spcBef>
                <a:spcPts val="0"/>
              </a:spcBef>
              <a:defRPr sz="2800">
                <a:latin typeface="Arial" panose="020B0604020202020204" pitchFamily="34" charset="0"/>
                <a:cs typeface="Arial" panose="020B0604020202020204" pitchFamily="34" charset="0"/>
              </a:defRPr>
            </a:lvl3pPr>
          </a:lstStyle>
          <a:p>
            <a:pPr lvl="0"/>
            <a:r>
              <a:rPr lang="en-US"/>
              <a:t>Click to add text</a:t>
            </a:r>
          </a:p>
          <a:p>
            <a:pPr lvl="1"/>
            <a:r>
              <a:rPr lang="en-US"/>
              <a:t>Second level</a:t>
            </a:r>
          </a:p>
          <a:p>
            <a:pPr lvl="2"/>
            <a:r>
              <a:rPr lang="en-US"/>
              <a:t>Third level</a:t>
            </a:r>
          </a:p>
        </p:txBody>
      </p:sp>
      <p:sp>
        <p:nvSpPr>
          <p:cNvPr id="10" name="Picture Placeholder 9">
            <a:extLst>
              <a:ext uri="{FF2B5EF4-FFF2-40B4-BE49-F238E27FC236}">
                <a16:creationId xmlns:a16="http://schemas.microsoft.com/office/drawing/2014/main" id="{0723BF40-731C-2A5B-FC2F-B59DEF431C66}"/>
              </a:ext>
            </a:extLst>
          </p:cNvPr>
          <p:cNvSpPr>
            <a:spLocks noGrp="1"/>
          </p:cNvSpPr>
          <p:nvPr>
            <p:ph type="pic" sz="quarter" idx="14"/>
          </p:nvPr>
        </p:nvSpPr>
        <p:spPr>
          <a:xfrm>
            <a:off x="10701866" y="3405189"/>
            <a:ext cx="1490134" cy="3452811"/>
          </a:xfrm>
          <a:solidFill>
            <a:schemeClr val="accent1"/>
          </a:solidFill>
        </p:spPr>
        <p:txBody>
          <a:bodyPr>
            <a:normAutofit/>
          </a:bodyPr>
          <a:lstStyle>
            <a:lvl1pPr marL="0" indent="0">
              <a:buNone/>
              <a:defRPr sz="1800"/>
            </a:lvl1pPr>
          </a:lstStyle>
          <a:p>
            <a:r>
              <a:rPr lang="en-US"/>
              <a:t>Click icon to add picture</a:t>
            </a:r>
          </a:p>
        </p:txBody>
      </p:sp>
    </p:spTree>
    <p:extLst>
      <p:ext uri="{BB962C8B-B14F-4D97-AF65-F5344CB8AC3E}">
        <p14:creationId xmlns:p14="http://schemas.microsoft.com/office/powerpoint/2010/main" val="225905727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meline 3">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D014917C-8694-B4A4-A211-0F31F00E247E}"/>
              </a:ext>
              <a:ext uri="{C183D7F6-B498-43B3-948B-1728B52AA6E4}">
                <adec:decorative xmlns:adec="http://schemas.microsoft.com/office/drawing/2017/decorative" val="1"/>
              </a:ext>
            </a:extLst>
          </p:cNvPr>
          <p:cNvSpPr/>
          <p:nvPr userDrawn="1"/>
        </p:nvSpPr>
        <p:spPr>
          <a:xfrm>
            <a:off x="1" y="0"/>
            <a:ext cx="1550562" cy="2545382"/>
          </a:xfrm>
          <a:custGeom>
            <a:avLst/>
            <a:gdLst>
              <a:gd name="connsiteX0" fmla="*/ 683117 w 1550562"/>
              <a:gd name="connsiteY0" fmla="*/ 0 h 2545382"/>
              <a:gd name="connsiteX1" fmla="*/ 1550562 w 1550562"/>
              <a:gd name="connsiteY1" fmla="*/ 0 h 2545382"/>
              <a:gd name="connsiteX2" fmla="*/ 1550562 w 1550562"/>
              <a:gd name="connsiteY2" fmla="*/ 7240 h 2545382"/>
              <a:gd name="connsiteX3" fmla="*/ 221868 w 1550562"/>
              <a:gd name="connsiteY3" fmla="*/ 2418735 h 2545382"/>
              <a:gd name="connsiteX4" fmla="*/ 0 w 1550562"/>
              <a:gd name="connsiteY4" fmla="*/ 2545382 h 2545382"/>
              <a:gd name="connsiteX5" fmla="*/ 0 w 1550562"/>
              <a:gd name="connsiteY5" fmla="*/ 1500516 h 2545382"/>
              <a:gd name="connsiteX6" fmla="*/ 102557 w 1550562"/>
              <a:gd name="connsiteY6" fmla="*/ 1405503 h 2545382"/>
              <a:gd name="connsiteX7" fmla="*/ 673022 w 1550562"/>
              <a:gd name="connsiteY7" fmla="*/ 200390 h 2545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50562" h="2545382">
                <a:moveTo>
                  <a:pt x="683117" y="0"/>
                </a:moveTo>
                <a:lnTo>
                  <a:pt x="1550562" y="0"/>
                </a:lnTo>
                <a:lnTo>
                  <a:pt x="1550562" y="7240"/>
                </a:lnTo>
                <a:cubicBezTo>
                  <a:pt x="1550562" y="1022523"/>
                  <a:pt x="1020469" y="1913556"/>
                  <a:pt x="221868" y="2418735"/>
                </a:cubicBezTo>
                <a:lnTo>
                  <a:pt x="0" y="2545382"/>
                </a:lnTo>
                <a:lnTo>
                  <a:pt x="0" y="1500516"/>
                </a:lnTo>
                <a:lnTo>
                  <a:pt x="102557" y="1405503"/>
                </a:lnTo>
                <a:cubicBezTo>
                  <a:pt x="416582" y="1089274"/>
                  <a:pt x="625660" y="668089"/>
                  <a:pt x="673022" y="200390"/>
                </a:cubicBez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a:p>
        </p:txBody>
      </p:sp>
      <p:sp>
        <p:nvSpPr>
          <p:cNvPr id="10" name="Freeform 9">
            <a:extLst>
              <a:ext uri="{FF2B5EF4-FFF2-40B4-BE49-F238E27FC236}">
                <a16:creationId xmlns:a16="http://schemas.microsoft.com/office/drawing/2014/main" id="{A7DB6972-BB75-254A-BA88-C0C3E6E93BDB}"/>
              </a:ext>
              <a:ext uri="{C183D7F6-B498-43B3-948B-1728B52AA6E4}">
                <adec:decorative xmlns:adec="http://schemas.microsoft.com/office/drawing/2017/decorative" val="1"/>
              </a:ext>
            </a:extLst>
          </p:cNvPr>
          <p:cNvSpPr/>
          <p:nvPr userDrawn="1"/>
        </p:nvSpPr>
        <p:spPr>
          <a:xfrm>
            <a:off x="1" y="-1"/>
            <a:ext cx="682740" cy="1500050"/>
          </a:xfrm>
          <a:custGeom>
            <a:avLst/>
            <a:gdLst>
              <a:gd name="connsiteX0" fmla="*/ 0 w 682740"/>
              <a:gd name="connsiteY0" fmla="*/ 0 h 1500050"/>
              <a:gd name="connsiteX1" fmla="*/ 682740 w 682740"/>
              <a:gd name="connsiteY1" fmla="*/ 0 h 1500050"/>
              <a:gd name="connsiteX2" fmla="*/ 672647 w 682740"/>
              <a:gd name="connsiteY2" fmla="*/ 200357 h 1500050"/>
              <a:gd name="connsiteX3" fmla="*/ 102290 w 682740"/>
              <a:gd name="connsiteY3" fmla="*/ 1405281 h 1500050"/>
              <a:gd name="connsiteX4" fmla="*/ 0 w 682740"/>
              <a:gd name="connsiteY4" fmla="*/ 1500050 h 1500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740" h="1500050">
                <a:moveTo>
                  <a:pt x="0" y="0"/>
                </a:moveTo>
                <a:lnTo>
                  <a:pt x="682740" y="0"/>
                </a:lnTo>
                <a:lnTo>
                  <a:pt x="672647" y="200357"/>
                </a:lnTo>
                <a:cubicBezTo>
                  <a:pt x="625294" y="667983"/>
                  <a:pt x="416256" y="1089101"/>
                  <a:pt x="102290" y="1405281"/>
                </a:cubicBezTo>
                <a:lnTo>
                  <a:pt x="0" y="1500050"/>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
        <p:nvSpPr>
          <p:cNvPr id="30" name="Image 2">
            <a:extLst>
              <a:ext uri="{FF2B5EF4-FFF2-40B4-BE49-F238E27FC236}">
                <a16:creationId xmlns:a16="http://schemas.microsoft.com/office/drawing/2014/main" id="{790E862E-398F-571C-EC2C-3D17164DE059}"/>
              </a:ext>
              <a:ext uri="{C183D7F6-B498-43B3-948B-1728B52AA6E4}">
                <adec:decorative xmlns:adec="http://schemas.microsoft.com/office/drawing/2017/decorative" val="1"/>
              </a:ext>
            </a:extLst>
          </p:cNvPr>
          <p:cNvSpPr/>
          <p:nvPr/>
        </p:nvSpPr>
        <p:spPr>
          <a:xfrm>
            <a:off x="170445" y="314191"/>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a:p>
        </p:txBody>
      </p:sp>
      <p:sp>
        <p:nvSpPr>
          <p:cNvPr id="6" name="Title 1">
            <a:extLst>
              <a:ext uri="{FF2B5EF4-FFF2-40B4-BE49-F238E27FC236}">
                <a16:creationId xmlns:a16="http://schemas.microsoft.com/office/drawing/2014/main" id="{1C975BF2-D657-C309-269D-B8D006263130}"/>
              </a:ext>
            </a:extLst>
          </p:cNvPr>
          <p:cNvSpPr>
            <a:spLocks noGrp="1"/>
          </p:cNvSpPr>
          <p:nvPr>
            <p:ph type="title" hasCustomPrompt="1"/>
          </p:nvPr>
        </p:nvSpPr>
        <p:spPr>
          <a:xfrm>
            <a:off x="1550563" y="56279"/>
            <a:ext cx="10470992" cy="980844"/>
          </a:xfrm>
        </p:spPr>
        <p:txBody>
          <a:bodyPr tIns="0" bIns="0"/>
          <a:lstStyle>
            <a:lvl1pPr algn="l">
              <a:lnSpc>
                <a:spcPct val="100000"/>
              </a:lnSpc>
              <a:defRPr sz="3600">
                <a:solidFill>
                  <a:schemeClr val="accent6"/>
                </a:solidFill>
              </a:defRPr>
            </a:lvl1pPr>
          </a:lstStyle>
          <a:p>
            <a:r>
              <a:rPr lang="en-US"/>
              <a:t>Click to add title</a:t>
            </a:r>
          </a:p>
        </p:txBody>
      </p:sp>
      <p:sp>
        <p:nvSpPr>
          <p:cNvPr id="4" name="Text Placeholder 54">
            <a:extLst>
              <a:ext uri="{FF2B5EF4-FFF2-40B4-BE49-F238E27FC236}">
                <a16:creationId xmlns:a16="http://schemas.microsoft.com/office/drawing/2014/main" id="{A0AEB4DF-13C8-8171-2BDB-FD1AD542E783}"/>
              </a:ext>
            </a:extLst>
          </p:cNvPr>
          <p:cNvSpPr>
            <a:spLocks noGrp="1"/>
          </p:cNvSpPr>
          <p:nvPr>
            <p:ph type="body" sz="quarter" idx="13" hasCustomPrompt="1"/>
          </p:nvPr>
        </p:nvSpPr>
        <p:spPr>
          <a:xfrm>
            <a:off x="1550563" y="1233982"/>
            <a:ext cx="2975217" cy="5268418"/>
          </a:xfrm>
        </p:spPr>
        <p:txBody>
          <a:bodyPr lIns="91440" tIns="0" rIns="91440" bIns="0" anchor="t" anchorCtr="0">
            <a:noAutofit/>
          </a:bodyPr>
          <a:lstStyle>
            <a:lvl1pPr marL="0" indent="0">
              <a:lnSpc>
                <a:spcPct val="100000"/>
              </a:lnSpc>
              <a:spcBef>
                <a:spcPts val="0"/>
              </a:spcBef>
              <a:spcAft>
                <a:spcPts val="1200"/>
              </a:spcAft>
              <a:buFont typeface="Arial" panose="020B0604020202020204" pitchFamily="34" charset="0"/>
              <a:buNone/>
              <a:defRPr sz="3200">
                <a:latin typeface="Arial" panose="020B0604020202020204" pitchFamily="34" charset="0"/>
                <a:cs typeface="Arial" panose="020B0604020202020204" pitchFamily="34" charset="0"/>
              </a:defRPr>
            </a:lvl1pPr>
          </a:lstStyle>
          <a:p>
            <a:r>
              <a:rPr lang="en-US"/>
              <a:t>Click to add subtitle</a:t>
            </a:r>
          </a:p>
        </p:txBody>
      </p:sp>
      <p:sp>
        <p:nvSpPr>
          <p:cNvPr id="9" name="Content Placeholder 2">
            <a:extLst>
              <a:ext uri="{FF2B5EF4-FFF2-40B4-BE49-F238E27FC236}">
                <a16:creationId xmlns:a16="http://schemas.microsoft.com/office/drawing/2014/main" id="{42134EBA-AF32-9F8A-370F-0D3E842F0397}"/>
              </a:ext>
            </a:extLst>
          </p:cNvPr>
          <p:cNvSpPr>
            <a:spLocks noGrp="1"/>
          </p:cNvSpPr>
          <p:nvPr>
            <p:ph sz="half" idx="1" hasCustomPrompt="1"/>
          </p:nvPr>
        </p:nvSpPr>
        <p:spPr>
          <a:xfrm>
            <a:off x="5027887" y="1254373"/>
            <a:ext cx="6910113" cy="5248027"/>
          </a:xfrm>
        </p:spPr>
        <p:txBody>
          <a:bodyPr lIns="91440" rIns="91440">
            <a:normAutofit/>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3200">
                <a:latin typeface="Arial" panose="020B0604020202020204" pitchFamily="34" charset="0"/>
                <a:cs typeface="Arial" panose="020B0604020202020204" pitchFamily="34" charset="0"/>
              </a:defRPr>
            </a:lvl4pPr>
            <a:lvl5pPr>
              <a:defRPr sz="3200">
                <a:latin typeface="Arial" panose="020B0604020202020204" pitchFamily="34" charset="0"/>
                <a:cs typeface="Arial" panose="020B0604020202020204" pitchFamily="34" charset="0"/>
              </a:defRPr>
            </a:lvl5pPr>
          </a:lstStyle>
          <a:p>
            <a:pPr lvl="0"/>
            <a:r>
              <a:rPr lang="en-US"/>
              <a:t>Click to add text</a:t>
            </a:r>
          </a:p>
          <a:p>
            <a:pPr lvl="1"/>
            <a:r>
              <a:rPr lang="en-US"/>
              <a:t>Second level</a:t>
            </a:r>
          </a:p>
          <a:p>
            <a:pPr lvl="2"/>
            <a:r>
              <a:rPr lang="en-US"/>
              <a:t>Third level</a:t>
            </a:r>
          </a:p>
        </p:txBody>
      </p:sp>
    </p:spTree>
    <p:extLst>
      <p:ext uri="{BB962C8B-B14F-4D97-AF65-F5344CB8AC3E}">
        <p14:creationId xmlns:p14="http://schemas.microsoft.com/office/powerpoint/2010/main" val="3473033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slide3">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407CAC7-C460-47F3-BB1B-AE03FC9DCD1D}"/>
              </a:ext>
              <a:ext uri="{C183D7F6-B498-43B3-948B-1728B52AA6E4}">
                <adec:decorative xmlns:adec="http://schemas.microsoft.com/office/drawing/2017/decorative" val="1"/>
              </a:ext>
            </a:extLst>
          </p:cNvPr>
          <p:cNvSpPr/>
          <p:nvPr userDrawn="1"/>
        </p:nvSpPr>
        <p:spPr>
          <a:xfrm>
            <a:off x="5860280" y="-103239"/>
            <a:ext cx="6375263" cy="696123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Title">
            <a:extLst>
              <a:ext uri="{FF2B5EF4-FFF2-40B4-BE49-F238E27FC236}">
                <a16:creationId xmlns:a16="http://schemas.microsoft.com/office/drawing/2014/main" id="{2CCCFFB3-2B0C-4737-8C2B-5847DB10CF18}"/>
              </a:ext>
            </a:extLst>
          </p:cNvPr>
          <p:cNvSpPr>
            <a:spLocks noGrp="1"/>
          </p:cNvSpPr>
          <p:nvPr>
            <p:ph type="title" hasCustomPrompt="1"/>
          </p:nvPr>
        </p:nvSpPr>
        <p:spPr>
          <a:xfrm>
            <a:off x="6172200" y="304800"/>
            <a:ext cx="5334000" cy="5753100"/>
          </a:xfrm>
        </p:spPr>
        <p:txBody>
          <a:bodyPr/>
          <a:lstStyle>
            <a:lvl1pPr algn="ctr">
              <a:lnSpc>
                <a:spcPct val="100000"/>
              </a:lnSpc>
              <a:defRPr sz="8000">
                <a:solidFill>
                  <a:schemeClr val="bg1"/>
                </a:solidFill>
              </a:defRPr>
            </a:lvl1pPr>
          </a:lstStyle>
          <a:p>
            <a:r>
              <a:rPr lang="en-US"/>
              <a:t>Title Slide</a:t>
            </a:r>
          </a:p>
        </p:txBody>
      </p:sp>
    </p:spTree>
    <p:extLst>
      <p:ext uri="{BB962C8B-B14F-4D97-AF65-F5344CB8AC3E}">
        <p14:creationId xmlns:p14="http://schemas.microsoft.com/office/powerpoint/2010/main" val="341245691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Timeline 3">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D014917C-8694-B4A4-A211-0F31F00E247E}"/>
              </a:ext>
              <a:ext uri="{C183D7F6-B498-43B3-948B-1728B52AA6E4}">
                <adec:decorative xmlns:adec="http://schemas.microsoft.com/office/drawing/2017/decorative" val="1"/>
              </a:ext>
            </a:extLst>
          </p:cNvPr>
          <p:cNvSpPr/>
          <p:nvPr userDrawn="1"/>
        </p:nvSpPr>
        <p:spPr>
          <a:xfrm>
            <a:off x="1" y="0"/>
            <a:ext cx="1550562" cy="2545382"/>
          </a:xfrm>
          <a:custGeom>
            <a:avLst/>
            <a:gdLst>
              <a:gd name="connsiteX0" fmla="*/ 683117 w 1550562"/>
              <a:gd name="connsiteY0" fmla="*/ 0 h 2545382"/>
              <a:gd name="connsiteX1" fmla="*/ 1550562 w 1550562"/>
              <a:gd name="connsiteY1" fmla="*/ 0 h 2545382"/>
              <a:gd name="connsiteX2" fmla="*/ 1550562 w 1550562"/>
              <a:gd name="connsiteY2" fmla="*/ 7240 h 2545382"/>
              <a:gd name="connsiteX3" fmla="*/ 221868 w 1550562"/>
              <a:gd name="connsiteY3" fmla="*/ 2418735 h 2545382"/>
              <a:gd name="connsiteX4" fmla="*/ 0 w 1550562"/>
              <a:gd name="connsiteY4" fmla="*/ 2545382 h 2545382"/>
              <a:gd name="connsiteX5" fmla="*/ 0 w 1550562"/>
              <a:gd name="connsiteY5" fmla="*/ 1500516 h 2545382"/>
              <a:gd name="connsiteX6" fmla="*/ 102557 w 1550562"/>
              <a:gd name="connsiteY6" fmla="*/ 1405503 h 2545382"/>
              <a:gd name="connsiteX7" fmla="*/ 673022 w 1550562"/>
              <a:gd name="connsiteY7" fmla="*/ 200390 h 2545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50562" h="2545382">
                <a:moveTo>
                  <a:pt x="683117" y="0"/>
                </a:moveTo>
                <a:lnTo>
                  <a:pt x="1550562" y="0"/>
                </a:lnTo>
                <a:lnTo>
                  <a:pt x="1550562" y="7240"/>
                </a:lnTo>
                <a:cubicBezTo>
                  <a:pt x="1550562" y="1022523"/>
                  <a:pt x="1020469" y="1913556"/>
                  <a:pt x="221868" y="2418735"/>
                </a:cubicBezTo>
                <a:lnTo>
                  <a:pt x="0" y="2545382"/>
                </a:lnTo>
                <a:lnTo>
                  <a:pt x="0" y="1500516"/>
                </a:lnTo>
                <a:lnTo>
                  <a:pt x="102557" y="1405503"/>
                </a:lnTo>
                <a:cubicBezTo>
                  <a:pt x="416582" y="1089274"/>
                  <a:pt x="625660" y="668089"/>
                  <a:pt x="673022" y="200390"/>
                </a:cubicBez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a:p>
        </p:txBody>
      </p:sp>
      <p:sp>
        <p:nvSpPr>
          <p:cNvPr id="10" name="Freeform 9">
            <a:extLst>
              <a:ext uri="{FF2B5EF4-FFF2-40B4-BE49-F238E27FC236}">
                <a16:creationId xmlns:a16="http://schemas.microsoft.com/office/drawing/2014/main" id="{A7DB6972-BB75-254A-BA88-C0C3E6E93BDB}"/>
              </a:ext>
              <a:ext uri="{C183D7F6-B498-43B3-948B-1728B52AA6E4}">
                <adec:decorative xmlns:adec="http://schemas.microsoft.com/office/drawing/2017/decorative" val="1"/>
              </a:ext>
            </a:extLst>
          </p:cNvPr>
          <p:cNvSpPr/>
          <p:nvPr userDrawn="1"/>
        </p:nvSpPr>
        <p:spPr>
          <a:xfrm>
            <a:off x="1" y="-1"/>
            <a:ext cx="682740" cy="1500050"/>
          </a:xfrm>
          <a:custGeom>
            <a:avLst/>
            <a:gdLst>
              <a:gd name="connsiteX0" fmla="*/ 0 w 682740"/>
              <a:gd name="connsiteY0" fmla="*/ 0 h 1500050"/>
              <a:gd name="connsiteX1" fmla="*/ 682740 w 682740"/>
              <a:gd name="connsiteY1" fmla="*/ 0 h 1500050"/>
              <a:gd name="connsiteX2" fmla="*/ 672647 w 682740"/>
              <a:gd name="connsiteY2" fmla="*/ 200357 h 1500050"/>
              <a:gd name="connsiteX3" fmla="*/ 102290 w 682740"/>
              <a:gd name="connsiteY3" fmla="*/ 1405281 h 1500050"/>
              <a:gd name="connsiteX4" fmla="*/ 0 w 682740"/>
              <a:gd name="connsiteY4" fmla="*/ 1500050 h 1500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740" h="1500050">
                <a:moveTo>
                  <a:pt x="0" y="0"/>
                </a:moveTo>
                <a:lnTo>
                  <a:pt x="682740" y="0"/>
                </a:lnTo>
                <a:lnTo>
                  <a:pt x="672647" y="200357"/>
                </a:lnTo>
                <a:cubicBezTo>
                  <a:pt x="625294" y="667983"/>
                  <a:pt x="416256" y="1089101"/>
                  <a:pt x="102290" y="1405281"/>
                </a:cubicBezTo>
                <a:lnTo>
                  <a:pt x="0" y="1500050"/>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
        <p:nvSpPr>
          <p:cNvPr id="30" name="Image 2">
            <a:extLst>
              <a:ext uri="{FF2B5EF4-FFF2-40B4-BE49-F238E27FC236}">
                <a16:creationId xmlns:a16="http://schemas.microsoft.com/office/drawing/2014/main" id="{790E862E-398F-571C-EC2C-3D17164DE059}"/>
              </a:ext>
              <a:ext uri="{C183D7F6-B498-43B3-948B-1728B52AA6E4}">
                <adec:decorative xmlns:adec="http://schemas.microsoft.com/office/drawing/2017/decorative" val="1"/>
              </a:ext>
            </a:extLst>
          </p:cNvPr>
          <p:cNvSpPr/>
          <p:nvPr/>
        </p:nvSpPr>
        <p:spPr>
          <a:xfrm>
            <a:off x="170445" y="314191"/>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a:p>
        </p:txBody>
      </p:sp>
      <p:sp>
        <p:nvSpPr>
          <p:cNvPr id="6" name="Title 1">
            <a:extLst>
              <a:ext uri="{FF2B5EF4-FFF2-40B4-BE49-F238E27FC236}">
                <a16:creationId xmlns:a16="http://schemas.microsoft.com/office/drawing/2014/main" id="{1C975BF2-D657-C309-269D-B8D006263130}"/>
              </a:ext>
            </a:extLst>
          </p:cNvPr>
          <p:cNvSpPr>
            <a:spLocks noGrp="1"/>
          </p:cNvSpPr>
          <p:nvPr>
            <p:ph type="title" hasCustomPrompt="1"/>
          </p:nvPr>
        </p:nvSpPr>
        <p:spPr>
          <a:xfrm>
            <a:off x="1550563" y="56279"/>
            <a:ext cx="10470992" cy="980844"/>
          </a:xfrm>
        </p:spPr>
        <p:txBody>
          <a:bodyPr tIns="0" bIns="0"/>
          <a:lstStyle>
            <a:lvl1pPr algn="l">
              <a:lnSpc>
                <a:spcPct val="100000"/>
              </a:lnSpc>
              <a:defRPr sz="3600">
                <a:solidFill>
                  <a:schemeClr val="accent6"/>
                </a:solidFill>
              </a:defRPr>
            </a:lvl1pPr>
          </a:lstStyle>
          <a:p>
            <a:r>
              <a:rPr lang="en-US"/>
              <a:t>Click to add title</a:t>
            </a:r>
          </a:p>
        </p:txBody>
      </p:sp>
      <p:sp>
        <p:nvSpPr>
          <p:cNvPr id="9" name="Content Placeholder 2">
            <a:extLst>
              <a:ext uri="{FF2B5EF4-FFF2-40B4-BE49-F238E27FC236}">
                <a16:creationId xmlns:a16="http://schemas.microsoft.com/office/drawing/2014/main" id="{42134EBA-AF32-9F8A-370F-0D3E842F0397}"/>
              </a:ext>
            </a:extLst>
          </p:cNvPr>
          <p:cNvSpPr>
            <a:spLocks noGrp="1"/>
          </p:cNvSpPr>
          <p:nvPr>
            <p:ph sz="half" idx="1" hasCustomPrompt="1"/>
          </p:nvPr>
        </p:nvSpPr>
        <p:spPr>
          <a:xfrm>
            <a:off x="3972560" y="1254373"/>
            <a:ext cx="7965441" cy="5248027"/>
          </a:xfrm>
        </p:spPr>
        <p:txBody>
          <a:bodyPr lIns="91440" rIns="91440">
            <a:normAutofit/>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3200">
                <a:latin typeface="Arial" panose="020B0604020202020204" pitchFamily="34" charset="0"/>
                <a:cs typeface="Arial" panose="020B0604020202020204" pitchFamily="34" charset="0"/>
              </a:defRPr>
            </a:lvl4pPr>
            <a:lvl5pPr>
              <a:defRPr sz="3200">
                <a:latin typeface="Arial" panose="020B0604020202020204" pitchFamily="34" charset="0"/>
                <a:cs typeface="Arial" panose="020B0604020202020204" pitchFamily="34" charset="0"/>
              </a:defRPr>
            </a:lvl5pPr>
          </a:lstStyle>
          <a:p>
            <a:pPr lvl="0"/>
            <a:r>
              <a:rPr lang="en-US"/>
              <a:t>Click to add text</a:t>
            </a:r>
          </a:p>
          <a:p>
            <a:pPr lvl="1"/>
            <a:r>
              <a:rPr lang="en-US"/>
              <a:t>Second level</a:t>
            </a:r>
          </a:p>
          <a:p>
            <a:pPr lvl="2"/>
            <a:r>
              <a:rPr lang="en-US"/>
              <a:t>Third level</a:t>
            </a:r>
          </a:p>
        </p:txBody>
      </p:sp>
      <p:sp>
        <p:nvSpPr>
          <p:cNvPr id="7" name="Picture Placeholder 6">
            <a:extLst>
              <a:ext uri="{FF2B5EF4-FFF2-40B4-BE49-F238E27FC236}">
                <a16:creationId xmlns:a16="http://schemas.microsoft.com/office/drawing/2014/main" id="{EE9A44C5-EEA3-3EE8-5E90-31719CD0DABB}"/>
              </a:ext>
            </a:extLst>
          </p:cNvPr>
          <p:cNvSpPr>
            <a:spLocks noGrp="1"/>
          </p:cNvSpPr>
          <p:nvPr>
            <p:ph type="pic" sz="quarter" idx="10"/>
          </p:nvPr>
        </p:nvSpPr>
        <p:spPr>
          <a:xfrm>
            <a:off x="558801" y="1254125"/>
            <a:ext cx="3261360" cy="5248275"/>
          </a:xfrm>
        </p:spPr>
        <p:txBody>
          <a:bodyPr/>
          <a:lstStyle/>
          <a:p>
            <a:endParaRPr lang="en-US"/>
          </a:p>
        </p:txBody>
      </p:sp>
    </p:spTree>
    <p:extLst>
      <p:ext uri="{BB962C8B-B14F-4D97-AF65-F5344CB8AC3E}">
        <p14:creationId xmlns:p14="http://schemas.microsoft.com/office/powerpoint/2010/main" val="35394152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ummary 3">
    <p:spTree>
      <p:nvGrpSpPr>
        <p:cNvPr id="1" name=""/>
        <p:cNvGrpSpPr/>
        <p:nvPr/>
      </p:nvGrpSpPr>
      <p:grpSpPr>
        <a:xfrm>
          <a:off x="0" y="0"/>
          <a:ext cx="0" cy="0"/>
          <a:chOff x="0" y="0"/>
          <a:chExt cx="0" cy="0"/>
        </a:xfrm>
      </p:grpSpPr>
      <p:pic>
        <p:nvPicPr>
          <p:cNvPr id="29" name="Graphic 28">
            <a:extLst>
              <a:ext uri="{FF2B5EF4-FFF2-40B4-BE49-F238E27FC236}">
                <a16:creationId xmlns:a16="http://schemas.microsoft.com/office/drawing/2014/main" id="{D5595DD5-43B0-252F-8BC6-6B74340C5BCF}"/>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7193"/>
          <a:stretch/>
        </p:blipFill>
        <p:spPr>
          <a:xfrm>
            <a:off x="1" y="-1"/>
            <a:ext cx="443344" cy="6856025"/>
          </a:xfrm>
          <a:custGeom>
            <a:avLst/>
            <a:gdLst>
              <a:gd name="connsiteX0" fmla="*/ 0 w 1734410"/>
              <a:gd name="connsiteY0" fmla="*/ 0 h 4795637"/>
              <a:gd name="connsiteX1" fmla="*/ 1734410 w 1734410"/>
              <a:gd name="connsiteY1" fmla="*/ 0 h 4795637"/>
              <a:gd name="connsiteX2" fmla="*/ 1734410 w 1734410"/>
              <a:gd name="connsiteY2" fmla="*/ 4795637 h 4795637"/>
              <a:gd name="connsiteX3" fmla="*/ 0 w 1734410"/>
              <a:gd name="connsiteY3" fmla="*/ 4795637 h 4795637"/>
            </a:gdLst>
            <a:ahLst/>
            <a:cxnLst>
              <a:cxn ang="0">
                <a:pos x="connsiteX0" y="connsiteY0"/>
              </a:cxn>
              <a:cxn ang="0">
                <a:pos x="connsiteX1" y="connsiteY1"/>
              </a:cxn>
              <a:cxn ang="0">
                <a:pos x="connsiteX2" y="connsiteY2"/>
              </a:cxn>
              <a:cxn ang="0">
                <a:pos x="connsiteX3" y="connsiteY3"/>
              </a:cxn>
            </a:cxnLst>
            <a:rect l="l" t="t" r="r" b="b"/>
            <a:pathLst>
              <a:path w="1734410" h="4795637">
                <a:moveTo>
                  <a:pt x="0" y="0"/>
                </a:moveTo>
                <a:lnTo>
                  <a:pt x="1734410" y="0"/>
                </a:lnTo>
                <a:lnTo>
                  <a:pt x="1734410" y="4795637"/>
                </a:lnTo>
                <a:lnTo>
                  <a:pt x="0" y="4795637"/>
                </a:lnTo>
                <a:close/>
              </a:path>
            </a:pathLst>
          </a:custGeom>
        </p:spPr>
      </p:pic>
      <p:sp>
        <p:nvSpPr>
          <p:cNvPr id="2" name="Title 1"/>
          <p:cNvSpPr>
            <a:spLocks noGrp="1"/>
          </p:cNvSpPr>
          <p:nvPr>
            <p:ph type="title" hasCustomPrompt="1"/>
          </p:nvPr>
        </p:nvSpPr>
        <p:spPr>
          <a:xfrm>
            <a:off x="1051030" y="593379"/>
            <a:ext cx="11064770" cy="999746"/>
          </a:xfrm>
        </p:spPr>
        <p:txBody>
          <a:bodyPr tIns="0" bIns="0">
            <a:noAutofit/>
          </a:bodyPr>
          <a:lstStyle>
            <a:lvl1pPr algn="l">
              <a:lnSpc>
                <a:spcPct val="100000"/>
              </a:lnSpc>
              <a:defRPr sz="3600" b="1" cap="none" baseline="0"/>
            </a:lvl1pPr>
          </a:lstStyle>
          <a:p>
            <a:r>
              <a:rPr lang="en-US"/>
              <a:t>Click to add title</a:t>
            </a:r>
          </a:p>
        </p:txBody>
      </p:sp>
      <p:sp>
        <p:nvSpPr>
          <p:cNvPr id="49" name="Freeform 48">
            <a:extLst>
              <a:ext uri="{FF2B5EF4-FFF2-40B4-BE49-F238E27FC236}">
                <a16:creationId xmlns:a16="http://schemas.microsoft.com/office/drawing/2014/main" id="{BC3A3767-6C5E-8188-0A49-955BBACE37F0}"/>
              </a:ext>
              <a:ext uri="{C183D7F6-B498-43B3-948B-1728B52AA6E4}">
                <adec:decorative xmlns:adec="http://schemas.microsoft.com/office/drawing/2017/decorative" val="1"/>
              </a:ext>
            </a:extLst>
          </p:cNvPr>
          <p:cNvSpPr/>
          <p:nvPr userDrawn="1"/>
        </p:nvSpPr>
        <p:spPr>
          <a:xfrm flipH="1" flipV="1">
            <a:off x="-3" y="4420134"/>
            <a:ext cx="1293237" cy="2437866"/>
          </a:xfrm>
          <a:custGeom>
            <a:avLst/>
            <a:gdLst>
              <a:gd name="connsiteX0" fmla="*/ 1293237 w 1293237"/>
              <a:gd name="connsiteY0" fmla="*/ 2437866 h 2437866"/>
              <a:gd name="connsiteX1" fmla="*/ 1292465 w 1293237"/>
              <a:gd name="connsiteY1" fmla="*/ 2437373 h 2437866"/>
              <a:gd name="connsiteX2" fmla="*/ 0 w 1293237"/>
              <a:gd name="connsiteY2" fmla="*/ 0 h 2437866"/>
              <a:gd name="connsiteX3" fmla="*/ 1293237 w 1293237"/>
              <a:gd name="connsiteY3" fmla="*/ 0 h 2437866"/>
            </a:gdLst>
            <a:ahLst/>
            <a:cxnLst>
              <a:cxn ang="0">
                <a:pos x="connsiteX0" y="connsiteY0"/>
              </a:cxn>
              <a:cxn ang="0">
                <a:pos x="connsiteX1" y="connsiteY1"/>
              </a:cxn>
              <a:cxn ang="0">
                <a:pos x="connsiteX2" y="connsiteY2"/>
              </a:cxn>
              <a:cxn ang="0">
                <a:pos x="connsiteX3" y="connsiteY3"/>
              </a:cxn>
            </a:cxnLst>
            <a:rect l="l" t="t" r="r" b="b"/>
            <a:pathLst>
              <a:path w="1293237" h="2437866">
                <a:moveTo>
                  <a:pt x="1293237" y="2437866"/>
                </a:moveTo>
                <a:lnTo>
                  <a:pt x="1292465" y="2437373"/>
                </a:lnTo>
                <a:cubicBezTo>
                  <a:pt x="511725" y="1903845"/>
                  <a:pt x="0" y="1011184"/>
                  <a:pt x="0" y="0"/>
                </a:cubicBezTo>
                <a:lnTo>
                  <a:pt x="1293237" y="0"/>
                </a:lnTo>
                <a:close/>
              </a:path>
            </a:pathLst>
          </a:custGeom>
          <a:solidFill>
            <a:schemeClr val="accent1"/>
          </a:solidFill>
          <a:ln w="4763" cap="flat">
            <a:noFill/>
            <a:prstDash val="solid"/>
            <a:miter/>
          </a:ln>
        </p:spPr>
        <p:txBody>
          <a:bodyPr wrap="square" rtlCol="0" anchor="ctr">
            <a:noAutofit/>
          </a:bodyPr>
          <a:lstStyle/>
          <a:p>
            <a:endParaRPr lang="en-US"/>
          </a:p>
        </p:txBody>
      </p:sp>
      <p:sp>
        <p:nvSpPr>
          <p:cNvPr id="16" name="Content Placeholder 3">
            <a:extLst>
              <a:ext uri="{FF2B5EF4-FFF2-40B4-BE49-F238E27FC236}">
                <a16:creationId xmlns:a16="http://schemas.microsoft.com/office/drawing/2014/main" id="{E4BD7F71-D12B-4F27-1505-FF681CF55F73}"/>
              </a:ext>
            </a:extLst>
          </p:cNvPr>
          <p:cNvSpPr>
            <a:spLocks noGrp="1"/>
          </p:cNvSpPr>
          <p:nvPr>
            <p:ph sz="half" idx="2" hasCustomPrompt="1"/>
          </p:nvPr>
        </p:nvSpPr>
        <p:spPr>
          <a:xfrm>
            <a:off x="1051030" y="1888161"/>
            <a:ext cx="5829147" cy="3961593"/>
          </a:xfrm>
        </p:spPr>
        <p:txBody>
          <a:bodyPr lIns="91440" tIns="0" rIns="91440" bIns="0">
            <a:normAutofit/>
          </a:bodyPr>
          <a:lstStyle>
            <a:lvl1pPr>
              <a:spcBef>
                <a:spcPts val="1000"/>
              </a:spcBef>
              <a:defRPr sz="3200">
                <a:latin typeface="Arial" panose="020B0604020202020204" pitchFamily="34" charset="0"/>
                <a:cs typeface="Arial" panose="020B0604020202020204" pitchFamily="34" charset="0"/>
              </a:defRPr>
            </a:lvl1pPr>
            <a:lvl2pPr>
              <a:spcBef>
                <a:spcPts val="1000"/>
              </a:spcBef>
              <a:defRPr sz="2800">
                <a:latin typeface="Arial" panose="020B0604020202020204" pitchFamily="34" charset="0"/>
                <a:cs typeface="Arial" panose="020B0604020202020204" pitchFamily="34" charset="0"/>
              </a:defRPr>
            </a:lvl2pPr>
            <a:lvl3pPr>
              <a:spcBef>
                <a:spcPts val="1000"/>
              </a:spcBef>
              <a:defRPr sz="2400">
                <a:latin typeface="Arial" panose="020B0604020202020204" pitchFamily="34" charset="0"/>
                <a:cs typeface="Arial" panose="020B0604020202020204" pitchFamily="34" charset="0"/>
              </a:defRPr>
            </a:lvl3pPr>
            <a:lvl4pPr>
              <a:spcBef>
                <a:spcPts val="1000"/>
              </a:spcBef>
              <a:defRPr sz="3200">
                <a:latin typeface="Arial" panose="020B0604020202020204" pitchFamily="34" charset="0"/>
                <a:cs typeface="Arial" panose="020B0604020202020204" pitchFamily="34" charset="0"/>
              </a:defRPr>
            </a:lvl4pPr>
            <a:lvl5pPr>
              <a:spcBef>
                <a:spcPts val="1000"/>
              </a:spcBef>
              <a:defRPr sz="3200">
                <a:latin typeface="Arial" panose="020B0604020202020204" pitchFamily="34" charset="0"/>
                <a:cs typeface="Arial" panose="020B0604020202020204" pitchFamily="34" charset="0"/>
              </a:defRPr>
            </a:lvl5pPr>
          </a:lstStyle>
          <a:p>
            <a:pPr lvl="0"/>
            <a:r>
              <a:rPr lang="en-US"/>
              <a:t>Click to add text</a:t>
            </a:r>
          </a:p>
          <a:p>
            <a:pPr lvl="1"/>
            <a:r>
              <a:rPr lang="en-US"/>
              <a:t>Second level</a:t>
            </a:r>
          </a:p>
          <a:p>
            <a:pPr lvl="2"/>
            <a:r>
              <a:rPr lang="en-US"/>
              <a:t>Third level</a:t>
            </a:r>
          </a:p>
        </p:txBody>
      </p:sp>
      <p:sp>
        <p:nvSpPr>
          <p:cNvPr id="18" name="Content Placeholder 3">
            <a:extLst>
              <a:ext uri="{FF2B5EF4-FFF2-40B4-BE49-F238E27FC236}">
                <a16:creationId xmlns:a16="http://schemas.microsoft.com/office/drawing/2014/main" id="{FB87C65D-4EF3-18C8-18A8-477F87A37E51}"/>
              </a:ext>
            </a:extLst>
          </p:cNvPr>
          <p:cNvSpPr>
            <a:spLocks noGrp="1"/>
          </p:cNvSpPr>
          <p:nvPr>
            <p:ph sz="half" idx="15" hasCustomPrompt="1"/>
          </p:nvPr>
        </p:nvSpPr>
        <p:spPr>
          <a:xfrm>
            <a:off x="7077241" y="1879789"/>
            <a:ext cx="4970825" cy="3961593"/>
          </a:xfrm>
        </p:spPr>
        <p:txBody>
          <a:bodyPr lIns="91440" tIns="0" rIns="91440" bIns="0">
            <a:normAutofit/>
          </a:bodyPr>
          <a:lstStyle>
            <a:lvl1pPr>
              <a:spcBef>
                <a:spcPts val="1000"/>
              </a:spcBef>
              <a:defRPr sz="3200">
                <a:latin typeface="Arial" panose="020B0604020202020204" pitchFamily="34" charset="0"/>
                <a:cs typeface="Arial" panose="020B0604020202020204" pitchFamily="34" charset="0"/>
              </a:defRPr>
            </a:lvl1pPr>
            <a:lvl2pPr>
              <a:spcBef>
                <a:spcPts val="1000"/>
              </a:spcBef>
              <a:defRPr sz="2800">
                <a:latin typeface="Arial" panose="020B0604020202020204" pitchFamily="34" charset="0"/>
                <a:cs typeface="Arial" panose="020B0604020202020204" pitchFamily="34" charset="0"/>
              </a:defRPr>
            </a:lvl2pPr>
            <a:lvl3pPr>
              <a:spcBef>
                <a:spcPts val="1000"/>
              </a:spcBef>
              <a:defRPr sz="2400">
                <a:latin typeface="Arial" panose="020B0604020202020204" pitchFamily="34" charset="0"/>
                <a:cs typeface="Arial" panose="020B0604020202020204" pitchFamily="34" charset="0"/>
              </a:defRPr>
            </a:lvl3pPr>
            <a:lvl4pPr>
              <a:spcBef>
                <a:spcPts val="1000"/>
              </a:spcBef>
              <a:defRPr sz="3200">
                <a:latin typeface="Arial" panose="020B0604020202020204" pitchFamily="34" charset="0"/>
                <a:cs typeface="Arial" panose="020B0604020202020204" pitchFamily="34" charset="0"/>
              </a:defRPr>
            </a:lvl4pPr>
            <a:lvl5pPr>
              <a:spcBef>
                <a:spcPts val="1000"/>
              </a:spcBef>
              <a:defRPr sz="3200">
                <a:latin typeface="Arial" panose="020B0604020202020204" pitchFamily="34" charset="0"/>
                <a:cs typeface="Arial" panose="020B0604020202020204" pitchFamily="34" charset="0"/>
              </a:defRPr>
            </a:lvl5pPr>
          </a:lstStyle>
          <a:p>
            <a:pPr lvl="0"/>
            <a:r>
              <a:rPr lang="en-US"/>
              <a:t>Click to add text</a:t>
            </a:r>
          </a:p>
          <a:p>
            <a:pPr lvl="1"/>
            <a:r>
              <a:rPr lang="en-US"/>
              <a:t>Second level</a:t>
            </a:r>
          </a:p>
          <a:p>
            <a:pPr lvl="2"/>
            <a:r>
              <a:rPr lang="en-US"/>
              <a:t>Third level</a:t>
            </a:r>
          </a:p>
        </p:txBody>
      </p:sp>
      <p:pic>
        <p:nvPicPr>
          <p:cNvPr id="43" name="Graphic 42">
            <a:extLst>
              <a:ext uri="{FF2B5EF4-FFF2-40B4-BE49-F238E27FC236}">
                <a16:creationId xmlns:a16="http://schemas.microsoft.com/office/drawing/2014/main" id="{C6639AD7-128F-B39D-B45F-0F22A2C6D68B}"/>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7193"/>
          <a:stretch/>
        </p:blipFill>
        <p:spPr>
          <a:xfrm rot="5400000">
            <a:off x="6072641" y="-5676015"/>
            <a:ext cx="443344" cy="11795374"/>
          </a:xfrm>
          <a:custGeom>
            <a:avLst/>
            <a:gdLst>
              <a:gd name="connsiteX0" fmla="*/ 0 w 1734410"/>
              <a:gd name="connsiteY0" fmla="*/ 0 h 4795637"/>
              <a:gd name="connsiteX1" fmla="*/ 1734410 w 1734410"/>
              <a:gd name="connsiteY1" fmla="*/ 0 h 4795637"/>
              <a:gd name="connsiteX2" fmla="*/ 1734410 w 1734410"/>
              <a:gd name="connsiteY2" fmla="*/ 4795637 h 4795637"/>
              <a:gd name="connsiteX3" fmla="*/ 0 w 1734410"/>
              <a:gd name="connsiteY3" fmla="*/ 4795637 h 4795637"/>
            </a:gdLst>
            <a:ahLst/>
            <a:cxnLst>
              <a:cxn ang="0">
                <a:pos x="connsiteX0" y="connsiteY0"/>
              </a:cxn>
              <a:cxn ang="0">
                <a:pos x="connsiteX1" y="connsiteY1"/>
              </a:cxn>
              <a:cxn ang="0">
                <a:pos x="connsiteX2" y="connsiteY2"/>
              </a:cxn>
              <a:cxn ang="0">
                <a:pos x="connsiteX3" y="connsiteY3"/>
              </a:cxn>
            </a:cxnLst>
            <a:rect l="l" t="t" r="r" b="b"/>
            <a:pathLst>
              <a:path w="1734410" h="4795637">
                <a:moveTo>
                  <a:pt x="0" y="0"/>
                </a:moveTo>
                <a:lnTo>
                  <a:pt x="1734410" y="0"/>
                </a:lnTo>
                <a:lnTo>
                  <a:pt x="1734410" y="4795637"/>
                </a:lnTo>
                <a:lnTo>
                  <a:pt x="0" y="4795637"/>
                </a:lnTo>
                <a:close/>
              </a:path>
            </a:pathLst>
          </a:custGeom>
        </p:spPr>
      </p:pic>
      <p:pic>
        <p:nvPicPr>
          <p:cNvPr id="54" name="Graphic 53">
            <a:extLst>
              <a:ext uri="{FF2B5EF4-FFF2-40B4-BE49-F238E27FC236}">
                <a16:creationId xmlns:a16="http://schemas.microsoft.com/office/drawing/2014/main" id="{48479A23-C29C-C711-510C-05B69B882268}"/>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t="11443" r="10857"/>
          <a:stretch/>
        </p:blipFill>
        <p:spPr>
          <a:xfrm rot="16200000">
            <a:off x="-6447" y="6444"/>
            <a:ext cx="1961253" cy="1948364"/>
          </a:xfrm>
          <a:custGeom>
            <a:avLst/>
            <a:gdLst>
              <a:gd name="connsiteX0" fmla="*/ 1961253 w 1961253"/>
              <a:gd name="connsiteY0" fmla="*/ 0 h 1948364"/>
              <a:gd name="connsiteX1" fmla="*/ 1961253 w 1961253"/>
              <a:gd name="connsiteY1" fmla="*/ 1948364 h 1948364"/>
              <a:gd name="connsiteX2" fmla="*/ 0 w 1961253"/>
              <a:gd name="connsiteY2" fmla="*/ 1948364 h 1948364"/>
              <a:gd name="connsiteX3" fmla="*/ 0 w 1961253"/>
              <a:gd name="connsiteY3" fmla="*/ 0 h 1948364"/>
            </a:gdLst>
            <a:ahLst/>
            <a:cxnLst>
              <a:cxn ang="0">
                <a:pos x="connsiteX0" y="connsiteY0"/>
              </a:cxn>
              <a:cxn ang="0">
                <a:pos x="connsiteX1" y="connsiteY1"/>
              </a:cxn>
              <a:cxn ang="0">
                <a:pos x="connsiteX2" y="connsiteY2"/>
              </a:cxn>
              <a:cxn ang="0">
                <a:pos x="connsiteX3" y="connsiteY3"/>
              </a:cxn>
            </a:cxnLst>
            <a:rect l="l" t="t" r="r" b="b"/>
            <a:pathLst>
              <a:path w="1961253" h="1948364">
                <a:moveTo>
                  <a:pt x="1961253" y="0"/>
                </a:moveTo>
                <a:lnTo>
                  <a:pt x="1961253" y="1948364"/>
                </a:lnTo>
                <a:lnTo>
                  <a:pt x="0" y="1948364"/>
                </a:lnTo>
                <a:lnTo>
                  <a:pt x="0" y="0"/>
                </a:lnTo>
                <a:close/>
              </a:path>
            </a:pathLst>
          </a:custGeom>
        </p:spPr>
      </p:pic>
    </p:spTree>
    <p:extLst>
      <p:ext uri="{BB962C8B-B14F-4D97-AF65-F5344CB8AC3E}">
        <p14:creationId xmlns:p14="http://schemas.microsoft.com/office/powerpoint/2010/main" val="408378698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meline 2">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376CF4B8-1811-BD21-43A7-560AC4724F3B}"/>
              </a:ext>
              <a:ext uri="{C183D7F6-B498-43B3-948B-1728B52AA6E4}">
                <adec:decorative xmlns:adec="http://schemas.microsoft.com/office/drawing/2017/decorative" val="1"/>
              </a:ext>
            </a:extLst>
          </p:cNvPr>
          <p:cNvSpPr/>
          <p:nvPr userDrawn="1"/>
        </p:nvSpPr>
        <p:spPr>
          <a:xfrm>
            <a:off x="-24064" y="0"/>
            <a:ext cx="12216063" cy="3467100"/>
          </a:xfrm>
          <a:prstGeom prst="rect">
            <a:avLst/>
          </a:prstGeom>
          <a:solidFill>
            <a:srgbClr val="0142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a:p>
        </p:txBody>
      </p:sp>
      <p:sp>
        <p:nvSpPr>
          <p:cNvPr id="34" name="Rectangle 33">
            <a:extLst>
              <a:ext uri="{FF2B5EF4-FFF2-40B4-BE49-F238E27FC236}">
                <a16:creationId xmlns:a16="http://schemas.microsoft.com/office/drawing/2014/main" id="{30B7B4F0-D3BC-63DF-6429-F771BE5A3270}"/>
              </a:ext>
              <a:ext uri="{C183D7F6-B498-43B3-948B-1728B52AA6E4}">
                <adec:decorative xmlns:adec="http://schemas.microsoft.com/office/drawing/2017/decorative" val="1"/>
              </a:ext>
            </a:extLst>
          </p:cNvPr>
          <p:cNvSpPr/>
          <p:nvPr userDrawn="1"/>
        </p:nvSpPr>
        <p:spPr>
          <a:xfrm>
            <a:off x="443346" y="385567"/>
            <a:ext cx="11305309" cy="60267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 name="Title 1">
            <a:extLst>
              <a:ext uri="{FF2B5EF4-FFF2-40B4-BE49-F238E27FC236}">
                <a16:creationId xmlns:a16="http://schemas.microsoft.com/office/drawing/2014/main" id="{A65C6DDD-D2BB-0153-0F53-9F7C17BDFD2B}"/>
              </a:ext>
            </a:extLst>
          </p:cNvPr>
          <p:cNvSpPr>
            <a:spLocks noGrp="1"/>
          </p:cNvSpPr>
          <p:nvPr>
            <p:ph type="title" hasCustomPrompt="1"/>
          </p:nvPr>
        </p:nvSpPr>
        <p:spPr>
          <a:xfrm>
            <a:off x="840186" y="550881"/>
            <a:ext cx="10511627" cy="1012785"/>
          </a:xfrm>
        </p:spPr>
        <p:txBody>
          <a:bodyPr tIns="0" bIns="0"/>
          <a:lstStyle>
            <a:lvl1pPr algn="ctr">
              <a:lnSpc>
                <a:spcPct val="100000"/>
              </a:lnSpc>
              <a:defRPr sz="3600">
                <a:solidFill>
                  <a:schemeClr val="accent6"/>
                </a:solidFill>
              </a:defRPr>
            </a:lvl1pPr>
          </a:lstStyle>
          <a:p>
            <a:r>
              <a:rPr lang="en-US"/>
              <a:t>Click to add title</a:t>
            </a:r>
          </a:p>
        </p:txBody>
      </p:sp>
      <p:sp>
        <p:nvSpPr>
          <p:cNvPr id="14" name="Content Placeholder 5">
            <a:extLst>
              <a:ext uri="{FF2B5EF4-FFF2-40B4-BE49-F238E27FC236}">
                <a16:creationId xmlns:a16="http://schemas.microsoft.com/office/drawing/2014/main" id="{4D6DED8E-165F-59D7-F01C-4EF0446E5FC0}"/>
              </a:ext>
            </a:extLst>
          </p:cNvPr>
          <p:cNvSpPr>
            <a:spLocks noGrp="1"/>
          </p:cNvSpPr>
          <p:nvPr userDrawn="1">
            <p:ph sz="quarter" idx="4" hasCustomPrompt="1"/>
          </p:nvPr>
        </p:nvSpPr>
        <p:spPr>
          <a:xfrm>
            <a:off x="828153" y="1799600"/>
            <a:ext cx="10511627" cy="3948557"/>
          </a:xfrm>
        </p:spPr>
        <p:txBody>
          <a:bodyPr lIns="91440" tIns="91440" rIns="91440" bIns="91440">
            <a:normAutofit/>
          </a:bodyPr>
          <a:lstStyle>
            <a:lvl1pPr>
              <a:spcBef>
                <a:spcPts val="1000"/>
              </a:spcBef>
              <a:defRPr sz="3200">
                <a:latin typeface="Arial" panose="020B0604020202020204" pitchFamily="34" charset="0"/>
                <a:cs typeface="Arial" panose="020B0604020202020204" pitchFamily="34" charset="0"/>
              </a:defRPr>
            </a:lvl1pPr>
            <a:lvl2pPr>
              <a:spcBef>
                <a:spcPts val="1000"/>
              </a:spcBef>
              <a:defRPr sz="2800">
                <a:latin typeface="Arial" panose="020B0604020202020204" pitchFamily="34" charset="0"/>
                <a:cs typeface="Arial" panose="020B0604020202020204" pitchFamily="34" charset="0"/>
              </a:defRPr>
            </a:lvl2pPr>
            <a:lvl3pPr>
              <a:spcBef>
                <a:spcPts val="1000"/>
              </a:spcBef>
              <a:defRPr sz="2400">
                <a:latin typeface="Arial" panose="020B0604020202020204" pitchFamily="34" charset="0"/>
                <a:cs typeface="Arial" panose="020B0604020202020204" pitchFamily="34" charset="0"/>
              </a:defRPr>
            </a:lvl3pPr>
            <a:lvl4pPr>
              <a:spcBef>
                <a:spcPts val="1000"/>
              </a:spcBef>
              <a:defRPr sz="3200">
                <a:latin typeface="Arial" panose="020B0604020202020204" pitchFamily="34" charset="0"/>
                <a:cs typeface="Arial" panose="020B0604020202020204" pitchFamily="34" charset="0"/>
              </a:defRPr>
            </a:lvl4pPr>
            <a:lvl5pPr>
              <a:spcBef>
                <a:spcPts val="1000"/>
              </a:spcBef>
              <a:defRPr sz="3200">
                <a:latin typeface="Arial" panose="020B0604020202020204" pitchFamily="34" charset="0"/>
                <a:cs typeface="Arial" panose="020B0604020202020204" pitchFamily="34" charset="0"/>
              </a:defRPr>
            </a:lvl5pPr>
          </a:lstStyle>
          <a:p>
            <a:pPr lvl="0"/>
            <a:r>
              <a:rPr lang="en-US"/>
              <a:t>Click to add text</a:t>
            </a:r>
          </a:p>
          <a:p>
            <a:pPr lvl="1"/>
            <a:r>
              <a:rPr lang="en-US"/>
              <a:t>Second level</a:t>
            </a:r>
          </a:p>
          <a:p>
            <a:pPr lvl="2"/>
            <a:r>
              <a:rPr lang="en-US"/>
              <a:t>Third level</a:t>
            </a:r>
          </a:p>
        </p:txBody>
      </p:sp>
    </p:spTree>
    <p:extLst>
      <p:ext uri="{BB962C8B-B14F-4D97-AF65-F5344CB8AC3E}">
        <p14:creationId xmlns:p14="http://schemas.microsoft.com/office/powerpoint/2010/main" val="387047472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losing">
    <p:bg>
      <p:bgPr>
        <a:solidFill>
          <a:schemeClr val="accent6"/>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EF1F750-031C-BDB7-BD7B-9CBE17406FDB}"/>
              </a:ext>
              <a:ext uri="{C183D7F6-B498-43B3-948B-1728B52AA6E4}">
                <adec:decorative xmlns:adec="http://schemas.microsoft.com/office/drawing/2017/decorative" val="1"/>
              </a:ext>
            </a:extLst>
          </p:cNvPr>
          <p:cNvSpPr/>
          <p:nvPr userDrawn="1"/>
        </p:nvSpPr>
        <p:spPr>
          <a:xfrm>
            <a:off x="0" y="0"/>
            <a:ext cx="8948738" cy="6858000"/>
          </a:xfrm>
          <a:custGeom>
            <a:avLst/>
            <a:gdLst>
              <a:gd name="connsiteX0" fmla="*/ 0 w 8948738"/>
              <a:gd name="connsiteY0" fmla="*/ 0 h 6858000"/>
              <a:gd name="connsiteX1" fmla="*/ 5932941 w 8948738"/>
              <a:gd name="connsiteY1" fmla="*/ 0 h 6858000"/>
              <a:gd name="connsiteX2" fmla="*/ 6047310 w 8948738"/>
              <a:gd name="connsiteY2" fmla="*/ 14613 h 6858000"/>
              <a:gd name="connsiteX3" fmla="*/ 8948738 w 8948738"/>
              <a:gd name="connsiteY3" fmla="*/ 3416480 h 6858000"/>
              <a:gd name="connsiteX4" fmla="*/ 5702202 w 8948738"/>
              <a:gd name="connsiteY4" fmla="*/ 6853523 h 6858000"/>
              <a:gd name="connsiteX5" fmla="*/ 5526113 w 8948738"/>
              <a:gd name="connsiteY5" fmla="*/ 6858000 h 6858000"/>
              <a:gd name="connsiteX6" fmla="*/ 0 w 894873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8738" h="6858000">
                <a:moveTo>
                  <a:pt x="0" y="0"/>
                </a:moveTo>
                <a:lnTo>
                  <a:pt x="5932941" y="0"/>
                </a:lnTo>
                <a:lnTo>
                  <a:pt x="6047310" y="14613"/>
                </a:lnTo>
                <a:cubicBezTo>
                  <a:pt x="7690210" y="267026"/>
                  <a:pt x="8948738" y="1693971"/>
                  <a:pt x="8948738" y="3416480"/>
                </a:cubicBezTo>
                <a:cubicBezTo>
                  <a:pt x="8948738" y="5257788"/>
                  <a:pt x="7510634" y="6761349"/>
                  <a:pt x="5702202" y="6853523"/>
                </a:cubicBezTo>
                <a:lnTo>
                  <a:pt x="5526113" y="6858000"/>
                </a:lnTo>
                <a:lnTo>
                  <a:pt x="0" y="6858000"/>
                </a:lnTo>
                <a:close/>
              </a:path>
            </a:pathLst>
          </a:custGeom>
          <a:solidFill>
            <a:schemeClr val="bg1"/>
          </a:solidFill>
          <a:ln w="476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19" name="Freeform: Shape 18">
            <a:extLst>
              <a:ext uri="{FF2B5EF4-FFF2-40B4-BE49-F238E27FC236}">
                <a16:creationId xmlns:a16="http://schemas.microsoft.com/office/drawing/2014/main" id="{FEB515B5-2D9F-58E1-6E3C-CCBF105D891E}"/>
              </a:ext>
              <a:ext uri="{C183D7F6-B498-43B3-948B-1728B52AA6E4}">
                <adec:decorative xmlns:adec="http://schemas.microsoft.com/office/drawing/2017/decorative" val="1"/>
              </a:ext>
            </a:extLst>
          </p:cNvPr>
          <p:cNvSpPr/>
          <p:nvPr userDrawn="1"/>
        </p:nvSpPr>
        <p:spPr>
          <a:xfrm>
            <a:off x="7527501" y="0"/>
            <a:ext cx="4671276" cy="6857999"/>
          </a:xfrm>
          <a:custGeom>
            <a:avLst/>
            <a:gdLst>
              <a:gd name="connsiteX0" fmla="*/ 3416476 w 4653374"/>
              <a:gd name="connsiteY0" fmla="*/ 0 h 6831717"/>
              <a:gd name="connsiteX1" fmla="*/ 4653374 w 4653374"/>
              <a:gd name="connsiteY1" fmla="*/ 0 h 6831717"/>
              <a:gd name="connsiteX2" fmla="*/ 4653374 w 4653374"/>
              <a:gd name="connsiteY2" fmla="*/ 6831717 h 6831717"/>
              <a:gd name="connsiteX3" fmla="*/ 3416476 w 4653374"/>
              <a:gd name="connsiteY3" fmla="*/ 6831717 h 6831717"/>
              <a:gd name="connsiteX4" fmla="*/ 0 w 4653374"/>
              <a:gd name="connsiteY4" fmla="*/ 3415863 h 6831717"/>
              <a:gd name="connsiteX5" fmla="*/ 3416476 w 4653374"/>
              <a:gd name="connsiteY5" fmla="*/ 0 h 6831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3374" h="6831717">
                <a:moveTo>
                  <a:pt x="3416476" y="0"/>
                </a:moveTo>
                <a:lnTo>
                  <a:pt x="4653374" y="0"/>
                </a:lnTo>
                <a:lnTo>
                  <a:pt x="4653374" y="6831717"/>
                </a:lnTo>
                <a:lnTo>
                  <a:pt x="3416476" y="6831717"/>
                </a:lnTo>
                <a:cubicBezTo>
                  <a:pt x="1529612" y="6831717"/>
                  <a:pt x="0" y="5302406"/>
                  <a:pt x="0" y="3415863"/>
                </a:cubicBezTo>
                <a:cubicBezTo>
                  <a:pt x="0" y="1529335"/>
                  <a:pt x="1529607" y="0"/>
                  <a:pt x="3416476" y="0"/>
                </a:cubicBezTo>
                <a:close/>
              </a:path>
            </a:pathLst>
          </a:custGeom>
          <a:solidFill>
            <a:schemeClr val="accent1"/>
          </a:solidFill>
          <a:ln w="4777" cap="flat">
            <a:noFill/>
            <a:prstDash val="solid"/>
            <a:miter/>
          </a:ln>
        </p:spPr>
        <p:txBody>
          <a:bodyPr rtlCol="0" anchor="ctr"/>
          <a:lstStyle/>
          <a:p>
            <a:endParaRPr lang="en-US"/>
          </a:p>
        </p:txBody>
      </p:sp>
      <p:pic>
        <p:nvPicPr>
          <p:cNvPr id="9" name="Image 2">
            <a:extLst>
              <a:ext uri="{FF2B5EF4-FFF2-40B4-BE49-F238E27FC236}">
                <a16:creationId xmlns:a16="http://schemas.microsoft.com/office/drawing/2014/main" id="{5CCFEDF9-5B69-87BA-8A33-35033DA4013F}"/>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8766586" y="0"/>
            <a:ext cx="3432191" cy="3432191"/>
          </a:xfrm>
          <a:prstGeom prst="rect">
            <a:avLst/>
          </a:prstGeom>
        </p:spPr>
      </p:pic>
      <p:sp>
        <p:nvSpPr>
          <p:cNvPr id="2" name="Title 1"/>
          <p:cNvSpPr>
            <a:spLocks noGrp="1"/>
          </p:cNvSpPr>
          <p:nvPr>
            <p:ph type="ctrTitle" hasCustomPrompt="1"/>
          </p:nvPr>
        </p:nvSpPr>
        <p:spPr>
          <a:xfrm>
            <a:off x="914401" y="849782"/>
            <a:ext cx="5715000" cy="2727709"/>
          </a:xfrm>
        </p:spPr>
        <p:txBody>
          <a:bodyPr tIns="0" bIns="0" anchor="b" anchorCtr="0">
            <a:noAutofit/>
          </a:bodyPr>
          <a:lstStyle>
            <a:lvl1pPr algn="l">
              <a:lnSpc>
                <a:spcPct val="100000"/>
              </a:lnSpc>
              <a:defRPr sz="3600"/>
            </a:lvl1pPr>
          </a:lstStyle>
          <a:p>
            <a:r>
              <a:rPr lang="en-US"/>
              <a:t>Click to add title</a:t>
            </a:r>
          </a:p>
        </p:txBody>
      </p:sp>
      <p:sp>
        <p:nvSpPr>
          <p:cNvPr id="6" name="Subtitle 2">
            <a:extLst>
              <a:ext uri="{FF2B5EF4-FFF2-40B4-BE49-F238E27FC236}">
                <a16:creationId xmlns:a16="http://schemas.microsoft.com/office/drawing/2014/main" id="{86F10CB4-CF79-A942-DA9C-04CBB7C89DC3}"/>
              </a:ext>
            </a:extLst>
          </p:cNvPr>
          <p:cNvSpPr>
            <a:spLocks noGrp="1"/>
          </p:cNvSpPr>
          <p:nvPr>
            <p:ph type="subTitle" idx="1" hasCustomPrompt="1"/>
          </p:nvPr>
        </p:nvSpPr>
        <p:spPr>
          <a:xfrm>
            <a:off x="914401" y="3813606"/>
            <a:ext cx="5715000" cy="2234642"/>
          </a:xfrm>
        </p:spPr>
        <p:txBody>
          <a:bodyPr lIns="91440" tIns="0" rIns="91440" bIns="0" anchor="t" anchorCtr="0">
            <a:normAutofit/>
          </a:bodyPr>
          <a:lstStyle>
            <a:lvl1pPr marL="0" indent="0" algn="l">
              <a:spcBef>
                <a:spcPts val="576"/>
              </a:spcBef>
              <a:buNone/>
              <a:defRPr sz="32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p>
        </p:txBody>
      </p:sp>
    </p:spTree>
    <p:extLst>
      <p:ext uri="{BB962C8B-B14F-4D97-AF65-F5344CB8AC3E}">
        <p14:creationId xmlns:p14="http://schemas.microsoft.com/office/powerpoint/2010/main" val="388217976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FAE2CB-0EAD-E788-FCB7-FB12F6939199}"/>
              </a:ext>
              <a:ext uri="{C183D7F6-B498-43B3-948B-1728B52AA6E4}">
                <adec:decorative xmlns:adec="http://schemas.microsoft.com/office/drawing/2017/decorative" val="1"/>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2" name="Title 1"/>
          <p:cNvSpPr>
            <a:spLocks noGrp="1"/>
          </p:cNvSpPr>
          <p:nvPr>
            <p:ph type="title" hasCustomPrompt="1"/>
          </p:nvPr>
        </p:nvSpPr>
        <p:spPr>
          <a:xfrm>
            <a:off x="758952" y="758952"/>
            <a:ext cx="3932237" cy="1524662"/>
          </a:xfrm>
        </p:spPr>
        <p:txBody>
          <a:bodyPr anchor="b"/>
          <a:lstStyle>
            <a:lvl1pPr>
              <a:lnSpc>
                <a:spcPct val="100000"/>
              </a:lnSpc>
              <a:defRPr sz="3200"/>
            </a:lvl1pPr>
          </a:lstStyle>
          <a:p>
            <a:r>
              <a:rPr lang="en-US"/>
              <a:t>Click to add title</a:t>
            </a:r>
          </a:p>
        </p:txBody>
      </p:sp>
      <p:sp>
        <p:nvSpPr>
          <p:cNvPr id="4" name="Text Placeholder 3"/>
          <p:cNvSpPr>
            <a:spLocks noGrp="1"/>
          </p:cNvSpPr>
          <p:nvPr>
            <p:ph type="body" sz="half" idx="2" hasCustomPrompt="1"/>
          </p:nvPr>
        </p:nvSpPr>
        <p:spPr>
          <a:xfrm>
            <a:off x="758952" y="2286000"/>
            <a:ext cx="3932237" cy="3567086"/>
          </a:xfrm>
        </p:spPr>
        <p:txBody>
          <a:bodyPr>
            <a:normAutofit/>
          </a:bodyPr>
          <a:lstStyle>
            <a:lvl1pPr marL="0" indent="0">
              <a:buNone/>
              <a:defRPr sz="28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add text</a:t>
            </a:r>
          </a:p>
        </p:txBody>
      </p:sp>
      <p:sp>
        <p:nvSpPr>
          <p:cNvPr id="3" name="Content Placeholder 2"/>
          <p:cNvSpPr>
            <a:spLocks noGrp="1"/>
          </p:cNvSpPr>
          <p:nvPr>
            <p:ph idx="1" hasCustomPrompt="1"/>
          </p:nvPr>
        </p:nvSpPr>
        <p:spPr>
          <a:xfrm>
            <a:off x="5183187" y="741459"/>
            <a:ext cx="6242839" cy="5119592"/>
          </a:xfrm>
        </p:spPr>
        <p:txBody>
          <a:bodyPr>
            <a:normAutofit/>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3200">
                <a:latin typeface="Arial" panose="020B0604020202020204" pitchFamily="34" charset="0"/>
                <a:cs typeface="Arial" panose="020B0604020202020204" pitchFamily="34" charset="0"/>
              </a:defRPr>
            </a:lvl4pPr>
            <a:lvl5pPr>
              <a:defRPr sz="32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a:t>Click to add text</a:t>
            </a:r>
          </a:p>
          <a:p>
            <a:pPr lvl="1"/>
            <a:r>
              <a:rPr lang="en-US"/>
              <a:t>Second level</a:t>
            </a:r>
          </a:p>
          <a:p>
            <a:pPr lvl="2"/>
            <a:r>
              <a:rPr lang="en-US"/>
              <a:t>Third level</a:t>
            </a:r>
          </a:p>
        </p:txBody>
      </p:sp>
    </p:spTree>
    <p:extLst>
      <p:ext uri="{BB962C8B-B14F-4D97-AF65-F5344CB8AC3E}">
        <p14:creationId xmlns:p14="http://schemas.microsoft.com/office/powerpoint/2010/main" val="340022724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AA6B609-D718-DB49-892F-7E49376CC913}"/>
              </a:ext>
              <a:ext uri="{C183D7F6-B498-43B3-948B-1728B52AA6E4}">
                <adec:decorative xmlns:adec="http://schemas.microsoft.com/office/drawing/2017/decorative" val="1"/>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2" name="Title 1"/>
          <p:cNvSpPr>
            <a:spLocks noGrp="1"/>
          </p:cNvSpPr>
          <p:nvPr>
            <p:ph type="title" hasCustomPrompt="1"/>
          </p:nvPr>
        </p:nvSpPr>
        <p:spPr>
          <a:xfrm>
            <a:off x="760938" y="755372"/>
            <a:ext cx="3931920" cy="1527048"/>
          </a:xfrm>
        </p:spPr>
        <p:txBody>
          <a:bodyPr anchor="b"/>
          <a:lstStyle>
            <a:lvl1pPr>
              <a:lnSpc>
                <a:spcPct val="100000"/>
              </a:lnSpc>
              <a:defRPr sz="3200"/>
            </a:lvl1pPr>
          </a:lstStyle>
          <a:p>
            <a:r>
              <a:rPr lang="en-US"/>
              <a:t>Click to add title</a:t>
            </a:r>
          </a:p>
        </p:txBody>
      </p:sp>
      <p:sp>
        <p:nvSpPr>
          <p:cNvPr id="4" name="Text Placeholder 3"/>
          <p:cNvSpPr>
            <a:spLocks noGrp="1"/>
          </p:cNvSpPr>
          <p:nvPr>
            <p:ph type="body" sz="half" idx="2" hasCustomPrompt="1"/>
          </p:nvPr>
        </p:nvSpPr>
        <p:spPr>
          <a:xfrm>
            <a:off x="760938" y="2286001"/>
            <a:ext cx="3931920" cy="3811588"/>
          </a:xfrm>
        </p:spPr>
        <p:txBody>
          <a:bodyPr>
            <a:normAutofit/>
          </a:bodyPr>
          <a:lstStyle>
            <a:lvl1pPr marL="0" indent="0">
              <a:buNone/>
              <a:defRPr sz="28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add text</a:t>
            </a:r>
          </a:p>
        </p:txBody>
      </p:sp>
      <p:sp>
        <p:nvSpPr>
          <p:cNvPr id="3" name="Picture Placeholder 2"/>
          <p:cNvSpPr>
            <a:spLocks noGrp="1" noChangeAspect="1"/>
          </p:cNvSpPr>
          <p:nvPr>
            <p:ph type="pic" idx="1" hasCustomPrompt="1"/>
          </p:nvPr>
        </p:nvSpPr>
        <p:spPr>
          <a:xfrm>
            <a:off x="5262700" y="987425"/>
            <a:ext cx="6172200" cy="4873625"/>
          </a:xfrm>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to add picture</a:t>
            </a:r>
          </a:p>
        </p:txBody>
      </p:sp>
    </p:spTree>
    <p:extLst>
      <p:ext uri="{BB962C8B-B14F-4D97-AF65-F5344CB8AC3E}">
        <p14:creationId xmlns:p14="http://schemas.microsoft.com/office/powerpoint/2010/main" val="295440467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76262E-36A0-40C6-ADE6-90CD9FB9B9EA}"/>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42677A9B-4D1D-4D80-912C-24570140A650}"/>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3DC8C98-510F-48C9-82B2-9E4F760A68DF}"/>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A078AE-0BC3-48F9-87EC-2DB0CCE7E2AE}"/>
              </a:ext>
            </a:extLst>
          </p:cNvPr>
          <p:cNvSpPr>
            <a:spLocks noGrp="1"/>
          </p:cNvSpPr>
          <p:nvPr>
            <p:ph type="title"/>
          </p:nvPr>
        </p:nvSpPr>
        <p:spPr>
          <a:xfrm>
            <a:off x="1115568" y="548640"/>
            <a:ext cx="10168128" cy="1179576"/>
          </a:xfrm>
        </p:spPr>
        <p:txBody>
          <a:bodyPr>
            <a:normAutofit/>
          </a:bodyPr>
          <a:lstStyle>
            <a:lvl1pPr>
              <a:defRPr sz="4000"/>
            </a:lvl1pPr>
          </a:lstStyle>
          <a:p>
            <a:r>
              <a:rPr lang="en-US"/>
              <a:t>Click to edit Master title style</a:t>
            </a:r>
          </a:p>
        </p:txBody>
      </p:sp>
      <p:sp>
        <p:nvSpPr>
          <p:cNvPr id="3" name="Content Placeholder 2">
            <a:extLst>
              <a:ext uri="{FF2B5EF4-FFF2-40B4-BE49-F238E27FC236}">
                <a16:creationId xmlns:a16="http://schemas.microsoft.com/office/drawing/2014/main" id="{292A20DF-0829-4336-B59F-FF9D7AA9D8B6}"/>
              </a:ext>
            </a:extLst>
          </p:cNvPr>
          <p:cNvSpPr>
            <a:spLocks noGrp="1"/>
          </p:cNvSpPr>
          <p:nvPr>
            <p:ph sz="half" idx="1"/>
          </p:nvPr>
        </p:nvSpPr>
        <p:spPr>
          <a:xfrm>
            <a:off x="1115568" y="2478024"/>
            <a:ext cx="4937760" cy="3694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935D01C-CF67-4DF6-B96C-FFC9D5BF847B}"/>
              </a:ext>
            </a:extLst>
          </p:cNvPr>
          <p:cNvSpPr>
            <a:spLocks noGrp="1"/>
          </p:cNvSpPr>
          <p:nvPr>
            <p:ph sz="half" idx="2"/>
          </p:nvPr>
        </p:nvSpPr>
        <p:spPr>
          <a:xfrm>
            <a:off x="6345936" y="2478024"/>
            <a:ext cx="4937760" cy="3694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76B3F71C-B897-4909-A75E-8716AD49C156}"/>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88580044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Advertise Section">
    <p:spTree>
      <p:nvGrpSpPr>
        <p:cNvPr id="1" name=""/>
        <p:cNvGrpSpPr/>
        <p:nvPr/>
      </p:nvGrpSpPr>
      <p:grpSpPr>
        <a:xfrm>
          <a:off x="0" y="0"/>
          <a:ext cx="0" cy="0"/>
          <a:chOff x="0" y="0"/>
          <a:chExt cx="0" cy="0"/>
        </a:xfrm>
      </p:grpSpPr>
      <p:sp>
        <p:nvSpPr>
          <p:cNvPr id="2" name="Title 1"/>
          <p:cNvSpPr>
            <a:spLocks noGrp="1"/>
          </p:cNvSpPr>
          <p:nvPr>
            <p:ph type="title"/>
          </p:nvPr>
        </p:nvSpPr>
        <p:spPr>
          <a:xfrm>
            <a:off x="1" y="-1"/>
            <a:ext cx="8113362" cy="1752600"/>
          </a:xfrm>
          <a:solidFill>
            <a:schemeClr val="accent6"/>
          </a:solidFill>
        </p:spPr>
        <p:txBody>
          <a:bodyPr/>
          <a:lstStyle>
            <a:lvl1pPr algn="ctr">
              <a:defRPr>
                <a:solidFill>
                  <a:schemeClr val="bg1"/>
                </a:solidFill>
              </a:defRPr>
            </a:lvl1pPr>
          </a:lstStyle>
          <a:p>
            <a:endParaRPr lang="en-US"/>
          </a:p>
        </p:txBody>
      </p:sp>
      <p:sp>
        <p:nvSpPr>
          <p:cNvPr id="3" name="Rectangle 2">
            <a:extLst>
              <a:ext uri="{FF2B5EF4-FFF2-40B4-BE49-F238E27FC236}">
                <a16:creationId xmlns:a16="http://schemas.microsoft.com/office/drawing/2014/main" id="{6F4333D8-46FA-7760-60F8-0C7D7E54CD3B}"/>
              </a:ext>
              <a:ext uri="{C183D7F6-B498-43B3-948B-1728B52AA6E4}">
                <adec:decorative xmlns:adec="http://schemas.microsoft.com/office/drawing/2017/decorative" val="1"/>
              </a:ext>
            </a:extLst>
          </p:cNvPr>
          <p:cNvSpPr/>
          <p:nvPr userDrawn="1"/>
        </p:nvSpPr>
        <p:spPr>
          <a:xfrm>
            <a:off x="0" y="6324599"/>
            <a:ext cx="12192000" cy="5334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a:extLst>
              <a:ext uri="{FF2B5EF4-FFF2-40B4-BE49-F238E27FC236}">
                <a16:creationId xmlns:a16="http://schemas.microsoft.com/office/drawing/2014/main" id="{DBDA7AB8-263F-651D-5E68-ACCE92E58712}"/>
              </a:ext>
            </a:extLst>
          </p:cNvPr>
          <p:cNvSpPr>
            <a:spLocks noGrp="1"/>
          </p:cNvSpPr>
          <p:nvPr>
            <p:ph type="body" sz="quarter" idx="13"/>
          </p:nvPr>
        </p:nvSpPr>
        <p:spPr>
          <a:xfrm>
            <a:off x="0" y="1752600"/>
            <a:ext cx="8113713"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8">
            <a:extLst>
              <a:ext uri="{FF2B5EF4-FFF2-40B4-BE49-F238E27FC236}">
                <a16:creationId xmlns:a16="http://schemas.microsoft.com/office/drawing/2014/main" id="{2A6F5FBF-1557-6A0B-A32C-58FD4E1F2584}"/>
              </a:ext>
            </a:extLst>
          </p:cNvPr>
          <p:cNvSpPr>
            <a:spLocks noGrp="1"/>
          </p:cNvSpPr>
          <p:nvPr>
            <p:ph type="pic" sz="quarter" idx="14"/>
          </p:nvPr>
        </p:nvSpPr>
        <p:spPr>
          <a:xfrm>
            <a:off x="8113713" y="0"/>
            <a:ext cx="4078287" cy="6324600"/>
          </a:xfrm>
        </p:spPr>
        <p:txBody>
          <a:bodyPr/>
          <a:lstStyle/>
          <a:p>
            <a:endParaRPr lang="en-US"/>
          </a:p>
        </p:txBody>
      </p:sp>
    </p:spTree>
    <p:custDataLst>
      <p:tags r:id="rId1"/>
    </p:custDataLst>
    <p:extLst>
      <p:ext uri="{BB962C8B-B14F-4D97-AF65-F5344CB8AC3E}">
        <p14:creationId xmlns:p14="http://schemas.microsoft.com/office/powerpoint/2010/main" val="228168580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One Content">
    <p:spTree>
      <p:nvGrpSpPr>
        <p:cNvPr id="1" name=""/>
        <p:cNvGrpSpPr/>
        <p:nvPr/>
      </p:nvGrpSpPr>
      <p:grpSpPr>
        <a:xfrm>
          <a:off x="0" y="0"/>
          <a:ext cx="0" cy="0"/>
          <a:chOff x="0" y="0"/>
          <a:chExt cx="0" cy="0"/>
        </a:xfrm>
      </p:grpSpPr>
      <p:sp>
        <p:nvSpPr>
          <p:cNvPr id="10" name="Title">
            <a:extLst>
              <a:ext uri="{FF2B5EF4-FFF2-40B4-BE49-F238E27FC236}">
                <a16:creationId xmlns:a16="http://schemas.microsoft.com/office/drawing/2014/main" id="{51E748A5-918B-4C07-80B1-6C2AE419FDDD}"/>
              </a:ext>
            </a:extLst>
          </p:cNvPr>
          <p:cNvSpPr>
            <a:spLocks noGrp="1"/>
          </p:cNvSpPr>
          <p:nvPr>
            <p:ph type="title"/>
          </p:nvPr>
        </p:nvSpPr>
        <p:spPr>
          <a:xfrm>
            <a:off x="647700" y="304801"/>
            <a:ext cx="10858500" cy="1335314"/>
          </a:xfrm>
          <a:prstGeom prst="rect">
            <a:avLst/>
          </a:prstGeom>
        </p:spPr>
        <p:txBody>
          <a:bodyPr vert="horz" lIns="91440" tIns="45720" rIns="91440" bIns="45720" rtlCol="0" anchor="ctr" anchorCtr="0">
            <a:noAutofit/>
          </a:bodyPr>
          <a:lstStyle>
            <a:lvl1pPr>
              <a:defRPr>
                <a:solidFill>
                  <a:schemeClr val="tx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1BAB24A5-BAD8-4DB2-B429-3BCE161EDA02}"/>
              </a:ext>
            </a:extLst>
          </p:cNvPr>
          <p:cNvSpPr>
            <a:spLocks noGrp="1"/>
          </p:cNvSpPr>
          <p:nvPr>
            <p:ph sz="quarter" idx="10"/>
          </p:nvPr>
        </p:nvSpPr>
        <p:spPr>
          <a:xfrm>
            <a:off x="647699" y="1752600"/>
            <a:ext cx="10858499" cy="4305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6026539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lvl1pPr>
          </a:lstStyle>
          <a:p>
            <a:r>
              <a:rPr lang="en-US"/>
              <a:t>Click to edit Master title style</a:t>
            </a:r>
          </a:p>
        </p:txBody>
      </p:sp>
      <p:sp>
        <p:nvSpPr>
          <p:cNvPr id="3" name="Content Placeholder 2"/>
          <p:cNvSpPr>
            <a:spLocks noGrp="1"/>
          </p:cNvSpPr>
          <p:nvPr>
            <p:ph idx="1"/>
          </p:nvPr>
        </p:nvSpPr>
        <p:spPr/>
        <p:txBody>
          <a:bodyPr/>
          <a:lstStyle>
            <a:lvl1pPr>
              <a:lnSpc>
                <a:spcPct val="100000"/>
              </a:lnSpc>
              <a:spcBef>
                <a:spcPts val="1200"/>
              </a:spcBef>
              <a:defRPr>
                <a:latin typeface="Arial" panose="020B0604020202020204" pitchFamily="34" charset="0"/>
                <a:cs typeface="Arial" panose="020B0604020202020204" pitchFamily="34" charset="0"/>
              </a:defRPr>
            </a:lvl1pPr>
            <a:lvl2pPr marL="685800" indent="-228600">
              <a:lnSpc>
                <a:spcPct val="100000"/>
              </a:lnSpc>
              <a:spcBef>
                <a:spcPts val="1200"/>
              </a:spcBef>
              <a:buFont typeface="Arial" panose="020B0604020202020204" pitchFamily="34" charset="0"/>
              <a:buChar char="–"/>
              <a:defRPr>
                <a:latin typeface="Arial" panose="020B0604020202020204" pitchFamily="34" charset="0"/>
                <a:cs typeface="Arial" panose="020B0604020202020204" pitchFamily="34" charset="0"/>
              </a:defRPr>
            </a:lvl2pPr>
            <a:lvl3pPr marL="1143000" indent="-228600">
              <a:lnSpc>
                <a:spcPct val="100000"/>
              </a:lnSpc>
              <a:spcBef>
                <a:spcPts val="1200"/>
              </a:spcBef>
              <a:buFont typeface="Wingdings" panose="05000000000000000000" pitchFamily="2" charset="2"/>
              <a:buChar char="§"/>
              <a:defRPr>
                <a:latin typeface="Arial" panose="020B0604020202020204" pitchFamily="34" charset="0"/>
                <a:cs typeface="Arial" panose="020B0604020202020204" pitchFamily="34" charset="0"/>
              </a:defRPr>
            </a:lvl3pPr>
            <a:lvl4pPr>
              <a:lnSpc>
                <a:spcPct val="100000"/>
              </a:lnSpc>
              <a:spcBef>
                <a:spcPts val="1200"/>
              </a:spcBef>
              <a:defRPr>
                <a:latin typeface="Arial" panose="020B0604020202020204" pitchFamily="34" charset="0"/>
                <a:cs typeface="Arial" panose="020B0604020202020204" pitchFamily="34" charset="0"/>
              </a:defRPr>
            </a:lvl4pPr>
            <a:lvl5pPr>
              <a:lnSpc>
                <a:spcPct val="100000"/>
              </a:lnSpc>
              <a:spcBef>
                <a:spcPts val="1200"/>
              </a:spcBef>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C2FB921-D880-6E00-E58C-04658B4E1CA7}"/>
              </a:ext>
            </a:extLst>
          </p:cNvPr>
          <p:cNvSpPr>
            <a:spLocks noGrp="1"/>
          </p:cNvSpPr>
          <p:nvPr>
            <p:ph type="sldNum" sz="quarter" idx="12"/>
          </p:nvPr>
        </p:nvSpPr>
        <p:spPr/>
        <p:txBody>
          <a:bodyPr/>
          <a:lstStyle/>
          <a:p>
            <a:fld id="{48F63A3B-78C7-47BE-AE5E-E10140E04643}" type="slidenum">
              <a:rPr lang="en-US" smtClean="0"/>
              <a:pPr/>
              <a:t>‹#›</a:t>
            </a:fld>
            <a:endParaRPr lang="en-US"/>
          </a:p>
        </p:txBody>
      </p:sp>
    </p:spTree>
    <p:extLst>
      <p:ext uri="{BB962C8B-B14F-4D97-AF65-F5344CB8AC3E}">
        <p14:creationId xmlns:p14="http://schemas.microsoft.com/office/powerpoint/2010/main" val="22515470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 Content">
    <p:spTree>
      <p:nvGrpSpPr>
        <p:cNvPr id="1" name=""/>
        <p:cNvGrpSpPr/>
        <p:nvPr/>
      </p:nvGrpSpPr>
      <p:grpSpPr>
        <a:xfrm>
          <a:off x="0" y="0"/>
          <a:ext cx="0" cy="0"/>
          <a:chOff x="0" y="0"/>
          <a:chExt cx="0" cy="0"/>
        </a:xfrm>
      </p:grpSpPr>
      <p:sp>
        <p:nvSpPr>
          <p:cNvPr id="10" name="Title">
            <a:extLst>
              <a:ext uri="{FF2B5EF4-FFF2-40B4-BE49-F238E27FC236}">
                <a16:creationId xmlns:a16="http://schemas.microsoft.com/office/drawing/2014/main" id="{51E748A5-918B-4C07-80B1-6C2AE419FDDD}"/>
              </a:ext>
            </a:extLst>
          </p:cNvPr>
          <p:cNvSpPr>
            <a:spLocks noGrp="1"/>
          </p:cNvSpPr>
          <p:nvPr>
            <p:ph type="title"/>
          </p:nvPr>
        </p:nvSpPr>
        <p:spPr>
          <a:xfrm>
            <a:off x="647700" y="304801"/>
            <a:ext cx="10858500" cy="1335314"/>
          </a:xfrm>
          <a:prstGeom prst="rect">
            <a:avLst/>
          </a:prstGeom>
        </p:spPr>
        <p:txBody>
          <a:bodyPr vert="horz" lIns="91440" tIns="45720" rIns="91440" bIns="45720" rtlCol="0" anchor="ctr" anchorCtr="0">
            <a:noAutofit/>
          </a:bodyPr>
          <a:lstStyle>
            <a:lvl1pPr>
              <a:defRPr>
                <a:solidFill>
                  <a:schemeClr val="tx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1BAB24A5-BAD8-4DB2-B429-3BCE161EDA02}"/>
              </a:ext>
            </a:extLst>
          </p:cNvPr>
          <p:cNvSpPr>
            <a:spLocks noGrp="1"/>
          </p:cNvSpPr>
          <p:nvPr>
            <p:ph sz="quarter" idx="10"/>
          </p:nvPr>
        </p:nvSpPr>
        <p:spPr>
          <a:xfrm>
            <a:off x="647699" y="1752600"/>
            <a:ext cx="10858499" cy="4305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4568901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Section Slide2">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281B619-22C3-4FAA-AD44-5C1076EAA70A}"/>
              </a:ext>
              <a:ext uri="{C183D7F6-B498-43B3-948B-1728B52AA6E4}">
                <adec:decorative xmlns:adec="http://schemas.microsoft.com/office/drawing/2017/decorative" val="1"/>
              </a:ext>
            </a:extLst>
          </p:cNvPr>
          <p:cNvSpPr/>
          <p:nvPr userDrawn="1"/>
        </p:nvSpPr>
        <p:spPr>
          <a:xfrm>
            <a:off x="3086100" y="0"/>
            <a:ext cx="6172200" cy="6858000"/>
          </a:xfrm>
          <a:prstGeom prst="rect">
            <a:avLst/>
          </a:prstGeom>
          <a:solidFill>
            <a:srgbClr val="354052"/>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Title 2">
            <a:extLst>
              <a:ext uri="{FF2B5EF4-FFF2-40B4-BE49-F238E27FC236}">
                <a16:creationId xmlns:a16="http://schemas.microsoft.com/office/drawing/2014/main" id="{08610751-F01F-48A3-A6FC-FD433116B873}"/>
              </a:ext>
            </a:extLst>
          </p:cNvPr>
          <p:cNvSpPr>
            <a:spLocks noGrp="1"/>
          </p:cNvSpPr>
          <p:nvPr>
            <p:ph type="title" hasCustomPrompt="1"/>
          </p:nvPr>
        </p:nvSpPr>
        <p:spPr>
          <a:xfrm>
            <a:off x="3086100" y="304800"/>
            <a:ext cx="6172200" cy="5753099"/>
          </a:xfrm>
        </p:spPr>
        <p:txBody>
          <a:bodyPr/>
          <a:lstStyle>
            <a:lvl1pPr algn="ctr">
              <a:lnSpc>
                <a:spcPct val="100000"/>
              </a:lnSpc>
              <a:defRPr sz="8800">
                <a:solidFill>
                  <a:schemeClr val="bg1"/>
                </a:solidFill>
              </a:defRPr>
            </a:lvl1pPr>
          </a:lstStyle>
          <a:p>
            <a:r>
              <a:rPr lang="en-US"/>
              <a:t>Click to edit title</a:t>
            </a:r>
          </a:p>
        </p:txBody>
      </p:sp>
    </p:spTree>
    <p:extLst>
      <p:ext uri="{BB962C8B-B14F-4D97-AF65-F5344CB8AC3E}">
        <p14:creationId xmlns:p14="http://schemas.microsoft.com/office/powerpoint/2010/main" val="292371811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F937D-9BC1-F9AA-52F7-2791A4D44364}"/>
              </a:ext>
            </a:extLst>
          </p:cNvPr>
          <p:cNvSpPr>
            <a:spLocks noGrp="1"/>
          </p:cNvSpPr>
          <p:nvPr>
            <p:ph type="title"/>
          </p:nvPr>
        </p:nvSpPr>
        <p:spPr/>
        <p:txBody>
          <a:bodyPr/>
          <a:lstStyle/>
          <a:p>
            <a:r>
              <a:rPr lang="en-US"/>
              <a:t>Click to edit Master title style</a:t>
            </a:r>
          </a:p>
        </p:txBody>
      </p:sp>
      <p:sp>
        <p:nvSpPr>
          <p:cNvPr id="5" name="Table Placeholder 4">
            <a:extLst>
              <a:ext uri="{FF2B5EF4-FFF2-40B4-BE49-F238E27FC236}">
                <a16:creationId xmlns:a16="http://schemas.microsoft.com/office/drawing/2014/main" id="{5C9B95C9-C80B-5839-F525-78D8B28F67D9}"/>
              </a:ext>
            </a:extLst>
          </p:cNvPr>
          <p:cNvSpPr>
            <a:spLocks noGrp="1"/>
          </p:cNvSpPr>
          <p:nvPr>
            <p:ph type="tbl" sz="quarter" idx="11"/>
          </p:nvPr>
        </p:nvSpPr>
        <p:spPr>
          <a:xfrm>
            <a:off x="758825" y="2306638"/>
            <a:ext cx="10666413" cy="4094162"/>
          </a:xfrm>
        </p:spPr>
        <p:txBody>
          <a:bodyPr/>
          <a:lstStyle/>
          <a:p>
            <a:endParaRPr lang="en-US"/>
          </a:p>
        </p:txBody>
      </p:sp>
    </p:spTree>
    <p:extLst>
      <p:ext uri="{BB962C8B-B14F-4D97-AF65-F5344CB8AC3E}">
        <p14:creationId xmlns:p14="http://schemas.microsoft.com/office/powerpoint/2010/main" val="102385454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16AF1-31D4-20B8-C700-39DDE7048007}"/>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E50718D4-9E2C-8F93-29ED-0D5F1B2C705A}"/>
              </a:ext>
            </a:extLst>
          </p:cNvPr>
          <p:cNvSpPr>
            <a:spLocks noGrp="1"/>
          </p:cNvSpPr>
          <p:nvPr>
            <p:ph type="sldNum" sz="quarter" idx="10"/>
          </p:nvPr>
        </p:nvSpPr>
        <p:spPr/>
        <p:txBody>
          <a:bodyPr/>
          <a:lstStyle/>
          <a:p>
            <a:fld id="{48F63A3B-78C7-47BE-AE5E-E10140E04643}" type="slidenum">
              <a:rPr lang="en-US" smtClean="0"/>
              <a:pPr/>
              <a:t>‹#›</a:t>
            </a:fld>
            <a:endParaRPr lang="en-US"/>
          </a:p>
        </p:txBody>
      </p:sp>
    </p:spTree>
    <p:extLst>
      <p:ext uri="{BB962C8B-B14F-4D97-AF65-F5344CB8AC3E}">
        <p14:creationId xmlns:p14="http://schemas.microsoft.com/office/powerpoint/2010/main" val="102811826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454F1-B20F-6359-5DBA-C646CE90E4E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4A805AE-1885-E254-EBF0-003EA2C9C1E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EC21C00-3EE0-53E6-D38A-4DDBE83DAE62}"/>
              </a:ext>
            </a:extLst>
          </p:cNvPr>
          <p:cNvSpPr>
            <a:spLocks noGrp="1"/>
          </p:cNvSpPr>
          <p:nvPr>
            <p:ph type="dt" sz="half" idx="10"/>
          </p:nvPr>
        </p:nvSpPr>
        <p:spPr/>
        <p:txBody>
          <a:bodyPr/>
          <a:lstStyle/>
          <a:p>
            <a:fld id="{98BA9314-129B-4C26-B5B4-A65D77F0F0DC}" type="datetimeFigureOut">
              <a:rPr lang="en-US" smtClean="0"/>
              <a:t>12/3/2024</a:t>
            </a:fld>
            <a:endParaRPr lang="en-US"/>
          </a:p>
        </p:txBody>
      </p:sp>
      <p:sp>
        <p:nvSpPr>
          <p:cNvPr id="5" name="Footer Placeholder 4">
            <a:extLst>
              <a:ext uri="{FF2B5EF4-FFF2-40B4-BE49-F238E27FC236}">
                <a16:creationId xmlns:a16="http://schemas.microsoft.com/office/drawing/2014/main" id="{FF5B370C-B530-868B-F34C-FC13B4E1BD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178F80-51F6-2A90-56D9-38E01BBEE79E}"/>
              </a:ext>
            </a:extLst>
          </p:cNvPr>
          <p:cNvSpPr>
            <a:spLocks noGrp="1"/>
          </p:cNvSpPr>
          <p:nvPr>
            <p:ph type="sldNum" sz="quarter" idx="12"/>
          </p:nvPr>
        </p:nvSpPr>
        <p:spPr/>
        <p:txBody>
          <a:bodyPr/>
          <a:lstStyle/>
          <a:p>
            <a:fld id="{EA393938-A581-4EEA-AB59-2DB7F0017F65}" type="slidenum">
              <a:rPr lang="en-US" smtClean="0"/>
              <a:t>‹#›</a:t>
            </a:fld>
            <a:endParaRPr lang="en-US"/>
          </a:p>
        </p:txBody>
      </p:sp>
    </p:spTree>
    <p:extLst>
      <p:ext uri="{BB962C8B-B14F-4D97-AF65-F5344CB8AC3E}">
        <p14:creationId xmlns:p14="http://schemas.microsoft.com/office/powerpoint/2010/main" val="370070901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5DAD0-5195-D6E4-EAE4-D79EB2BF0A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D019B32-410C-FE2F-136F-6B617469242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23F797-CBDF-01BD-0387-CD2F23CCE140}"/>
              </a:ext>
            </a:extLst>
          </p:cNvPr>
          <p:cNvSpPr>
            <a:spLocks noGrp="1"/>
          </p:cNvSpPr>
          <p:nvPr>
            <p:ph type="dt" sz="half" idx="10"/>
          </p:nvPr>
        </p:nvSpPr>
        <p:spPr/>
        <p:txBody>
          <a:bodyPr/>
          <a:lstStyle/>
          <a:p>
            <a:fld id="{98BA9314-129B-4C26-B5B4-A65D77F0F0DC}" type="datetimeFigureOut">
              <a:rPr lang="en-US" smtClean="0"/>
              <a:t>12/3/2024</a:t>
            </a:fld>
            <a:endParaRPr lang="en-US"/>
          </a:p>
        </p:txBody>
      </p:sp>
      <p:sp>
        <p:nvSpPr>
          <p:cNvPr id="5" name="Footer Placeholder 4">
            <a:extLst>
              <a:ext uri="{FF2B5EF4-FFF2-40B4-BE49-F238E27FC236}">
                <a16:creationId xmlns:a16="http://schemas.microsoft.com/office/drawing/2014/main" id="{54056A43-2E87-B72D-CEA6-6E0B5407D3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38A273-6F64-3C0C-7710-05260C4DF994}"/>
              </a:ext>
            </a:extLst>
          </p:cNvPr>
          <p:cNvSpPr>
            <a:spLocks noGrp="1"/>
          </p:cNvSpPr>
          <p:nvPr>
            <p:ph type="sldNum" sz="quarter" idx="12"/>
          </p:nvPr>
        </p:nvSpPr>
        <p:spPr/>
        <p:txBody>
          <a:bodyPr/>
          <a:lstStyle/>
          <a:p>
            <a:fld id="{EA393938-A581-4EEA-AB59-2DB7F0017F65}" type="slidenum">
              <a:rPr lang="en-US" smtClean="0"/>
              <a:t>‹#›</a:t>
            </a:fld>
            <a:endParaRPr lang="en-US"/>
          </a:p>
        </p:txBody>
      </p:sp>
    </p:spTree>
    <p:extLst>
      <p:ext uri="{BB962C8B-B14F-4D97-AF65-F5344CB8AC3E}">
        <p14:creationId xmlns:p14="http://schemas.microsoft.com/office/powerpoint/2010/main" val="12300846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C1A42-2587-847B-EA8C-3DD5B979C36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8520F9A-7E64-D9B6-76EF-1E344F2508B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C263F8B-646C-D22F-FBFA-3D523963E855}"/>
              </a:ext>
            </a:extLst>
          </p:cNvPr>
          <p:cNvSpPr>
            <a:spLocks noGrp="1"/>
          </p:cNvSpPr>
          <p:nvPr>
            <p:ph type="dt" sz="half" idx="10"/>
          </p:nvPr>
        </p:nvSpPr>
        <p:spPr/>
        <p:txBody>
          <a:bodyPr/>
          <a:lstStyle/>
          <a:p>
            <a:fld id="{98BA9314-129B-4C26-B5B4-A65D77F0F0DC}" type="datetimeFigureOut">
              <a:rPr lang="en-US" smtClean="0"/>
              <a:t>12/3/2024</a:t>
            </a:fld>
            <a:endParaRPr lang="en-US"/>
          </a:p>
        </p:txBody>
      </p:sp>
      <p:sp>
        <p:nvSpPr>
          <p:cNvPr id="5" name="Footer Placeholder 4">
            <a:extLst>
              <a:ext uri="{FF2B5EF4-FFF2-40B4-BE49-F238E27FC236}">
                <a16:creationId xmlns:a16="http://schemas.microsoft.com/office/drawing/2014/main" id="{BF6B6A7C-020A-BE20-BEC2-37DE9A9F3D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044BE4-E536-329A-0707-B99C6CD81090}"/>
              </a:ext>
            </a:extLst>
          </p:cNvPr>
          <p:cNvSpPr>
            <a:spLocks noGrp="1"/>
          </p:cNvSpPr>
          <p:nvPr>
            <p:ph type="sldNum" sz="quarter" idx="12"/>
          </p:nvPr>
        </p:nvSpPr>
        <p:spPr/>
        <p:txBody>
          <a:bodyPr/>
          <a:lstStyle/>
          <a:p>
            <a:fld id="{EA393938-A581-4EEA-AB59-2DB7F0017F65}" type="slidenum">
              <a:rPr lang="en-US" smtClean="0"/>
              <a:t>‹#›</a:t>
            </a:fld>
            <a:endParaRPr lang="en-US"/>
          </a:p>
        </p:txBody>
      </p:sp>
    </p:spTree>
    <p:extLst>
      <p:ext uri="{BB962C8B-B14F-4D97-AF65-F5344CB8AC3E}">
        <p14:creationId xmlns:p14="http://schemas.microsoft.com/office/powerpoint/2010/main" val="230227780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06CA9-D93B-9FBB-6A56-5E72605164B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761C820-933E-736D-2583-D49119BDC91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31CFB44-C679-D1CB-FFB8-CBD12946F19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AA1EEB6-F4F4-F175-BB8F-142D37DDF5BA}"/>
              </a:ext>
            </a:extLst>
          </p:cNvPr>
          <p:cNvSpPr>
            <a:spLocks noGrp="1"/>
          </p:cNvSpPr>
          <p:nvPr>
            <p:ph type="dt" sz="half" idx="10"/>
          </p:nvPr>
        </p:nvSpPr>
        <p:spPr/>
        <p:txBody>
          <a:bodyPr/>
          <a:lstStyle/>
          <a:p>
            <a:fld id="{98BA9314-129B-4C26-B5B4-A65D77F0F0DC}" type="datetimeFigureOut">
              <a:rPr lang="en-US" smtClean="0"/>
              <a:t>12/3/2024</a:t>
            </a:fld>
            <a:endParaRPr lang="en-US"/>
          </a:p>
        </p:txBody>
      </p:sp>
      <p:sp>
        <p:nvSpPr>
          <p:cNvPr id="6" name="Footer Placeholder 5">
            <a:extLst>
              <a:ext uri="{FF2B5EF4-FFF2-40B4-BE49-F238E27FC236}">
                <a16:creationId xmlns:a16="http://schemas.microsoft.com/office/drawing/2014/main" id="{C64DF319-7154-BF4F-8B7D-F5F7017D387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E58D451-70AA-EF03-B18A-D17E79915306}"/>
              </a:ext>
            </a:extLst>
          </p:cNvPr>
          <p:cNvSpPr>
            <a:spLocks noGrp="1"/>
          </p:cNvSpPr>
          <p:nvPr>
            <p:ph type="sldNum" sz="quarter" idx="12"/>
          </p:nvPr>
        </p:nvSpPr>
        <p:spPr/>
        <p:txBody>
          <a:bodyPr/>
          <a:lstStyle/>
          <a:p>
            <a:fld id="{EA393938-A581-4EEA-AB59-2DB7F0017F65}" type="slidenum">
              <a:rPr lang="en-US" smtClean="0"/>
              <a:t>‹#›</a:t>
            </a:fld>
            <a:endParaRPr lang="en-US"/>
          </a:p>
        </p:txBody>
      </p:sp>
    </p:spTree>
    <p:extLst>
      <p:ext uri="{BB962C8B-B14F-4D97-AF65-F5344CB8AC3E}">
        <p14:creationId xmlns:p14="http://schemas.microsoft.com/office/powerpoint/2010/main" val="139962795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8D627-CE7A-ED73-C654-07B8C0CCBC6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6D0DEB4-6928-93C9-1EC9-68933C28595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ECABB6A-B24E-D1AB-E249-051FC3152E9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9A735D0-199B-2B99-5220-61D9B8C9B9C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B489213-E6D9-A681-9C3F-1986E98D623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8A66251-F6DF-6D4B-74C8-359658036EB0}"/>
              </a:ext>
            </a:extLst>
          </p:cNvPr>
          <p:cNvSpPr>
            <a:spLocks noGrp="1"/>
          </p:cNvSpPr>
          <p:nvPr>
            <p:ph type="dt" sz="half" idx="10"/>
          </p:nvPr>
        </p:nvSpPr>
        <p:spPr/>
        <p:txBody>
          <a:bodyPr/>
          <a:lstStyle/>
          <a:p>
            <a:fld id="{98BA9314-129B-4C26-B5B4-A65D77F0F0DC}" type="datetimeFigureOut">
              <a:rPr lang="en-US" smtClean="0"/>
              <a:t>12/3/2024</a:t>
            </a:fld>
            <a:endParaRPr lang="en-US"/>
          </a:p>
        </p:txBody>
      </p:sp>
      <p:sp>
        <p:nvSpPr>
          <p:cNvPr id="8" name="Footer Placeholder 7">
            <a:extLst>
              <a:ext uri="{FF2B5EF4-FFF2-40B4-BE49-F238E27FC236}">
                <a16:creationId xmlns:a16="http://schemas.microsoft.com/office/drawing/2014/main" id="{E80A5A5F-3CAF-A77D-1F58-5CF7DFDEE74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2F4ACB6-5B30-BB3A-89FC-1914F06CF086}"/>
              </a:ext>
            </a:extLst>
          </p:cNvPr>
          <p:cNvSpPr>
            <a:spLocks noGrp="1"/>
          </p:cNvSpPr>
          <p:nvPr>
            <p:ph type="sldNum" sz="quarter" idx="12"/>
          </p:nvPr>
        </p:nvSpPr>
        <p:spPr/>
        <p:txBody>
          <a:bodyPr/>
          <a:lstStyle/>
          <a:p>
            <a:fld id="{EA393938-A581-4EEA-AB59-2DB7F0017F65}" type="slidenum">
              <a:rPr lang="en-US" smtClean="0"/>
              <a:t>‹#›</a:t>
            </a:fld>
            <a:endParaRPr lang="en-US"/>
          </a:p>
        </p:txBody>
      </p:sp>
    </p:spTree>
    <p:extLst>
      <p:ext uri="{BB962C8B-B14F-4D97-AF65-F5344CB8AC3E}">
        <p14:creationId xmlns:p14="http://schemas.microsoft.com/office/powerpoint/2010/main" val="246131721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7D41D-5D5D-E689-7089-01E39F1DF0D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3B1742F-E719-1498-A94A-B2CDB860740A}"/>
              </a:ext>
            </a:extLst>
          </p:cNvPr>
          <p:cNvSpPr>
            <a:spLocks noGrp="1"/>
          </p:cNvSpPr>
          <p:nvPr>
            <p:ph type="dt" sz="half" idx="10"/>
          </p:nvPr>
        </p:nvSpPr>
        <p:spPr/>
        <p:txBody>
          <a:bodyPr/>
          <a:lstStyle/>
          <a:p>
            <a:fld id="{98BA9314-129B-4C26-B5B4-A65D77F0F0DC}" type="datetimeFigureOut">
              <a:rPr lang="en-US" smtClean="0"/>
              <a:t>12/3/2024</a:t>
            </a:fld>
            <a:endParaRPr lang="en-US"/>
          </a:p>
        </p:txBody>
      </p:sp>
      <p:sp>
        <p:nvSpPr>
          <p:cNvPr id="4" name="Footer Placeholder 3">
            <a:extLst>
              <a:ext uri="{FF2B5EF4-FFF2-40B4-BE49-F238E27FC236}">
                <a16:creationId xmlns:a16="http://schemas.microsoft.com/office/drawing/2014/main" id="{0D442D5E-7E01-4E35-7877-3B68DFF7CB3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D5F0152-C0D3-C45D-A72E-22D04BF2F38D}"/>
              </a:ext>
            </a:extLst>
          </p:cNvPr>
          <p:cNvSpPr>
            <a:spLocks noGrp="1"/>
          </p:cNvSpPr>
          <p:nvPr>
            <p:ph type="sldNum" sz="quarter" idx="12"/>
          </p:nvPr>
        </p:nvSpPr>
        <p:spPr/>
        <p:txBody>
          <a:bodyPr/>
          <a:lstStyle/>
          <a:p>
            <a:fld id="{EA393938-A581-4EEA-AB59-2DB7F0017F65}" type="slidenum">
              <a:rPr lang="en-US" smtClean="0"/>
              <a:t>‹#›</a:t>
            </a:fld>
            <a:endParaRPr lang="en-US"/>
          </a:p>
        </p:txBody>
      </p:sp>
    </p:spTree>
    <p:extLst>
      <p:ext uri="{BB962C8B-B14F-4D97-AF65-F5344CB8AC3E}">
        <p14:creationId xmlns:p14="http://schemas.microsoft.com/office/powerpoint/2010/main" val="88076652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C23028C-0BE4-0CED-55DB-14522AE6A120}"/>
              </a:ext>
            </a:extLst>
          </p:cNvPr>
          <p:cNvSpPr>
            <a:spLocks noGrp="1"/>
          </p:cNvSpPr>
          <p:nvPr>
            <p:ph type="dt" sz="half" idx="10"/>
          </p:nvPr>
        </p:nvSpPr>
        <p:spPr/>
        <p:txBody>
          <a:bodyPr/>
          <a:lstStyle/>
          <a:p>
            <a:fld id="{98BA9314-129B-4C26-B5B4-A65D77F0F0DC}" type="datetimeFigureOut">
              <a:rPr lang="en-US" smtClean="0"/>
              <a:t>12/3/2024</a:t>
            </a:fld>
            <a:endParaRPr lang="en-US"/>
          </a:p>
        </p:txBody>
      </p:sp>
      <p:sp>
        <p:nvSpPr>
          <p:cNvPr id="3" name="Footer Placeholder 2">
            <a:extLst>
              <a:ext uri="{FF2B5EF4-FFF2-40B4-BE49-F238E27FC236}">
                <a16:creationId xmlns:a16="http://schemas.microsoft.com/office/drawing/2014/main" id="{64FE00B5-40B3-FEC2-3F82-F3B5BC30704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561C14E-237C-42F4-CE99-FD2B152A5BB5}"/>
              </a:ext>
            </a:extLst>
          </p:cNvPr>
          <p:cNvSpPr>
            <a:spLocks noGrp="1"/>
          </p:cNvSpPr>
          <p:nvPr>
            <p:ph type="sldNum" sz="quarter" idx="12"/>
          </p:nvPr>
        </p:nvSpPr>
        <p:spPr/>
        <p:txBody>
          <a:bodyPr/>
          <a:lstStyle/>
          <a:p>
            <a:fld id="{EA393938-A581-4EEA-AB59-2DB7F0017F65}" type="slidenum">
              <a:rPr lang="en-US" smtClean="0"/>
              <a:t>‹#›</a:t>
            </a:fld>
            <a:endParaRPr lang="en-US"/>
          </a:p>
        </p:txBody>
      </p:sp>
    </p:spTree>
    <p:extLst>
      <p:ext uri="{BB962C8B-B14F-4D97-AF65-F5344CB8AC3E}">
        <p14:creationId xmlns:p14="http://schemas.microsoft.com/office/powerpoint/2010/main" val="2544038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ne Content (Horizontal)">
    <p:spTree>
      <p:nvGrpSpPr>
        <p:cNvPr id="1" name=""/>
        <p:cNvGrpSpPr/>
        <p:nvPr/>
      </p:nvGrpSpPr>
      <p:grpSpPr>
        <a:xfrm>
          <a:off x="0" y="0"/>
          <a:ext cx="0" cy="0"/>
          <a:chOff x="0" y="0"/>
          <a:chExt cx="0" cy="0"/>
        </a:xfrm>
      </p:grpSpPr>
      <p:sp>
        <p:nvSpPr>
          <p:cNvPr id="10" name="Title">
            <a:extLst>
              <a:ext uri="{FF2B5EF4-FFF2-40B4-BE49-F238E27FC236}">
                <a16:creationId xmlns:a16="http://schemas.microsoft.com/office/drawing/2014/main" id="{51E748A5-918B-4C07-80B1-6C2AE419FDDD}"/>
              </a:ext>
            </a:extLst>
          </p:cNvPr>
          <p:cNvSpPr>
            <a:spLocks noGrp="1"/>
          </p:cNvSpPr>
          <p:nvPr>
            <p:ph type="title"/>
          </p:nvPr>
        </p:nvSpPr>
        <p:spPr>
          <a:xfrm>
            <a:off x="647700" y="304800"/>
            <a:ext cx="5263816" cy="5753100"/>
          </a:xfrm>
          <a:prstGeom prst="rect">
            <a:avLst/>
          </a:prstGeom>
        </p:spPr>
        <p:txBody>
          <a:bodyPr vert="horz" lIns="91440" tIns="45720" rIns="91440" bIns="45720" rtlCol="0" anchor="ctr" anchorCtr="0">
            <a:noAutofit/>
          </a:bodyPr>
          <a:lstStyle>
            <a:lvl1pPr>
              <a:lnSpc>
                <a:spcPct val="100000"/>
              </a:lnSpc>
              <a:defRPr>
                <a:solidFill>
                  <a:schemeClr val="tx1"/>
                </a:solidFill>
              </a:defRPr>
            </a:lvl1pPr>
          </a:lstStyle>
          <a:p>
            <a:r>
              <a:rPr lang="en-US"/>
              <a:t>Click to edit Master title style</a:t>
            </a:r>
          </a:p>
        </p:txBody>
      </p:sp>
      <p:sp>
        <p:nvSpPr>
          <p:cNvPr id="3" name="Oval 2">
            <a:extLst>
              <a:ext uri="{FF2B5EF4-FFF2-40B4-BE49-F238E27FC236}">
                <a16:creationId xmlns:a16="http://schemas.microsoft.com/office/drawing/2014/main" id="{96935034-F1E7-45C6-90F2-C602F782C4AA}"/>
              </a:ext>
              <a:ext uri="{C183D7F6-B498-43B3-948B-1728B52AA6E4}">
                <adec:decorative xmlns:adec="http://schemas.microsoft.com/office/drawing/2017/decorative" val="1"/>
              </a:ext>
            </a:extLst>
          </p:cNvPr>
          <p:cNvSpPr/>
          <p:nvPr userDrawn="1"/>
        </p:nvSpPr>
        <p:spPr>
          <a:xfrm>
            <a:off x="6064478" y="429310"/>
            <a:ext cx="76200" cy="5362575"/>
          </a:xfrm>
          <a:prstGeom prst="ellipse">
            <a:avLst/>
          </a:prstGeom>
          <a:solidFill>
            <a:schemeClr val="tx2">
              <a:lumMod val="60000"/>
              <a:lumOff val="4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E9DE89D9-B5B5-44B4-BD91-F317054FBE1C}"/>
              </a:ext>
            </a:extLst>
          </p:cNvPr>
          <p:cNvSpPr>
            <a:spLocks noGrp="1"/>
          </p:cNvSpPr>
          <p:nvPr>
            <p:ph sz="quarter" idx="10"/>
          </p:nvPr>
        </p:nvSpPr>
        <p:spPr>
          <a:xfrm>
            <a:off x="6356684" y="304800"/>
            <a:ext cx="5187616" cy="5753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9013885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E7BE7-9AFC-CA67-54ED-3F1A1F3A5B9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13E14F5-E39F-50E7-2C87-19067D002B9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8C652B7-C99F-6381-6967-EF28BE1F49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FDB7F58-34A3-648B-8C1D-7750B041CEDA}"/>
              </a:ext>
            </a:extLst>
          </p:cNvPr>
          <p:cNvSpPr>
            <a:spLocks noGrp="1"/>
          </p:cNvSpPr>
          <p:nvPr>
            <p:ph type="dt" sz="half" idx="10"/>
          </p:nvPr>
        </p:nvSpPr>
        <p:spPr/>
        <p:txBody>
          <a:bodyPr/>
          <a:lstStyle/>
          <a:p>
            <a:fld id="{98BA9314-129B-4C26-B5B4-A65D77F0F0DC}" type="datetimeFigureOut">
              <a:rPr lang="en-US" smtClean="0"/>
              <a:t>12/3/2024</a:t>
            </a:fld>
            <a:endParaRPr lang="en-US"/>
          </a:p>
        </p:txBody>
      </p:sp>
      <p:sp>
        <p:nvSpPr>
          <p:cNvPr id="6" name="Footer Placeholder 5">
            <a:extLst>
              <a:ext uri="{FF2B5EF4-FFF2-40B4-BE49-F238E27FC236}">
                <a16:creationId xmlns:a16="http://schemas.microsoft.com/office/drawing/2014/main" id="{56F5A15D-21A4-92E2-8A1D-5B02285F5C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1E5BDC7-3352-DDC0-36BE-9F7E162BC1DC}"/>
              </a:ext>
            </a:extLst>
          </p:cNvPr>
          <p:cNvSpPr>
            <a:spLocks noGrp="1"/>
          </p:cNvSpPr>
          <p:nvPr>
            <p:ph type="sldNum" sz="quarter" idx="12"/>
          </p:nvPr>
        </p:nvSpPr>
        <p:spPr/>
        <p:txBody>
          <a:bodyPr/>
          <a:lstStyle/>
          <a:p>
            <a:fld id="{EA393938-A581-4EEA-AB59-2DB7F0017F65}" type="slidenum">
              <a:rPr lang="en-US" smtClean="0"/>
              <a:t>‹#›</a:t>
            </a:fld>
            <a:endParaRPr lang="en-US"/>
          </a:p>
        </p:txBody>
      </p:sp>
    </p:spTree>
    <p:extLst>
      <p:ext uri="{BB962C8B-B14F-4D97-AF65-F5344CB8AC3E}">
        <p14:creationId xmlns:p14="http://schemas.microsoft.com/office/powerpoint/2010/main" val="123358546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96301-CF19-3727-93AA-308627F13EF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B0B3A6B-EB44-9E33-1876-4438554321C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65325F0-6CAC-38F0-0F56-F376FB88B3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06B64F-D73C-8719-53FC-98B793254F26}"/>
              </a:ext>
            </a:extLst>
          </p:cNvPr>
          <p:cNvSpPr>
            <a:spLocks noGrp="1"/>
          </p:cNvSpPr>
          <p:nvPr>
            <p:ph type="dt" sz="half" idx="10"/>
          </p:nvPr>
        </p:nvSpPr>
        <p:spPr/>
        <p:txBody>
          <a:bodyPr/>
          <a:lstStyle/>
          <a:p>
            <a:fld id="{98BA9314-129B-4C26-B5B4-A65D77F0F0DC}" type="datetimeFigureOut">
              <a:rPr lang="en-US" smtClean="0"/>
              <a:t>12/3/2024</a:t>
            </a:fld>
            <a:endParaRPr lang="en-US"/>
          </a:p>
        </p:txBody>
      </p:sp>
      <p:sp>
        <p:nvSpPr>
          <p:cNvPr id="6" name="Footer Placeholder 5">
            <a:extLst>
              <a:ext uri="{FF2B5EF4-FFF2-40B4-BE49-F238E27FC236}">
                <a16:creationId xmlns:a16="http://schemas.microsoft.com/office/drawing/2014/main" id="{4308143C-FBD0-0F7E-18D8-DD9F70C7217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1A9328-9A2C-02B8-91D8-D762BC7A1CE8}"/>
              </a:ext>
            </a:extLst>
          </p:cNvPr>
          <p:cNvSpPr>
            <a:spLocks noGrp="1"/>
          </p:cNvSpPr>
          <p:nvPr>
            <p:ph type="sldNum" sz="quarter" idx="12"/>
          </p:nvPr>
        </p:nvSpPr>
        <p:spPr/>
        <p:txBody>
          <a:bodyPr/>
          <a:lstStyle/>
          <a:p>
            <a:fld id="{EA393938-A581-4EEA-AB59-2DB7F0017F65}" type="slidenum">
              <a:rPr lang="en-US" smtClean="0"/>
              <a:t>‹#›</a:t>
            </a:fld>
            <a:endParaRPr lang="en-US"/>
          </a:p>
        </p:txBody>
      </p:sp>
    </p:spTree>
    <p:extLst>
      <p:ext uri="{BB962C8B-B14F-4D97-AF65-F5344CB8AC3E}">
        <p14:creationId xmlns:p14="http://schemas.microsoft.com/office/powerpoint/2010/main" val="234314297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7CE92-0490-54BB-4473-CB3EF11C413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6A5D7E1-CFED-352E-3672-44B843382ED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B266FF-D83C-0506-4F41-EE83BB54EC76}"/>
              </a:ext>
            </a:extLst>
          </p:cNvPr>
          <p:cNvSpPr>
            <a:spLocks noGrp="1"/>
          </p:cNvSpPr>
          <p:nvPr>
            <p:ph type="dt" sz="half" idx="10"/>
          </p:nvPr>
        </p:nvSpPr>
        <p:spPr/>
        <p:txBody>
          <a:bodyPr/>
          <a:lstStyle/>
          <a:p>
            <a:fld id="{98BA9314-129B-4C26-B5B4-A65D77F0F0DC}" type="datetimeFigureOut">
              <a:rPr lang="en-US" smtClean="0"/>
              <a:t>12/3/2024</a:t>
            </a:fld>
            <a:endParaRPr lang="en-US"/>
          </a:p>
        </p:txBody>
      </p:sp>
      <p:sp>
        <p:nvSpPr>
          <p:cNvPr id="5" name="Footer Placeholder 4">
            <a:extLst>
              <a:ext uri="{FF2B5EF4-FFF2-40B4-BE49-F238E27FC236}">
                <a16:creationId xmlns:a16="http://schemas.microsoft.com/office/drawing/2014/main" id="{692EFD41-4FD6-7AEA-78E0-B9E3526958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A24619-99D6-8785-B082-DD80D4A8D7CC}"/>
              </a:ext>
            </a:extLst>
          </p:cNvPr>
          <p:cNvSpPr>
            <a:spLocks noGrp="1"/>
          </p:cNvSpPr>
          <p:nvPr>
            <p:ph type="sldNum" sz="quarter" idx="12"/>
          </p:nvPr>
        </p:nvSpPr>
        <p:spPr/>
        <p:txBody>
          <a:bodyPr/>
          <a:lstStyle/>
          <a:p>
            <a:fld id="{EA393938-A581-4EEA-AB59-2DB7F0017F65}" type="slidenum">
              <a:rPr lang="en-US" smtClean="0"/>
              <a:t>‹#›</a:t>
            </a:fld>
            <a:endParaRPr lang="en-US"/>
          </a:p>
        </p:txBody>
      </p:sp>
    </p:spTree>
    <p:extLst>
      <p:ext uri="{BB962C8B-B14F-4D97-AF65-F5344CB8AC3E}">
        <p14:creationId xmlns:p14="http://schemas.microsoft.com/office/powerpoint/2010/main" val="120727208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5F71F9C-188C-C705-D722-51D7E80C866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A786E08-0A5F-D53E-2FD9-B30596A7622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6159E1-74AE-101A-1E3C-7F3041DEDA45}"/>
              </a:ext>
            </a:extLst>
          </p:cNvPr>
          <p:cNvSpPr>
            <a:spLocks noGrp="1"/>
          </p:cNvSpPr>
          <p:nvPr>
            <p:ph type="dt" sz="half" idx="10"/>
          </p:nvPr>
        </p:nvSpPr>
        <p:spPr/>
        <p:txBody>
          <a:bodyPr/>
          <a:lstStyle/>
          <a:p>
            <a:fld id="{98BA9314-129B-4C26-B5B4-A65D77F0F0DC}" type="datetimeFigureOut">
              <a:rPr lang="en-US" smtClean="0"/>
              <a:t>12/3/2024</a:t>
            </a:fld>
            <a:endParaRPr lang="en-US"/>
          </a:p>
        </p:txBody>
      </p:sp>
      <p:sp>
        <p:nvSpPr>
          <p:cNvPr id="5" name="Footer Placeholder 4">
            <a:extLst>
              <a:ext uri="{FF2B5EF4-FFF2-40B4-BE49-F238E27FC236}">
                <a16:creationId xmlns:a16="http://schemas.microsoft.com/office/drawing/2014/main" id="{8CADAD04-D273-BF2A-7B8C-31E3E444FD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B2B40D-C5FA-FF83-553E-DE1D15A3E4F2}"/>
              </a:ext>
            </a:extLst>
          </p:cNvPr>
          <p:cNvSpPr>
            <a:spLocks noGrp="1"/>
          </p:cNvSpPr>
          <p:nvPr>
            <p:ph type="sldNum" sz="quarter" idx="12"/>
          </p:nvPr>
        </p:nvSpPr>
        <p:spPr/>
        <p:txBody>
          <a:bodyPr/>
          <a:lstStyle/>
          <a:p>
            <a:fld id="{EA393938-A581-4EEA-AB59-2DB7F0017F65}" type="slidenum">
              <a:rPr lang="en-US" smtClean="0"/>
              <a:t>‹#›</a:t>
            </a:fld>
            <a:endParaRPr lang="en-US"/>
          </a:p>
        </p:txBody>
      </p:sp>
    </p:spTree>
    <p:extLst>
      <p:ext uri="{BB962C8B-B14F-4D97-AF65-F5344CB8AC3E}">
        <p14:creationId xmlns:p14="http://schemas.microsoft.com/office/powerpoint/2010/main" val="306115986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41319" y="3900876"/>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1"/>
            <a:ext cx="8477250" cy="830997"/>
          </a:xfrm>
          <a:prstGeom prst="rect">
            <a:avLst/>
          </a:prstGeom>
          <a:noFill/>
        </p:spPr>
        <p:txBody>
          <a:bodyPr wrap="square" rtlCol="0">
            <a:spAutoFit/>
          </a:bodyPr>
          <a:lstStyle/>
          <a:p>
            <a:pPr algn="r"/>
            <a:r>
              <a:rPr lang="en-US" sz="2400" b="1">
                <a:solidFill>
                  <a:schemeClr val="bg1"/>
                </a:solidFill>
                <a:latin typeface="Arial" panose="020B0604020202020204" pitchFamily="34" charset="0"/>
                <a:cs typeface="Arial" panose="020B0604020202020204" pitchFamily="34" charset="0"/>
              </a:rPr>
              <a:t>CALIFORNIA DEPARTMENT OF EDUCATION</a:t>
            </a:r>
          </a:p>
          <a:p>
            <a:pPr algn="r"/>
            <a:r>
              <a:rPr lang="en-US" sz="2400">
                <a:solidFill>
                  <a:schemeClr val="bg1"/>
                </a:solidFill>
                <a:latin typeface="Arial" panose="020B0604020202020204" pitchFamily="34" charset="0"/>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2867816" y="1390650"/>
            <a:ext cx="9153525" cy="3347821"/>
          </a:xfrm>
        </p:spPr>
        <p:txBody>
          <a:bodyPr anchor="ctr"/>
          <a:lstStyle>
            <a:lvl1pPr algn="ctr">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354519036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79998031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10833240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32449"/>
            <a:ext cx="11887200" cy="1325563"/>
          </a:xfrm>
        </p:spPr>
        <p:txBody>
          <a:bodyPr/>
          <a:lstStyle/>
          <a:p>
            <a:r>
              <a:rPr lang="en-US"/>
              <a:t>Click to edit Master title style</a:t>
            </a:r>
          </a:p>
        </p:txBody>
      </p:sp>
      <p:pic>
        <p:nvPicPr>
          <p:cNvPr id="3" name="Picture 2" descr="The official seal of the California Department of Education">
            <a:extLst>
              <a:ext uri="{FF2B5EF4-FFF2-40B4-BE49-F238E27FC236}">
                <a16:creationId xmlns:a16="http://schemas.microsoft.com/office/drawing/2014/main" id="{9327F4AD-5BBF-43C4-AF18-70C77C96173A}"/>
              </a:ext>
            </a:extLst>
          </p:cNvPr>
          <p:cNvPicPr>
            <a:picLocks noChangeAspect="1"/>
          </p:cNvPicPr>
          <p:nvPr userDrawn="1"/>
        </p:nvPicPr>
        <p:blipFill>
          <a:blip r:embed="rId2"/>
          <a:stretch>
            <a:fillRect/>
          </a:stretch>
        </p:blipFill>
        <p:spPr>
          <a:xfrm>
            <a:off x="4918081" y="2448361"/>
            <a:ext cx="2355839" cy="2380379"/>
          </a:xfrm>
          <a:prstGeom prst="rect">
            <a:avLst/>
          </a:prstGeom>
        </p:spPr>
      </p:pic>
    </p:spTree>
    <p:extLst>
      <p:ext uri="{BB962C8B-B14F-4D97-AF65-F5344CB8AC3E}">
        <p14:creationId xmlns:p14="http://schemas.microsoft.com/office/powerpoint/2010/main" val="184536884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41319" y="3900876"/>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1"/>
            <a:ext cx="8477250" cy="830997"/>
          </a:xfrm>
          <a:prstGeom prst="rect">
            <a:avLst/>
          </a:prstGeom>
          <a:noFill/>
        </p:spPr>
        <p:txBody>
          <a:bodyPr wrap="square" rtlCol="0">
            <a:spAutoFit/>
          </a:bodyPr>
          <a:lstStyle/>
          <a:p>
            <a:pPr algn="r"/>
            <a:r>
              <a:rPr lang="en-US" sz="2400" b="1">
                <a:solidFill>
                  <a:schemeClr val="bg1"/>
                </a:solidFill>
                <a:latin typeface="Arial" panose="020B0604020202020204" pitchFamily="34" charset="0"/>
                <a:cs typeface="Arial" panose="020B0604020202020204" pitchFamily="34" charset="0"/>
              </a:rPr>
              <a:t>CALIFORNIA DEPARTMENT OF EDUCATION</a:t>
            </a:r>
          </a:p>
          <a:p>
            <a:pPr algn="r"/>
            <a:r>
              <a:rPr lang="en-US" sz="2400">
                <a:solidFill>
                  <a:schemeClr val="bg1"/>
                </a:solidFill>
                <a:latin typeface="Arial" panose="020B0604020202020204" pitchFamily="34" charset="0"/>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2867816" y="1390650"/>
            <a:ext cx="9153525" cy="3347821"/>
          </a:xfrm>
        </p:spPr>
        <p:txBody>
          <a:bodyPr anchor="ctr"/>
          <a:lstStyle>
            <a:lvl1pPr algn="ctr">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317983256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
        <p:nvSpPr>
          <p:cNvPr id="4" name="Footer Placeholder 5">
            <a:extLst>
              <a:ext uri="{FF2B5EF4-FFF2-40B4-BE49-F238E27FC236}">
                <a16:creationId xmlns:a16="http://schemas.microsoft.com/office/drawing/2014/main" id="{B0FECABB-30C6-F9C1-B4AE-E76F0172CF03}"/>
              </a:ext>
            </a:extLst>
          </p:cNvPr>
          <p:cNvSpPr>
            <a:spLocks noGrp="1"/>
          </p:cNvSpPr>
          <p:nvPr>
            <p:ph type="ftr" sz="quarter" idx="3"/>
          </p:nvPr>
        </p:nvSpPr>
        <p:spPr>
          <a:xfrm>
            <a:off x="3238499" y="6347021"/>
            <a:ext cx="5469467" cy="365125"/>
          </a:xfrm>
          <a:prstGeom prst="rect">
            <a:avLst/>
          </a:prstGeom>
        </p:spPr>
        <p:txBody>
          <a:bodyPr/>
          <a:lstStyle>
            <a:lvl1pPr algn="ctr">
              <a:defRPr sz="1200">
                <a:solidFill>
                  <a:schemeClr val="bg1"/>
                </a:solidFill>
              </a:defRPr>
            </a:lvl1pPr>
          </a:lstStyle>
          <a:p>
            <a:r>
              <a:rPr lang="en-US"/>
              <a:t>California IT in Education (CITE) Annual Conference 2024</a:t>
            </a:r>
          </a:p>
        </p:txBody>
      </p:sp>
    </p:spTree>
    <p:extLst>
      <p:ext uri="{BB962C8B-B14F-4D97-AF65-F5344CB8AC3E}">
        <p14:creationId xmlns:p14="http://schemas.microsoft.com/office/powerpoint/2010/main" val="114469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1" name="Title">
            <a:extLst>
              <a:ext uri="{FF2B5EF4-FFF2-40B4-BE49-F238E27FC236}">
                <a16:creationId xmlns:a16="http://schemas.microsoft.com/office/drawing/2014/main" id="{DC57D509-06F3-4F98-90AA-0EE7BD1D8AFC}"/>
              </a:ext>
            </a:extLst>
          </p:cNvPr>
          <p:cNvSpPr>
            <a:spLocks noGrp="1"/>
          </p:cNvSpPr>
          <p:nvPr>
            <p:ph type="title"/>
          </p:nvPr>
        </p:nvSpPr>
        <p:spPr>
          <a:xfrm>
            <a:off x="647700" y="304801"/>
            <a:ext cx="10858500" cy="1335314"/>
          </a:xfrm>
          <a:prstGeom prst="rect">
            <a:avLst/>
          </a:prstGeom>
        </p:spPr>
        <p:txBody>
          <a:bodyPr vert="horz" lIns="91440" tIns="45720" rIns="91440" bIns="45720" rtlCol="0" anchor="ctr" anchorCtr="0">
            <a:noAutofit/>
          </a:bodyPr>
          <a:lstStyle>
            <a:lvl1pPr>
              <a:defRPr>
                <a:solidFill>
                  <a:schemeClr val="tx1"/>
                </a:solidFill>
              </a:defRPr>
            </a:lvl1pPr>
          </a:lstStyle>
          <a:p>
            <a:r>
              <a:rPr lang="en-US"/>
              <a:t>Click to edit Master title style</a:t>
            </a:r>
          </a:p>
        </p:txBody>
      </p:sp>
      <p:sp>
        <p:nvSpPr>
          <p:cNvPr id="5" name="Content Placeholder 4">
            <a:extLst>
              <a:ext uri="{FF2B5EF4-FFF2-40B4-BE49-F238E27FC236}">
                <a16:creationId xmlns:a16="http://schemas.microsoft.com/office/drawing/2014/main" id="{02251E4C-AE67-4F14-A791-DD173F4C2FC7}"/>
              </a:ext>
            </a:extLst>
          </p:cNvPr>
          <p:cNvSpPr>
            <a:spLocks noGrp="1"/>
          </p:cNvSpPr>
          <p:nvPr>
            <p:ph sz="quarter" idx="10"/>
          </p:nvPr>
        </p:nvSpPr>
        <p:spPr>
          <a:xfrm>
            <a:off x="647700" y="1752601"/>
            <a:ext cx="5448300" cy="4305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7">
            <a:extLst>
              <a:ext uri="{FF2B5EF4-FFF2-40B4-BE49-F238E27FC236}">
                <a16:creationId xmlns:a16="http://schemas.microsoft.com/office/drawing/2014/main" id="{E79F0BD1-2D27-4EBE-9EFF-C80453B02D10}"/>
              </a:ext>
            </a:extLst>
          </p:cNvPr>
          <p:cNvSpPr>
            <a:spLocks noGrp="1"/>
          </p:cNvSpPr>
          <p:nvPr>
            <p:ph sz="quarter" idx="11"/>
          </p:nvPr>
        </p:nvSpPr>
        <p:spPr>
          <a:xfrm>
            <a:off x="6357256" y="1752601"/>
            <a:ext cx="5148943" cy="43052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6934436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
        <p:nvSpPr>
          <p:cNvPr id="5" name="Footer Placeholder 5">
            <a:extLst>
              <a:ext uri="{FF2B5EF4-FFF2-40B4-BE49-F238E27FC236}">
                <a16:creationId xmlns:a16="http://schemas.microsoft.com/office/drawing/2014/main" id="{FC6788E7-BC4F-324A-B533-1F32030F3DDE}"/>
              </a:ext>
            </a:extLst>
          </p:cNvPr>
          <p:cNvSpPr>
            <a:spLocks noGrp="1"/>
          </p:cNvSpPr>
          <p:nvPr>
            <p:ph type="ftr" sz="quarter" idx="3"/>
          </p:nvPr>
        </p:nvSpPr>
        <p:spPr>
          <a:xfrm>
            <a:off x="3238499" y="6347021"/>
            <a:ext cx="5469467" cy="365125"/>
          </a:xfrm>
          <a:prstGeom prst="rect">
            <a:avLst/>
          </a:prstGeom>
        </p:spPr>
        <p:txBody>
          <a:bodyPr/>
          <a:lstStyle>
            <a:lvl1pPr algn="ctr">
              <a:defRPr sz="1200">
                <a:solidFill>
                  <a:schemeClr val="bg1"/>
                </a:solidFill>
              </a:defRPr>
            </a:lvl1pPr>
          </a:lstStyle>
          <a:p>
            <a:r>
              <a:rPr lang="en-US"/>
              <a:t>CALPADS COE User Group Meeting October 2024</a:t>
            </a:r>
          </a:p>
        </p:txBody>
      </p:sp>
    </p:spTree>
    <p:extLst>
      <p:ext uri="{BB962C8B-B14F-4D97-AF65-F5344CB8AC3E}">
        <p14:creationId xmlns:p14="http://schemas.microsoft.com/office/powerpoint/2010/main" val="15654718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32449"/>
            <a:ext cx="11887200" cy="1325563"/>
          </a:xfrm>
        </p:spPr>
        <p:txBody>
          <a:bodyPr/>
          <a:lstStyle/>
          <a:p>
            <a:r>
              <a:rPr lang="en-US"/>
              <a:t>Click to edit Master title style</a:t>
            </a:r>
          </a:p>
        </p:txBody>
      </p:sp>
      <p:pic>
        <p:nvPicPr>
          <p:cNvPr id="3" name="Picture 2" descr="The official seal of the California Department of Education">
            <a:extLst>
              <a:ext uri="{FF2B5EF4-FFF2-40B4-BE49-F238E27FC236}">
                <a16:creationId xmlns:a16="http://schemas.microsoft.com/office/drawing/2014/main" id="{9327F4AD-5BBF-43C4-AF18-70C77C96173A}"/>
              </a:ext>
            </a:extLst>
          </p:cNvPr>
          <p:cNvPicPr>
            <a:picLocks noChangeAspect="1"/>
          </p:cNvPicPr>
          <p:nvPr userDrawn="1"/>
        </p:nvPicPr>
        <p:blipFill>
          <a:blip r:embed="rId2"/>
          <a:stretch>
            <a:fillRect/>
          </a:stretch>
        </p:blipFill>
        <p:spPr>
          <a:xfrm>
            <a:off x="4918081" y="2448361"/>
            <a:ext cx="2355839" cy="2380379"/>
          </a:xfrm>
          <a:prstGeom prst="rect">
            <a:avLst/>
          </a:prstGeom>
        </p:spPr>
      </p:pic>
    </p:spTree>
    <p:extLst>
      <p:ext uri="{BB962C8B-B14F-4D97-AF65-F5344CB8AC3E}">
        <p14:creationId xmlns:p14="http://schemas.microsoft.com/office/powerpoint/2010/main" val="11977638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11" name="Title">
            <a:extLst>
              <a:ext uri="{FF2B5EF4-FFF2-40B4-BE49-F238E27FC236}">
                <a16:creationId xmlns:a16="http://schemas.microsoft.com/office/drawing/2014/main" id="{1289BE7D-1215-472B-8E96-33B39885C32E}"/>
              </a:ext>
            </a:extLst>
          </p:cNvPr>
          <p:cNvSpPr>
            <a:spLocks noGrp="1"/>
          </p:cNvSpPr>
          <p:nvPr>
            <p:ph type="title"/>
          </p:nvPr>
        </p:nvSpPr>
        <p:spPr>
          <a:xfrm>
            <a:off x="647700" y="304800"/>
            <a:ext cx="10858500" cy="1320800"/>
          </a:xfrm>
          <a:prstGeom prst="rect">
            <a:avLst/>
          </a:prstGeom>
        </p:spPr>
        <p:txBody>
          <a:bodyPr vert="horz" lIns="91440" tIns="45720" rIns="91440" bIns="45720" rtlCol="0" anchor="ctr" anchorCtr="0">
            <a:noAutofit/>
          </a:bodyPr>
          <a:lstStyle>
            <a:lvl1pPr>
              <a:defRPr>
                <a:solidFill>
                  <a:schemeClr val="tx1"/>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9BF2AC34-E280-4117-AC49-8FDFCE9006B6}"/>
              </a:ext>
            </a:extLst>
          </p:cNvPr>
          <p:cNvSpPr>
            <a:spLocks noGrp="1"/>
          </p:cNvSpPr>
          <p:nvPr>
            <p:ph sz="quarter" idx="10"/>
          </p:nvPr>
        </p:nvSpPr>
        <p:spPr>
          <a:xfrm>
            <a:off x="647700" y="1752601"/>
            <a:ext cx="3400425" cy="4305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3">
            <a:extLst>
              <a:ext uri="{FF2B5EF4-FFF2-40B4-BE49-F238E27FC236}">
                <a16:creationId xmlns:a16="http://schemas.microsoft.com/office/drawing/2014/main" id="{EB9E7ACB-46E8-4425-AE03-6C52694602A6}"/>
              </a:ext>
            </a:extLst>
          </p:cNvPr>
          <p:cNvSpPr>
            <a:spLocks noGrp="1"/>
          </p:cNvSpPr>
          <p:nvPr>
            <p:ph sz="quarter" idx="11"/>
          </p:nvPr>
        </p:nvSpPr>
        <p:spPr>
          <a:xfrm>
            <a:off x="4376737" y="1752601"/>
            <a:ext cx="3400425" cy="4305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3">
            <a:extLst>
              <a:ext uri="{FF2B5EF4-FFF2-40B4-BE49-F238E27FC236}">
                <a16:creationId xmlns:a16="http://schemas.microsoft.com/office/drawing/2014/main" id="{439A5F31-DAAD-418F-B6E7-C43CE4C5BAC9}"/>
              </a:ext>
            </a:extLst>
          </p:cNvPr>
          <p:cNvSpPr>
            <a:spLocks noGrp="1"/>
          </p:cNvSpPr>
          <p:nvPr>
            <p:ph sz="quarter" idx="12"/>
          </p:nvPr>
        </p:nvSpPr>
        <p:spPr>
          <a:xfrm>
            <a:off x="8105775" y="1752601"/>
            <a:ext cx="3400425" cy="4305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70261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14" name="Title">
            <a:extLst>
              <a:ext uri="{FF2B5EF4-FFF2-40B4-BE49-F238E27FC236}">
                <a16:creationId xmlns:a16="http://schemas.microsoft.com/office/drawing/2014/main" id="{7699CDD5-D47B-4671-A89C-2BD3226A96E4}"/>
              </a:ext>
            </a:extLst>
          </p:cNvPr>
          <p:cNvSpPr>
            <a:spLocks noGrp="1"/>
          </p:cNvSpPr>
          <p:nvPr>
            <p:ph type="title"/>
          </p:nvPr>
        </p:nvSpPr>
        <p:spPr>
          <a:xfrm>
            <a:off x="647700" y="304800"/>
            <a:ext cx="10858500" cy="1306286"/>
          </a:xfrm>
          <a:prstGeom prst="rect">
            <a:avLst/>
          </a:prstGeom>
        </p:spPr>
        <p:txBody>
          <a:bodyPr vert="horz" lIns="91440" tIns="45720" rIns="91440" bIns="45720" rtlCol="0" anchor="ctr" anchorCtr="0">
            <a:noAutofit/>
          </a:bodyPr>
          <a:lstStyle>
            <a:lvl1pPr>
              <a:defRPr>
                <a:solidFill>
                  <a:schemeClr val="tx1"/>
                </a:solidFill>
              </a:defRPr>
            </a:lvl1pPr>
          </a:lstStyle>
          <a:p>
            <a:r>
              <a:rPr lang="en-US"/>
              <a:t>Click to edit Master title style</a:t>
            </a:r>
          </a:p>
        </p:txBody>
      </p:sp>
      <p:sp>
        <p:nvSpPr>
          <p:cNvPr id="3" name="Content Placeholder">
            <a:extLst>
              <a:ext uri="{FF2B5EF4-FFF2-40B4-BE49-F238E27FC236}">
                <a16:creationId xmlns:a16="http://schemas.microsoft.com/office/drawing/2014/main" id="{C19936BF-D909-4B69-B0DC-2A31753C3893}"/>
              </a:ext>
            </a:extLst>
          </p:cNvPr>
          <p:cNvSpPr>
            <a:spLocks noGrp="1"/>
          </p:cNvSpPr>
          <p:nvPr>
            <p:ph sz="quarter" idx="11"/>
          </p:nvPr>
        </p:nvSpPr>
        <p:spPr>
          <a:xfrm>
            <a:off x="647700" y="1917701"/>
            <a:ext cx="5201556" cy="1817688"/>
          </a:xfrm>
        </p:spPr>
        <p:txBody>
          <a:bodyPr/>
          <a:lstStyle/>
          <a:p>
            <a:pPr lvl="0"/>
            <a:r>
              <a:rPr lang="en-US"/>
              <a:t>Click to edit Master text styles</a:t>
            </a:r>
          </a:p>
        </p:txBody>
      </p:sp>
      <p:sp>
        <p:nvSpPr>
          <p:cNvPr id="9" name="Content Placeholder">
            <a:extLst>
              <a:ext uri="{FF2B5EF4-FFF2-40B4-BE49-F238E27FC236}">
                <a16:creationId xmlns:a16="http://schemas.microsoft.com/office/drawing/2014/main" id="{79BD6580-94FF-4302-B7EE-6FFDCD78C0D6}"/>
              </a:ext>
            </a:extLst>
          </p:cNvPr>
          <p:cNvSpPr>
            <a:spLocks noGrp="1"/>
          </p:cNvSpPr>
          <p:nvPr>
            <p:ph sz="quarter" idx="12"/>
          </p:nvPr>
        </p:nvSpPr>
        <p:spPr>
          <a:xfrm>
            <a:off x="647699" y="4240212"/>
            <a:ext cx="5201557" cy="1817688"/>
          </a:xfrm>
        </p:spPr>
        <p:txBody>
          <a:bodyPr/>
          <a:lstStyle/>
          <a:p>
            <a:pPr lvl="0"/>
            <a:r>
              <a:rPr lang="en-US"/>
              <a:t>Click to edit Master text styles</a:t>
            </a:r>
          </a:p>
        </p:txBody>
      </p:sp>
      <p:sp>
        <p:nvSpPr>
          <p:cNvPr id="10" name="Content Placeholder">
            <a:extLst>
              <a:ext uri="{FF2B5EF4-FFF2-40B4-BE49-F238E27FC236}">
                <a16:creationId xmlns:a16="http://schemas.microsoft.com/office/drawing/2014/main" id="{2DC9D97D-4067-4D82-8F60-D276632FC88E}"/>
              </a:ext>
            </a:extLst>
          </p:cNvPr>
          <p:cNvSpPr>
            <a:spLocks noGrp="1"/>
          </p:cNvSpPr>
          <p:nvPr>
            <p:ph sz="quarter" idx="13"/>
          </p:nvPr>
        </p:nvSpPr>
        <p:spPr>
          <a:xfrm>
            <a:off x="6172200" y="1917701"/>
            <a:ext cx="5143500" cy="1817688"/>
          </a:xfrm>
        </p:spPr>
        <p:txBody>
          <a:bodyPr/>
          <a:lstStyle/>
          <a:p>
            <a:pPr lvl="0"/>
            <a:r>
              <a:rPr lang="en-US"/>
              <a:t>Click to edit Master text styles</a:t>
            </a:r>
          </a:p>
        </p:txBody>
      </p:sp>
      <p:sp>
        <p:nvSpPr>
          <p:cNvPr id="15" name="Content Placeholder">
            <a:extLst>
              <a:ext uri="{FF2B5EF4-FFF2-40B4-BE49-F238E27FC236}">
                <a16:creationId xmlns:a16="http://schemas.microsoft.com/office/drawing/2014/main" id="{2F9F0E31-A4E6-4D62-8898-5A66B193033F}"/>
              </a:ext>
            </a:extLst>
          </p:cNvPr>
          <p:cNvSpPr>
            <a:spLocks noGrp="1"/>
          </p:cNvSpPr>
          <p:nvPr>
            <p:ph sz="quarter" idx="14"/>
          </p:nvPr>
        </p:nvSpPr>
        <p:spPr>
          <a:xfrm>
            <a:off x="6172200" y="4191620"/>
            <a:ext cx="5143500" cy="1817688"/>
          </a:xfrm>
        </p:spPr>
        <p:txBody>
          <a:bodyPr/>
          <a:lstStyle/>
          <a:p>
            <a:pPr lvl="0"/>
            <a:r>
              <a:rPr lang="en-US"/>
              <a:t>Click to edit Master text styles</a:t>
            </a:r>
          </a:p>
        </p:txBody>
      </p:sp>
    </p:spTree>
    <p:extLst>
      <p:ext uri="{BB962C8B-B14F-4D97-AF65-F5344CB8AC3E}">
        <p14:creationId xmlns:p14="http://schemas.microsoft.com/office/powerpoint/2010/main" val="20972188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24.xml"/><Relationship Id="rId7" Type="http://schemas.openxmlformats.org/officeDocument/2006/relationships/theme" Target="../theme/theme2.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slideLayout" Target="../slideLayouts/slideLayout45.xml"/><Relationship Id="rId26" Type="http://schemas.openxmlformats.org/officeDocument/2006/relationships/theme" Target="../theme/theme3.xml"/><Relationship Id="rId3" Type="http://schemas.openxmlformats.org/officeDocument/2006/relationships/slideLayout" Target="../slideLayouts/slideLayout30.xml"/><Relationship Id="rId21" Type="http://schemas.openxmlformats.org/officeDocument/2006/relationships/slideLayout" Target="../slideLayouts/slideLayout48.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5" Type="http://schemas.openxmlformats.org/officeDocument/2006/relationships/slideLayout" Target="../slideLayouts/slideLayout52.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slideLayout" Target="../slideLayouts/slideLayout47.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24" Type="http://schemas.openxmlformats.org/officeDocument/2006/relationships/slideLayout" Target="../slideLayouts/slideLayout51.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23" Type="http://schemas.openxmlformats.org/officeDocument/2006/relationships/slideLayout" Target="../slideLayouts/slideLayout50.xml"/><Relationship Id="rId10" Type="http://schemas.openxmlformats.org/officeDocument/2006/relationships/slideLayout" Target="../slideLayouts/slideLayout37.xml"/><Relationship Id="rId19" Type="http://schemas.openxmlformats.org/officeDocument/2006/relationships/slideLayout" Target="../slideLayouts/slideLayout46.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 Id="rId22" Type="http://schemas.openxmlformats.org/officeDocument/2006/relationships/slideLayout" Target="../slideLayouts/slideLayout4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0.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theme" Target="../theme/theme4.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66.xml"/><Relationship Id="rId2" Type="http://schemas.openxmlformats.org/officeDocument/2006/relationships/slideLayout" Target="../slideLayouts/slideLayout65.xml"/><Relationship Id="rId1" Type="http://schemas.openxmlformats.org/officeDocument/2006/relationships/slideLayout" Target="../slideLayouts/slideLayout64.xml"/><Relationship Id="rId5" Type="http://schemas.openxmlformats.org/officeDocument/2006/relationships/theme" Target="../theme/theme5.xml"/><Relationship Id="rId4" Type="http://schemas.openxmlformats.org/officeDocument/2006/relationships/slideLayout" Target="../slideLayouts/slideLayout67.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70.xml"/><Relationship Id="rId2" Type="http://schemas.openxmlformats.org/officeDocument/2006/relationships/slideLayout" Target="../slideLayouts/slideLayout69.xml"/><Relationship Id="rId1" Type="http://schemas.openxmlformats.org/officeDocument/2006/relationships/slideLayout" Target="../slideLayouts/slideLayout68.xml"/><Relationship Id="rId5" Type="http://schemas.openxmlformats.org/officeDocument/2006/relationships/theme" Target="../theme/theme6.xml"/><Relationship Id="rId4" Type="http://schemas.openxmlformats.org/officeDocument/2006/relationships/slideLayout" Target="../slideLayouts/slideLayout7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30C03B-BE66-4A20-904D-4AE51F19DFBE}"/>
              </a:ext>
            </a:extLst>
          </p:cNvPr>
          <p:cNvSpPr>
            <a:spLocks noGrp="1"/>
          </p:cNvSpPr>
          <p:nvPr userDrawn="1">
            <p:ph type="title"/>
          </p:nvPr>
        </p:nvSpPr>
        <p:spPr>
          <a:xfrm>
            <a:off x="647699" y="304800"/>
            <a:ext cx="10858499" cy="1229075"/>
          </a:xfrm>
          <a:prstGeom prst="rect">
            <a:avLst/>
          </a:prstGeom>
        </p:spPr>
        <p:txBody>
          <a:bodyPr vert="horz" lIns="91440" tIns="45720" rIns="91440" bIns="45720" rtlCol="0" anchor="ctr" anchorCtr="0">
            <a:noAutofit/>
          </a:bodyPr>
          <a:lstStyle/>
          <a:p>
            <a:r>
              <a:rPr lang="en-US"/>
              <a:t>Click to edit Master title style</a:t>
            </a:r>
          </a:p>
        </p:txBody>
      </p:sp>
      <p:sp>
        <p:nvSpPr>
          <p:cNvPr id="5" name="Text Placeholder 2">
            <a:extLst>
              <a:ext uri="{FF2B5EF4-FFF2-40B4-BE49-F238E27FC236}">
                <a16:creationId xmlns:a16="http://schemas.microsoft.com/office/drawing/2014/main" id="{C8CDCDB8-35E9-418D-B336-9506574A050A}"/>
              </a:ext>
            </a:extLst>
          </p:cNvPr>
          <p:cNvSpPr>
            <a:spLocks noGrp="1"/>
          </p:cNvSpPr>
          <p:nvPr>
            <p:ph type="body" idx="1"/>
          </p:nvPr>
        </p:nvSpPr>
        <p:spPr>
          <a:xfrm>
            <a:off x="647698" y="1752600"/>
            <a:ext cx="10858500" cy="4305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74601930"/>
      </p:ext>
    </p:extLst>
  </p:cSld>
  <p:clrMap bg1="lt1" tx1="dk1" bg2="lt2" tx2="dk2" accent1="accent1" accent2="accent2" accent3="accent3" accent4="accent4" accent5="accent5" accent6="accent6" hlink="hlink" folHlink="folHlink"/>
  <p:sldLayoutIdLst>
    <p:sldLayoutId id="2147483677" r:id="rId1"/>
    <p:sldLayoutId id="2147483662" r:id="rId2"/>
    <p:sldLayoutId id="2147483675" r:id="rId3"/>
    <p:sldLayoutId id="2147483674" r:id="rId4"/>
    <p:sldLayoutId id="2147483650" r:id="rId5"/>
    <p:sldLayoutId id="2147483676" r:id="rId6"/>
    <p:sldLayoutId id="2147483652" r:id="rId7"/>
    <p:sldLayoutId id="2147483658" r:id="rId8"/>
    <p:sldLayoutId id="2147483660" r:id="rId9"/>
    <p:sldLayoutId id="2147483697" r:id="rId10"/>
    <p:sldLayoutId id="2147483678" r:id="rId11"/>
    <p:sldLayoutId id="2147483673" r:id="rId12"/>
    <p:sldLayoutId id="2147483679" r:id="rId13"/>
    <p:sldLayoutId id="2147483680" r:id="rId14"/>
    <p:sldLayoutId id="2147483681" r:id="rId15"/>
    <p:sldLayoutId id="2147483684" r:id="rId16"/>
    <p:sldLayoutId id="2147483695" r:id="rId17"/>
    <p:sldLayoutId id="2147483699" r:id="rId18"/>
    <p:sldLayoutId id="2147483698" r:id="rId19"/>
    <p:sldLayoutId id="2147483700" r:id="rId20"/>
    <p:sldLayoutId id="2147483793" r:id="rId21"/>
  </p:sldLayoutIdLst>
  <p:hf sldNum="0" hdr="0" ftr="0" dt="0"/>
  <p:txStyles>
    <p:titleStyle>
      <a:lvl1pPr algn="l" defTabSz="914400" rtl="0" eaLnBrk="1" latinLnBrk="0" hangingPunct="1">
        <a:lnSpc>
          <a:spcPct val="100000"/>
        </a:lnSpc>
        <a:spcBef>
          <a:spcPct val="0"/>
        </a:spcBef>
        <a:buNone/>
        <a:defRPr sz="6000" b="1" kern="1200">
          <a:solidFill>
            <a:schemeClr val="tx1"/>
          </a:solidFill>
          <a:latin typeface="+mj-lt"/>
          <a:ea typeface="+mj-ea"/>
          <a:cs typeface="Aharoni" panose="02010803020104030203" pitchFamily="2" charset="-79"/>
        </a:defRPr>
      </a:lvl1pPr>
    </p:titleStyle>
    <p:bodyStyle>
      <a:lvl1pPr marL="365760" indent="-274320" algn="l" defTabSz="914400" rtl="0" eaLnBrk="1" latinLnBrk="0" hangingPunct="1">
        <a:lnSpc>
          <a:spcPct val="100000"/>
        </a:lnSpc>
        <a:spcBef>
          <a:spcPts val="600"/>
        </a:spcBef>
        <a:spcAft>
          <a:spcPts val="600"/>
        </a:spcAft>
        <a:buClr>
          <a:schemeClr val="tx2"/>
        </a:buClr>
        <a:buFont typeface="Arial" panose="020B0604020202020204" pitchFamily="34" charset="0"/>
        <a:buChar char="•"/>
        <a:tabLst>
          <a:tab pos="227013" algn="l"/>
        </a:tabLst>
        <a:defRPr sz="3600" kern="1200">
          <a:solidFill>
            <a:schemeClr val="tx1"/>
          </a:solidFill>
          <a:latin typeface="Arial" panose="020B0604020202020204" pitchFamily="34" charset="0"/>
          <a:ea typeface="+mn-ea"/>
          <a:cs typeface="Arial" panose="020B0604020202020204" pitchFamily="34" charset="0"/>
        </a:defRPr>
      </a:lvl1pPr>
      <a:lvl2pPr marL="682625" indent="-273050" algn="l" defTabSz="914400" rtl="0" eaLnBrk="1" latinLnBrk="0" hangingPunct="1">
        <a:lnSpc>
          <a:spcPct val="100000"/>
        </a:lnSpc>
        <a:spcBef>
          <a:spcPts val="600"/>
        </a:spcBef>
        <a:spcAft>
          <a:spcPts val="600"/>
        </a:spcAft>
        <a:buClr>
          <a:schemeClr val="tx2"/>
        </a:buClr>
        <a:buFont typeface="Arial" panose="020B0604020202020204" pitchFamily="34" charset="0"/>
        <a:buChar char="◦"/>
        <a:tabLst>
          <a:tab pos="346075" algn="l"/>
          <a:tab pos="569913" algn="ctr"/>
        </a:tabLst>
        <a:defRPr sz="3400" kern="1200">
          <a:solidFill>
            <a:schemeClr val="tx1"/>
          </a:solidFill>
          <a:latin typeface="Arial" panose="020B0604020202020204" pitchFamily="34" charset="0"/>
          <a:ea typeface="+mn-ea"/>
          <a:cs typeface="Arial" panose="020B0604020202020204" pitchFamily="34" charset="0"/>
        </a:defRPr>
      </a:lvl2pPr>
      <a:lvl3pPr marL="1030288" indent="-273050" algn="l" defTabSz="914400" rtl="0" eaLnBrk="1" latinLnBrk="0" hangingPunct="1">
        <a:lnSpc>
          <a:spcPct val="100000"/>
        </a:lnSpc>
        <a:spcBef>
          <a:spcPts val="600"/>
        </a:spcBef>
        <a:spcAft>
          <a:spcPts val="600"/>
        </a:spcAft>
        <a:buClr>
          <a:schemeClr val="tx2"/>
        </a:buClr>
        <a:buFont typeface="Wingdings" panose="05000000000000000000" pitchFamily="2" charset="2"/>
        <a:buChar char="§"/>
        <a:defRPr sz="3200" kern="1200">
          <a:solidFill>
            <a:schemeClr val="tx1"/>
          </a:solidFill>
          <a:latin typeface="Arial" panose="020B0604020202020204" pitchFamily="34" charset="0"/>
          <a:ea typeface="+mn-ea"/>
          <a:cs typeface="Arial" panose="020B0604020202020204" pitchFamily="34" charset="0"/>
        </a:defRPr>
      </a:lvl3pPr>
      <a:lvl4pPr marL="1423988" indent="-273050" algn="l" defTabSz="914400" rtl="0" eaLnBrk="1" latinLnBrk="0" hangingPunct="1">
        <a:lnSpc>
          <a:spcPct val="100000"/>
        </a:lnSpc>
        <a:spcBef>
          <a:spcPts val="600"/>
        </a:spcBef>
        <a:spcAft>
          <a:spcPts val="600"/>
        </a:spcAft>
        <a:buClr>
          <a:schemeClr val="tx2"/>
        </a:buClr>
        <a:buFont typeface="Arial" panose="020B0604020202020204" pitchFamily="34" charset="0"/>
        <a:buChar char="•"/>
        <a:tabLst>
          <a:tab pos="117475" algn="ctr"/>
        </a:tabLst>
        <a:defRPr sz="3000" kern="1200">
          <a:solidFill>
            <a:schemeClr val="tx1"/>
          </a:solidFill>
          <a:latin typeface="Arial" panose="020B0604020202020204" pitchFamily="34" charset="0"/>
          <a:ea typeface="+mn-ea"/>
          <a:cs typeface="Arial" panose="020B0604020202020204" pitchFamily="34" charset="0"/>
        </a:defRPr>
      </a:lvl4pPr>
      <a:lvl5pPr marL="1655763" indent="-273050" algn="l" defTabSz="914400" rtl="0" eaLnBrk="1" latinLnBrk="0" hangingPunct="1">
        <a:lnSpc>
          <a:spcPct val="100000"/>
        </a:lnSpc>
        <a:spcBef>
          <a:spcPts val="600"/>
        </a:spcBef>
        <a:spcAft>
          <a:spcPts val="600"/>
        </a:spcAft>
        <a:buClr>
          <a:schemeClr val="tx2"/>
        </a:buClr>
        <a:buFont typeface="Open Sans" panose="020B0606030504020204" pitchFamily="34" charset="0"/>
        <a:buChar char="−"/>
        <a:tabLst/>
        <a:defRPr sz="2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04" userDrawn="1">
          <p15:clr>
            <a:srgbClr val="F26B43"/>
          </p15:clr>
        </p15:guide>
        <p15:guide id="2" pos="3840" userDrawn="1">
          <p15:clr>
            <a:srgbClr val="F26B43"/>
          </p15:clr>
        </p15:guide>
        <p15:guide id="3" pos="384" userDrawn="1">
          <p15:clr>
            <a:srgbClr val="F26B43"/>
          </p15:clr>
        </p15:guide>
        <p15:guide id="5" pos="7248" userDrawn="1">
          <p15:clr>
            <a:srgbClr val="F26B43"/>
          </p15:clr>
        </p15:guide>
        <p15:guide id="6" orient="horz" pos="192" userDrawn="1">
          <p15:clr>
            <a:srgbClr val="F26B43"/>
          </p15:clr>
        </p15:guide>
        <p15:guide id="8" orient="horz" pos="381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30C03B-BE66-4A20-904D-4AE51F19DFBE}"/>
              </a:ext>
            </a:extLst>
          </p:cNvPr>
          <p:cNvSpPr>
            <a:spLocks noGrp="1"/>
          </p:cNvSpPr>
          <p:nvPr userDrawn="1">
            <p:ph type="title"/>
          </p:nvPr>
        </p:nvSpPr>
        <p:spPr>
          <a:xfrm>
            <a:off x="647699" y="304800"/>
            <a:ext cx="10858499" cy="1229075"/>
          </a:xfrm>
          <a:prstGeom prst="rect">
            <a:avLst/>
          </a:prstGeom>
        </p:spPr>
        <p:txBody>
          <a:bodyPr vert="horz" lIns="91440" tIns="45720" rIns="91440" bIns="45720" rtlCol="0" anchor="ctr" anchorCtr="0">
            <a:noAutofit/>
          </a:bodyPr>
          <a:lstStyle/>
          <a:p>
            <a:r>
              <a:rPr lang="en-US"/>
              <a:t>Click to edit Master title style</a:t>
            </a:r>
          </a:p>
        </p:txBody>
      </p:sp>
      <p:sp>
        <p:nvSpPr>
          <p:cNvPr id="5" name="Text Placeholder 2">
            <a:extLst>
              <a:ext uri="{FF2B5EF4-FFF2-40B4-BE49-F238E27FC236}">
                <a16:creationId xmlns:a16="http://schemas.microsoft.com/office/drawing/2014/main" id="{C8CDCDB8-35E9-418D-B336-9506574A050A}"/>
              </a:ext>
            </a:extLst>
          </p:cNvPr>
          <p:cNvSpPr>
            <a:spLocks noGrp="1"/>
          </p:cNvSpPr>
          <p:nvPr>
            <p:ph type="body" idx="1"/>
          </p:nvPr>
        </p:nvSpPr>
        <p:spPr>
          <a:xfrm>
            <a:off x="647698" y="1752600"/>
            <a:ext cx="10858500" cy="4305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Box 2">
            <a:extLst>
              <a:ext uri="{FF2B5EF4-FFF2-40B4-BE49-F238E27FC236}">
                <a16:creationId xmlns:a16="http://schemas.microsoft.com/office/drawing/2014/main" id="{5C539169-6C40-49DC-B5EF-2C5F23814DC9}"/>
              </a:ext>
            </a:extLst>
          </p:cNvPr>
          <p:cNvSpPr txBox="1"/>
          <p:nvPr userDrawn="1"/>
        </p:nvSpPr>
        <p:spPr>
          <a:xfrm>
            <a:off x="8799871" y="6154994"/>
            <a:ext cx="3008671" cy="369332"/>
          </a:xfrm>
          <a:prstGeom prst="rect">
            <a:avLst/>
          </a:prstGeom>
          <a:noFill/>
        </p:spPr>
        <p:txBody>
          <a:bodyPr wrap="square" rtlCol="0">
            <a:spAutoFit/>
          </a:bodyPr>
          <a:lstStyle/>
          <a:p>
            <a:pPr algn="r"/>
            <a:fld id="{F890DC55-E28F-443D-944F-A2C12016CFAA}" type="slidenum">
              <a:rPr lang="en-US" smtClean="0">
                <a:latin typeface="+mj-lt"/>
              </a:rPr>
              <a:t>‹#›</a:t>
            </a:fld>
            <a:endParaRPr lang="en-US">
              <a:latin typeface="+mj-lt"/>
            </a:endParaRPr>
          </a:p>
        </p:txBody>
      </p:sp>
    </p:spTree>
    <p:extLst>
      <p:ext uri="{BB962C8B-B14F-4D97-AF65-F5344CB8AC3E}">
        <p14:creationId xmlns:p14="http://schemas.microsoft.com/office/powerpoint/2010/main" val="3674601930"/>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33" r:id="rId3"/>
    <p:sldLayoutId id="2147483734" r:id="rId4"/>
    <p:sldLayoutId id="2147483714" r:id="rId5"/>
    <p:sldLayoutId id="2147483716" r:id="rId6"/>
  </p:sldLayoutIdLst>
  <p:hf hdr="0" ftr="0" dt="0"/>
  <p:txStyles>
    <p:titleStyle>
      <a:lvl1pPr algn="l" defTabSz="914400" rtl="0" eaLnBrk="1" latinLnBrk="0" hangingPunct="1">
        <a:lnSpc>
          <a:spcPct val="100000"/>
        </a:lnSpc>
        <a:spcBef>
          <a:spcPct val="0"/>
        </a:spcBef>
        <a:buNone/>
        <a:defRPr sz="6000" b="1" kern="1200">
          <a:solidFill>
            <a:schemeClr val="tx1"/>
          </a:solidFill>
          <a:latin typeface="+mj-lt"/>
          <a:ea typeface="+mj-ea"/>
          <a:cs typeface="Aharoni" panose="02010803020104030203" pitchFamily="2" charset="-79"/>
        </a:defRPr>
      </a:lvl1pPr>
    </p:titleStyle>
    <p:bodyStyle>
      <a:lvl1pPr marL="365760" indent="-274320" algn="l" defTabSz="914400" rtl="0" eaLnBrk="1" latinLnBrk="0" hangingPunct="1">
        <a:lnSpc>
          <a:spcPct val="100000"/>
        </a:lnSpc>
        <a:spcBef>
          <a:spcPts val="600"/>
        </a:spcBef>
        <a:spcAft>
          <a:spcPts val="600"/>
        </a:spcAft>
        <a:buClr>
          <a:schemeClr val="tx2"/>
        </a:buClr>
        <a:buFont typeface="Arial" panose="020B0604020202020204" pitchFamily="34" charset="0"/>
        <a:buChar char="•"/>
        <a:tabLst>
          <a:tab pos="227013" algn="l"/>
        </a:tabLst>
        <a:defRPr sz="3600" kern="1200">
          <a:solidFill>
            <a:schemeClr val="tx1"/>
          </a:solidFill>
          <a:latin typeface="Arial" panose="020B0604020202020204" pitchFamily="34" charset="0"/>
          <a:ea typeface="+mn-ea"/>
          <a:cs typeface="Arial" panose="020B0604020202020204" pitchFamily="34" charset="0"/>
        </a:defRPr>
      </a:lvl1pPr>
      <a:lvl2pPr marL="682625" indent="-273050" algn="l" defTabSz="914400" rtl="0" eaLnBrk="1" latinLnBrk="0" hangingPunct="1">
        <a:lnSpc>
          <a:spcPct val="100000"/>
        </a:lnSpc>
        <a:spcBef>
          <a:spcPts val="600"/>
        </a:spcBef>
        <a:spcAft>
          <a:spcPts val="600"/>
        </a:spcAft>
        <a:buClr>
          <a:schemeClr val="tx2"/>
        </a:buClr>
        <a:buFont typeface="Arial" panose="020B0604020202020204" pitchFamily="34" charset="0"/>
        <a:buChar char="◦"/>
        <a:tabLst>
          <a:tab pos="346075" algn="l"/>
          <a:tab pos="569913" algn="ctr"/>
        </a:tabLst>
        <a:defRPr sz="3400" kern="1200">
          <a:solidFill>
            <a:schemeClr val="tx1"/>
          </a:solidFill>
          <a:latin typeface="Arial" panose="020B0604020202020204" pitchFamily="34" charset="0"/>
          <a:ea typeface="+mn-ea"/>
          <a:cs typeface="Arial" panose="020B0604020202020204" pitchFamily="34" charset="0"/>
        </a:defRPr>
      </a:lvl2pPr>
      <a:lvl3pPr marL="1030288" indent="-273050" algn="l" defTabSz="914400" rtl="0" eaLnBrk="1" latinLnBrk="0" hangingPunct="1">
        <a:lnSpc>
          <a:spcPct val="100000"/>
        </a:lnSpc>
        <a:spcBef>
          <a:spcPts val="600"/>
        </a:spcBef>
        <a:spcAft>
          <a:spcPts val="600"/>
        </a:spcAft>
        <a:buClr>
          <a:schemeClr val="tx2"/>
        </a:buClr>
        <a:buFont typeface="Wingdings" panose="05000000000000000000" pitchFamily="2" charset="2"/>
        <a:buChar char="§"/>
        <a:defRPr sz="3200" kern="1200">
          <a:solidFill>
            <a:schemeClr val="tx1"/>
          </a:solidFill>
          <a:latin typeface="Arial" panose="020B0604020202020204" pitchFamily="34" charset="0"/>
          <a:ea typeface="+mn-ea"/>
          <a:cs typeface="Arial" panose="020B0604020202020204" pitchFamily="34" charset="0"/>
        </a:defRPr>
      </a:lvl3pPr>
      <a:lvl4pPr marL="1423988" indent="-273050" algn="l" defTabSz="914400" rtl="0" eaLnBrk="1" latinLnBrk="0" hangingPunct="1">
        <a:lnSpc>
          <a:spcPct val="100000"/>
        </a:lnSpc>
        <a:spcBef>
          <a:spcPts val="600"/>
        </a:spcBef>
        <a:spcAft>
          <a:spcPts val="600"/>
        </a:spcAft>
        <a:buClr>
          <a:schemeClr val="tx2"/>
        </a:buClr>
        <a:buFont typeface="Arial" panose="020B0604020202020204" pitchFamily="34" charset="0"/>
        <a:buChar char="•"/>
        <a:tabLst>
          <a:tab pos="117475" algn="ctr"/>
        </a:tabLst>
        <a:defRPr sz="3000" kern="1200">
          <a:solidFill>
            <a:schemeClr val="tx1"/>
          </a:solidFill>
          <a:latin typeface="Arial" panose="020B0604020202020204" pitchFamily="34" charset="0"/>
          <a:ea typeface="+mn-ea"/>
          <a:cs typeface="Arial" panose="020B0604020202020204" pitchFamily="34" charset="0"/>
        </a:defRPr>
      </a:lvl4pPr>
      <a:lvl5pPr marL="1655763" indent="-273050" algn="l" defTabSz="914400" rtl="0" eaLnBrk="1" latinLnBrk="0" hangingPunct="1">
        <a:lnSpc>
          <a:spcPct val="100000"/>
        </a:lnSpc>
        <a:spcBef>
          <a:spcPts val="600"/>
        </a:spcBef>
        <a:spcAft>
          <a:spcPts val="600"/>
        </a:spcAft>
        <a:buClr>
          <a:schemeClr val="tx2"/>
        </a:buClr>
        <a:buFont typeface="Open Sans" panose="020B0606030504020204" pitchFamily="34" charset="0"/>
        <a:buChar char="−"/>
        <a:tabLst/>
        <a:defRPr sz="2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04" userDrawn="1">
          <p15:clr>
            <a:srgbClr val="F26B43"/>
          </p15:clr>
        </p15:guide>
        <p15:guide id="2" pos="3840" userDrawn="1">
          <p15:clr>
            <a:srgbClr val="F26B43"/>
          </p15:clr>
        </p15:guide>
        <p15:guide id="3" pos="384" userDrawn="1">
          <p15:clr>
            <a:srgbClr val="F26B43"/>
          </p15:clr>
        </p15:guide>
        <p15:guide id="5" pos="7248" userDrawn="1">
          <p15:clr>
            <a:srgbClr val="F26B43"/>
          </p15:clr>
        </p15:guide>
        <p15:guide id="6" orient="horz" pos="192" userDrawn="1">
          <p15:clr>
            <a:srgbClr val="F26B43"/>
          </p15:clr>
        </p15:guide>
        <p15:guide id="8" orient="horz" pos="3816"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10438475" y="457199"/>
            <a:ext cx="987552" cy="244503"/>
          </a:xfrm>
          <a:prstGeom prst="rect">
            <a:avLst/>
          </a:prstGeom>
        </p:spPr>
        <p:txBody>
          <a:bodyPr vert="horz" lIns="91440" tIns="45720" rIns="0" bIns="45720" rtlCol="0" anchor="ctr"/>
          <a:lstStyle>
            <a:lvl1pPr algn="r">
              <a:defRPr sz="1200">
                <a:solidFill>
                  <a:schemeClr val="accent6"/>
                </a:solidFill>
                <a:latin typeface="+mn-lt"/>
                <a:cs typeface="Arial" panose="020B0604020202020204" pitchFamily="34" charset="0"/>
              </a:defRPr>
            </a:lvl1pPr>
          </a:lstStyle>
          <a:p>
            <a:fld id="{48F63A3B-78C7-47BE-AE5E-E10140E04643}" type="slidenum">
              <a:rPr lang="en-US" smtClean="0"/>
              <a:pPr/>
              <a:t>‹#›</a:t>
            </a:fld>
            <a:endParaRPr lang="en-US"/>
          </a:p>
        </p:txBody>
      </p:sp>
      <p:sp>
        <p:nvSpPr>
          <p:cNvPr id="2" name="Title Placeholder 1"/>
          <p:cNvSpPr>
            <a:spLocks noGrp="1"/>
          </p:cNvSpPr>
          <p:nvPr>
            <p:ph type="title"/>
          </p:nvPr>
        </p:nvSpPr>
        <p:spPr>
          <a:xfrm>
            <a:off x="758952" y="731520"/>
            <a:ext cx="10671048" cy="1362057"/>
          </a:xfrm>
          <a:prstGeom prst="rect">
            <a:avLst/>
          </a:prstGeom>
        </p:spPr>
        <p:txBody>
          <a:bodyPr vert="horz" lIns="91440" tIns="45720" rIns="91440" bIns="45720" rtlCol="0" anchor="b" anchorCtr="0">
            <a:noAutofit/>
          </a:bodyPr>
          <a:lstStyle/>
          <a:p>
            <a:r>
              <a:rPr lang="en-US"/>
              <a:t>Click to edit Master title style</a:t>
            </a:r>
          </a:p>
        </p:txBody>
      </p:sp>
      <p:sp>
        <p:nvSpPr>
          <p:cNvPr id="3" name="Text Placeholder 2"/>
          <p:cNvSpPr>
            <a:spLocks noGrp="1"/>
          </p:cNvSpPr>
          <p:nvPr>
            <p:ph type="body" idx="1"/>
          </p:nvPr>
        </p:nvSpPr>
        <p:spPr>
          <a:xfrm>
            <a:off x="758952" y="2103120"/>
            <a:ext cx="1067104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26949496"/>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815" r:id="rId7"/>
    <p:sldLayoutId id="2147483772" r:id="rId8"/>
    <p:sldLayoutId id="2147483773" r:id="rId9"/>
    <p:sldLayoutId id="2147483774" r:id="rId10"/>
    <p:sldLayoutId id="2147483775" r:id="rId11"/>
    <p:sldLayoutId id="2147483776" r:id="rId12"/>
    <p:sldLayoutId id="2147483796" r:id="rId13"/>
    <p:sldLayoutId id="2147483777" r:id="rId14"/>
    <p:sldLayoutId id="2147483778" r:id="rId15"/>
    <p:sldLayoutId id="2147483779" r:id="rId16"/>
    <p:sldLayoutId id="2147483782" r:id="rId17"/>
    <p:sldLayoutId id="2147483783" r:id="rId18"/>
    <p:sldLayoutId id="2147483784" r:id="rId19"/>
    <p:sldLayoutId id="2147483785" r:id="rId20"/>
    <p:sldLayoutId id="2147483786" r:id="rId21"/>
    <p:sldLayoutId id="2147483787" r:id="rId22"/>
    <p:sldLayoutId id="2147483794" r:id="rId23"/>
    <p:sldLayoutId id="2147483795" r:id="rId24"/>
    <p:sldLayoutId id="2147483814" r:id="rId25"/>
  </p:sldLayoutIdLst>
  <p:hf hdr="0" ftr="0" dt="0"/>
  <p:txStyles>
    <p:titleStyle>
      <a:lvl1pPr algn="ctr" defTabSz="914400" rtl="0" eaLnBrk="1" latinLnBrk="0" hangingPunct="1">
        <a:lnSpc>
          <a:spcPts val="4875"/>
        </a:lnSpc>
        <a:spcBef>
          <a:spcPct val="0"/>
        </a:spcBef>
        <a:buNone/>
        <a:defRPr sz="3800" b="1" kern="1200" cap="all" baseline="0">
          <a:solidFill>
            <a:schemeClr val="accent6"/>
          </a:solidFill>
          <a:latin typeface="+mj-lt"/>
          <a:ea typeface="+mj-ea"/>
          <a:cs typeface="+mj-cs"/>
        </a:defRPr>
      </a:lvl1pPr>
    </p:titleStyle>
    <p:bodyStyle>
      <a:lvl1pPr marL="347472" indent="-347472" algn="l" defTabSz="914400" rtl="0" eaLnBrk="1" latinLnBrk="0" hangingPunct="1">
        <a:lnSpc>
          <a:spcPct val="100000"/>
        </a:lnSpc>
        <a:spcBef>
          <a:spcPts val="360"/>
        </a:spcBef>
        <a:buFont typeface="Arial" panose="020B0604020202020204" pitchFamily="34" charset="0"/>
        <a:buChar char="•"/>
        <a:defRPr sz="2800" kern="1200">
          <a:solidFill>
            <a:schemeClr val="accent6"/>
          </a:solidFill>
          <a:latin typeface="+mn-lt"/>
          <a:ea typeface="+mn-ea"/>
          <a:cs typeface="+mn-cs"/>
        </a:defRPr>
      </a:lvl1pPr>
      <a:lvl2pPr marL="685800" indent="-347472" algn="l" defTabSz="914400" rtl="0" eaLnBrk="1" latinLnBrk="0" hangingPunct="1">
        <a:lnSpc>
          <a:spcPct val="100000"/>
        </a:lnSpc>
        <a:spcBef>
          <a:spcPts val="360"/>
        </a:spcBef>
        <a:buFont typeface="Arial" panose="020B0604020202020204" pitchFamily="34" charset="0"/>
        <a:buChar char="•"/>
        <a:defRPr sz="2400" kern="1200">
          <a:solidFill>
            <a:schemeClr val="accent6"/>
          </a:solidFill>
          <a:latin typeface="+mn-lt"/>
          <a:ea typeface="+mn-ea"/>
          <a:cs typeface="+mn-cs"/>
        </a:defRPr>
      </a:lvl2pPr>
      <a:lvl3pPr marL="1143000" indent="-347472" algn="l" defTabSz="914400" rtl="0" eaLnBrk="1" latinLnBrk="0" hangingPunct="1">
        <a:lnSpc>
          <a:spcPct val="100000"/>
        </a:lnSpc>
        <a:spcBef>
          <a:spcPts val="360"/>
        </a:spcBef>
        <a:buFont typeface="Arial" panose="020B0604020202020204" pitchFamily="34" charset="0"/>
        <a:buChar char="•"/>
        <a:defRPr sz="2000" kern="1200">
          <a:solidFill>
            <a:schemeClr val="accent6"/>
          </a:solidFill>
          <a:latin typeface="+mn-lt"/>
          <a:ea typeface="+mn-ea"/>
          <a:cs typeface="+mn-cs"/>
        </a:defRPr>
      </a:lvl3pPr>
      <a:lvl4pPr marL="16002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4pPr>
      <a:lvl5pPr marL="20574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C1B4C4E-8FC6-ECE4-61CE-3ED5A961560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1A157A6-F005-F94A-24AE-AFEDA87B37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D42FA4-7074-3CED-A103-87BD20B371A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8BA9314-129B-4C26-B5B4-A65D77F0F0DC}" type="datetimeFigureOut">
              <a:rPr lang="en-US" smtClean="0"/>
              <a:t>12/3/2024</a:t>
            </a:fld>
            <a:endParaRPr lang="en-US"/>
          </a:p>
        </p:txBody>
      </p:sp>
      <p:sp>
        <p:nvSpPr>
          <p:cNvPr id="5" name="Footer Placeholder 4">
            <a:extLst>
              <a:ext uri="{FF2B5EF4-FFF2-40B4-BE49-F238E27FC236}">
                <a16:creationId xmlns:a16="http://schemas.microsoft.com/office/drawing/2014/main" id="{CE7D82DB-6AE9-692F-7734-2CA9CF8D013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A9454E7B-2D92-A115-9833-DA3FF586E63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A393938-A581-4EEA-AB59-2DB7F0017F65}" type="slidenum">
              <a:rPr lang="en-US" smtClean="0"/>
              <a:t>‹#›</a:t>
            </a:fld>
            <a:endParaRPr lang="en-US"/>
          </a:p>
        </p:txBody>
      </p:sp>
    </p:spTree>
    <p:extLst>
      <p:ext uri="{BB962C8B-B14F-4D97-AF65-F5344CB8AC3E}">
        <p14:creationId xmlns:p14="http://schemas.microsoft.com/office/powerpoint/2010/main" val="2411518417"/>
      </p:ext>
    </p:extLst>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28EC11-7AAC-4049-9A83-CF2265C43055}"/>
              </a:ext>
            </a:extLst>
          </p:cNvPr>
          <p:cNvSpPr/>
          <p:nvPr userDrawn="1"/>
        </p:nvSpPr>
        <p:spPr>
          <a:xfrm rot="5400000">
            <a:off x="5730240" y="396240"/>
            <a:ext cx="731520" cy="12191998"/>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405818668"/>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Lst>
  <p:hf hdr="0" dt="0"/>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28EC11-7AAC-4049-9A83-CF2265C43055}"/>
              </a:ext>
            </a:extLst>
          </p:cNvPr>
          <p:cNvSpPr/>
          <p:nvPr userDrawn="1"/>
        </p:nvSpPr>
        <p:spPr>
          <a:xfrm rot="5400000">
            <a:off x="5730240" y="396240"/>
            <a:ext cx="731520" cy="12191998"/>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
        <p:nvSpPr>
          <p:cNvPr id="5" name="Footer Placeholder 5">
            <a:extLst>
              <a:ext uri="{FF2B5EF4-FFF2-40B4-BE49-F238E27FC236}">
                <a16:creationId xmlns:a16="http://schemas.microsoft.com/office/drawing/2014/main" id="{1939842B-85A9-BFC2-6B82-E342695975C3}"/>
              </a:ext>
            </a:extLst>
          </p:cNvPr>
          <p:cNvSpPr>
            <a:spLocks noGrp="1"/>
          </p:cNvSpPr>
          <p:nvPr>
            <p:ph type="ftr" sz="quarter" idx="3"/>
          </p:nvPr>
        </p:nvSpPr>
        <p:spPr>
          <a:xfrm>
            <a:off x="3238499" y="6347021"/>
            <a:ext cx="5469467" cy="365125"/>
          </a:xfrm>
          <a:prstGeom prst="rect">
            <a:avLst/>
          </a:prstGeom>
        </p:spPr>
        <p:txBody>
          <a:bodyPr/>
          <a:lstStyle>
            <a:lvl1pPr algn="ctr">
              <a:defRPr sz="1200">
                <a:solidFill>
                  <a:schemeClr val="bg1"/>
                </a:solidFill>
              </a:defRPr>
            </a:lvl1pPr>
          </a:lstStyle>
          <a:p>
            <a:r>
              <a:rPr lang="en-US"/>
              <a:t>CALPADS COE User Group Meeting October 2024</a:t>
            </a:r>
          </a:p>
        </p:txBody>
      </p:sp>
    </p:spTree>
    <p:extLst>
      <p:ext uri="{BB962C8B-B14F-4D97-AF65-F5344CB8AC3E}">
        <p14:creationId xmlns:p14="http://schemas.microsoft.com/office/powerpoint/2010/main" val="2897064499"/>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Lst>
  <p:hf hdr="0" dt="0"/>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2.xml"/></Relationships>
</file>

<file path=ppt/slides/_rels/slide10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9.xml"/><Relationship Id="rId1" Type="http://schemas.openxmlformats.org/officeDocument/2006/relationships/slideLayout" Target="../slideLayouts/slideLayout43.xml"/></Relationships>
</file>

<file path=ppt/slides/_rels/slide3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4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xml"/><Relationship Id="rId1" Type="http://schemas.openxmlformats.org/officeDocument/2006/relationships/slideLayout" Target="../slideLayouts/slideLayout4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xml"/><Relationship Id="rId1" Type="http://schemas.openxmlformats.org/officeDocument/2006/relationships/slideLayout" Target="../slideLayouts/slideLayout4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7.png"/><Relationship Id="rId1" Type="http://schemas.openxmlformats.org/officeDocument/2006/relationships/slideLayout" Target="../slideLayouts/slideLayout2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xml"/><Relationship Id="rId1" Type="http://schemas.openxmlformats.org/officeDocument/2006/relationships/slideLayout" Target="../slideLayouts/slideLayout4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64.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5.xml"/></Relationships>
</file>

<file path=ppt/slides/_rels/slide7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6.xml"/><Relationship Id="rId1" Type="http://schemas.openxmlformats.org/officeDocument/2006/relationships/slideLayout" Target="../slideLayouts/slideLayout65.xml"/></Relationships>
</file>

<file path=ppt/slides/_rels/slide79.xml.rels><?xml version="1.0" encoding="UTF-8" standalone="yes"?>
<Relationships xmlns="http://schemas.openxmlformats.org/package/2006/relationships"><Relationship Id="rId3" Type="http://schemas.openxmlformats.org/officeDocument/2006/relationships/hyperlink" Target="https://leginfo.legislature.ca.gov/faces/codes_displayText.xhtml?lawCode=EDC&amp;division=4.&amp;title=2.&amp;part=33.&amp;chapter=10.&amp;article=" TargetMode="External"/><Relationship Id="rId2" Type="http://schemas.openxmlformats.org/officeDocument/2006/relationships/notesSlide" Target="../notesSlides/notesSlide17.xml"/><Relationship Id="rId1" Type="http://schemas.openxmlformats.org/officeDocument/2006/relationships/slideLayout" Target="../slideLayouts/slideLayout65.xml"/></Relationships>
</file>

<file path=ppt/slides/_rels/slide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xml"/><Relationship Id="rId1" Type="http://schemas.openxmlformats.org/officeDocument/2006/relationships/slideLayout" Target="../slideLayouts/slideLayout47.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5.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5.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5.xml"/></Relationships>
</file>

<file path=ppt/slides/_rels/slide8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66.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87.xml.rels><?xml version="1.0" encoding="UTF-8" standalone="yes"?>
<Relationships xmlns="http://schemas.openxmlformats.org/package/2006/relationships"><Relationship Id="rId3" Type="http://schemas.openxmlformats.org/officeDocument/2006/relationships/hyperlink" Target="https://csis.fcmat.org/calpads/universal-supports-toolkit" TargetMode="External"/><Relationship Id="rId2" Type="http://schemas.openxmlformats.org/officeDocument/2006/relationships/notesSlide" Target="../notesSlides/notesSlide21.xml"/><Relationship Id="rId1" Type="http://schemas.openxmlformats.org/officeDocument/2006/relationships/slideLayout" Target="../slideLayouts/slideLayout65.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5.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5.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47.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5.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6.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0.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0.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848DD-403E-4120-8B61-E07700186F32}"/>
              </a:ext>
            </a:extLst>
          </p:cNvPr>
          <p:cNvSpPr>
            <a:spLocks noGrp="1"/>
          </p:cNvSpPr>
          <p:nvPr>
            <p:ph type="title"/>
          </p:nvPr>
        </p:nvSpPr>
        <p:spPr>
          <a:xfrm>
            <a:off x="322521" y="3069244"/>
            <a:ext cx="11546958" cy="2295448"/>
          </a:xfrm>
        </p:spPr>
        <p:txBody>
          <a:bodyPr/>
          <a:lstStyle/>
          <a:p>
            <a:r>
              <a:rPr lang="en-US" sz="4400" dirty="0">
                <a:ea typeface="+mj-lt"/>
                <a:cs typeface="+mj-lt"/>
              </a:rPr>
              <a:t>Item 1: Related to California’s State and Federal Accountability System: Review of the 2024 California School Dashboard and the 2025 Accountability Work Plan</a:t>
            </a:r>
            <a:br>
              <a:rPr lang="en-US" sz="3000" dirty="0"/>
            </a:br>
            <a:br>
              <a:rPr lang="en-US" sz="3000" dirty="0"/>
            </a:br>
            <a:r>
              <a:rPr lang="en-US" sz="3000" dirty="0">
                <a:cs typeface="Aharoni"/>
              </a:rPr>
              <a:t>California Practitioners Advisory Group</a:t>
            </a:r>
            <a:br>
              <a:rPr lang="en-US" sz="2800" b="0" dirty="0">
                <a:cs typeface="Arial"/>
              </a:rPr>
            </a:br>
            <a:r>
              <a:rPr lang="en-US" sz="2800" b="0" dirty="0">
                <a:cs typeface="Arial"/>
              </a:rPr>
              <a:t>December 13, 2024</a:t>
            </a:r>
            <a:br>
              <a:rPr lang="en-US" sz="3200" dirty="0">
                <a:cs typeface="Arial"/>
              </a:rPr>
            </a:br>
            <a:endParaRPr lang="en-US" sz="3000" dirty="0"/>
          </a:p>
        </p:txBody>
      </p:sp>
    </p:spTree>
    <p:extLst>
      <p:ext uri="{BB962C8B-B14F-4D97-AF65-F5344CB8AC3E}">
        <p14:creationId xmlns:p14="http://schemas.microsoft.com/office/powerpoint/2010/main" val="19797537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B8975-0915-7EE2-5C88-73A8D155EC39}"/>
              </a:ext>
            </a:extLst>
          </p:cNvPr>
          <p:cNvSpPr>
            <a:spLocks noGrp="1"/>
          </p:cNvSpPr>
          <p:nvPr>
            <p:ph type="title"/>
          </p:nvPr>
        </p:nvSpPr>
        <p:spPr/>
        <p:txBody>
          <a:bodyPr/>
          <a:lstStyle/>
          <a:p>
            <a:r>
              <a:rPr lang="en-US" dirty="0"/>
              <a:t>2024 Dashboard State Summary</a:t>
            </a:r>
          </a:p>
        </p:txBody>
      </p:sp>
      <p:pic>
        <p:nvPicPr>
          <p:cNvPr id="4" name="Content Placeholder 3" descr="Cards with gauges pointing to different color by indicators: Chronic Absenteeism: Yellow, Suspension rate: Green, English Learner Progress: Orange, Graduation Rate: yellow, College/career Yellow, English Language Arts: Orange, mathematics: Orange. ">
            <a:extLst>
              <a:ext uri="{FF2B5EF4-FFF2-40B4-BE49-F238E27FC236}">
                <a16:creationId xmlns:a16="http://schemas.microsoft.com/office/drawing/2014/main" id="{2FABBE99-D3BC-E2CC-7E76-BF937C141095}"/>
              </a:ext>
            </a:extLst>
          </p:cNvPr>
          <p:cNvPicPr>
            <a:picLocks noGrp="1" noChangeAspect="1"/>
          </p:cNvPicPr>
          <p:nvPr>
            <p:ph sz="quarter" idx="4"/>
          </p:nvPr>
        </p:nvPicPr>
        <p:blipFill>
          <a:blip r:embed="rId2"/>
          <a:stretch>
            <a:fillRect/>
          </a:stretch>
        </p:blipFill>
        <p:spPr>
          <a:xfrm>
            <a:off x="828886" y="2067253"/>
            <a:ext cx="10510415" cy="3414056"/>
          </a:xfrm>
          <a:prstGeom prst="rect">
            <a:avLst/>
          </a:prstGeom>
        </p:spPr>
      </p:pic>
    </p:spTree>
    <p:extLst>
      <p:ext uri="{BB962C8B-B14F-4D97-AF65-F5344CB8AC3E}">
        <p14:creationId xmlns:p14="http://schemas.microsoft.com/office/powerpoint/2010/main" val="315603605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E0634-BB8C-4FDB-43F5-2B178F32D022}"/>
              </a:ext>
            </a:extLst>
          </p:cNvPr>
          <p:cNvSpPr>
            <a:spLocks noGrp="1"/>
          </p:cNvSpPr>
          <p:nvPr>
            <p:ph type="title"/>
          </p:nvPr>
        </p:nvSpPr>
        <p:spPr>
          <a:xfrm>
            <a:off x="647700" y="304801"/>
            <a:ext cx="5181600" cy="1335314"/>
          </a:xfrm>
        </p:spPr>
        <p:txBody>
          <a:bodyPr anchor="ctr">
            <a:noAutofit/>
          </a:bodyPr>
          <a:lstStyle/>
          <a:p>
            <a:r>
              <a:rPr lang="en-US" sz="4000"/>
              <a:t>Priority 1—Teacher Data Background</a:t>
            </a:r>
            <a:endParaRPr lang="en-US" sz="4800"/>
          </a:p>
        </p:txBody>
      </p:sp>
      <p:sp>
        <p:nvSpPr>
          <p:cNvPr id="3" name="Content Placeholder 2">
            <a:extLst>
              <a:ext uri="{FF2B5EF4-FFF2-40B4-BE49-F238E27FC236}">
                <a16:creationId xmlns:a16="http://schemas.microsoft.com/office/drawing/2014/main" id="{BC4468F6-5772-8639-0075-9C8DC41B3F09}"/>
              </a:ext>
            </a:extLst>
          </p:cNvPr>
          <p:cNvSpPr>
            <a:spLocks noGrp="1"/>
          </p:cNvSpPr>
          <p:nvPr>
            <p:ph sz="quarter" idx="10"/>
          </p:nvPr>
        </p:nvSpPr>
        <p:spPr>
          <a:xfrm>
            <a:off x="647699" y="1752600"/>
            <a:ext cx="5837077" cy="4305300"/>
          </a:xfrm>
        </p:spPr>
        <p:txBody>
          <a:bodyPr vert="horz" lIns="91440" tIns="45720" rIns="91440" bIns="45720" rtlCol="0" anchor="ctr">
            <a:normAutofit fontScale="77500" lnSpcReduction="20000"/>
          </a:bodyPr>
          <a:lstStyle/>
          <a:p>
            <a:pPr>
              <a:lnSpc>
                <a:spcPct val="100000"/>
              </a:lnSpc>
            </a:pPr>
            <a:r>
              <a:rPr lang="en-US" sz="3600" dirty="0">
                <a:latin typeface="Arial"/>
                <a:cs typeface="Arial"/>
              </a:rPr>
              <a:t>In 2023, the SBE adopted displaying information from the 2021–22 Teacher Assignment Monitoring Outcomes (TAMO) reports within Local Measure Priority 1</a:t>
            </a:r>
          </a:p>
          <a:p>
            <a:pPr>
              <a:lnSpc>
                <a:spcPct val="100000"/>
              </a:lnSpc>
            </a:pPr>
            <a:r>
              <a:rPr lang="en-US" dirty="0">
                <a:latin typeface="Arial"/>
                <a:cs typeface="Arial"/>
              </a:rPr>
              <a:t>The SBE also updated the self-reflection tool for Priority 1 consistent with the addition of statewide data related to the assignment of teachers</a:t>
            </a:r>
            <a:endParaRPr lang="en-US" sz="3600" dirty="0">
              <a:latin typeface="Arial"/>
              <a:cs typeface="Arial"/>
            </a:endParaRPr>
          </a:p>
        </p:txBody>
      </p:sp>
      <p:pic>
        <p:nvPicPr>
          <p:cNvPr id="6" name="Content Placeholder 5">
            <a:extLst>
              <a:ext uri="{FF2B5EF4-FFF2-40B4-BE49-F238E27FC236}">
                <a16:creationId xmlns:a16="http://schemas.microsoft.com/office/drawing/2014/main" id="{55CF8373-E36F-F8B1-5E76-051C5A1FB9C5}"/>
              </a:ext>
              <a:ext uri="{C183D7F6-B498-43B3-948B-1728B52AA6E4}">
                <adec:decorative xmlns:adec="http://schemas.microsoft.com/office/drawing/2017/decorative" val="1"/>
              </a:ext>
            </a:extLst>
          </p:cNvPr>
          <p:cNvPicPr>
            <a:picLocks noGrp="1" noChangeAspect="1"/>
          </p:cNvPicPr>
          <p:nvPr>
            <p:ph sz="quarter" idx="4294967295"/>
          </p:nvPr>
        </p:nvPicPr>
        <p:blipFill rotWithShape="1">
          <a:blip r:embed="rId3" cstate="print">
            <a:extLst>
              <a:ext uri="{28A0092B-C50C-407E-A947-70E740481C1C}">
                <a14:useLocalDpi xmlns:a14="http://schemas.microsoft.com/office/drawing/2010/main" val="0"/>
              </a:ext>
            </a:extLst>
          </a:blip>
          <a:srcRect l="21208" t="1961" r="25335" b="399"/>
          <a:stretch/>
        </p:blipFill>
        <p:spPr>
          <a:xfrm>
            <a:off x="7010400" y="0"/>
            <a:ext cx="5181600" cy="6324600"/>
          </a:xfrm>
          <a:noFill/>
        </p:spPr>
      </p:pic>
    </p:spTree>
    <p:extLst>
      <p:ext uri="{BB962C8B-B14F-4D97-AF65-F5344CB8AC3E}">
        <p14:creationId xmlns:p14="http://schemas.microsoft.com/office/powerpoint/2010/main" val="137937777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88251-2668-43A8-C2B7-74843C946213}"/>
              </a:ext>
            </a:extLst>
          </p:cNvPr>
          <p:cNvSpPr>
            <a:spLocks noGrp="1"/>
          </p:cNvSpPr>
          <p:nvPr>
            <p:ph type="title"/>
          </p:nvPr>
        </p:nvSpPr>
        <p:spPr/>
        <p:txBody>
          <a:bodyPr/>
          <a:lstStyle/>
          <a:p>
            <a:r>
              <a:rPr lang="en-US" sz="4400">
                <a:cs typeface="Aharoni"/>
              </a:rPr>
              <a:t>Priority 1–Teacher Data Workplan</a:t>
            </a:r>
            <a:endParaRPr lang="en-US" sz="4400"/>
          </a:p>
        </p:txBody>
      </p:sp>
      <p:sp>
        <p:nvSpPr>
          <p:cNvPr id="3" name="Content Placeholder 2">
            <a:extLst>
              <a:ext uri="{FF2B5EF4-FFF2-40B4-BE49-F238E27FC236}">
                <a16:creationId xmlns:a16="http://schemas.microsoft.com/office/drawing/2014/main" id="{FD5C020E-9374-FEFF-5183-E38CCB38C9F5}"/>
              </a:ext>
            </a:extLst>
          </p:cNvPr>
          <p:cNvSpPr>
            <a:spLocks noGrp="1"/>
          </p:cNvSpPr>
          <p:nvPr>
            <p:ph sz="quarter" idx="10"/>
          </p:nvPr>
        </p:nvSpPr>
        <p:spPr>
          <a:xfrm>
            <a:off x="647700" y="1526959"/>
            <a:ext cx="10626941" cy="4530941"/>
          </a:xfrm>
        </p:spPr>
        <p:txBody>
          <a:bodyPr>
            <a:normAutofit fontScale="85000" lnSpcReduction="20000"/>
          </a:bodyPr>
          <a:lstStyle/>
          <a:p>
            <a:r>
              <a:rPr lang="en-US" sz="2800" dirty="0"/>
              <a:t>In 2024, the CDE continues to provide technical and policy support to LEAs for these reports and similar reports on the School Accountability Report Card (SARC) </a:t>
            </a:r>
          </a:p>
          <a:p>
            <a:pPr algn="l">
              <a:spcAft>
                <a:spcPts val="1200"/>
              </a:spcAft>
            </a:pPr>
            <a:r>
              <a:rPr lang="en-US" sz="2800" dirty="0"/>
              <a:t>The CDE is preparing for the release of these related reports on DataQuest in early 2025:</a:t>
            </a:r>
            <a:endParaRPr lang="en-US" sz="2800" b="0" i="0" dirty="0">
              <a:effectLst/>
            </a:endParaRPr>
          </a:p>
          <a:p>
            <a:pPr lvl="1">
              <a:spcAft>
                <a:spcPts val="750"/>
              </a:spcAft>
              <a:buFont typeface="Arial" panose="020B0604020202020204" pitchFamily="34" charset="0"/>
              <a:buChar char="•"/>
            </a:pPr>
            <a:r>
              <a:rPr lang="en-US" sz="2800" b="0" i="0" dirty="0">
                <a:effectLst/>
              </a:rPr>
              <a:t>Certificated Staff Counts by Race/Ethnicity (2019–20 through 2023–24)</a:t>
            </a:r>
          </a:p>
          <a:p>
            <a:pPr lvl="1">
              <a:spcAft>
                <a:spcPts val="750"/>
              </a:spcAft>
              <a:buFont typeface="Arial" panose="020B0604020202020204" pitchFamily="34" charset="0"/>
              <a:buChar char="•"/>
            </a:pPr>
            <a:r>
              <a:rPr lang="en-US" sz="2800" b="0" i="0" dirty="0">
                <a:effectLst/>
              </a:rPr>
              <a:t>Certificated Staff Experience Summary (2019–20 through 2023–24)</a:t>
            </a:r>
          </a:p>
          <a:p>
            <a:pPr lvl="1">
              <a:spcAft>
                <a:spcPts val="750"/>
              </a:spcAft>
              <a:buFont typeface="Arial" panose="020B0604020202020204" pitchFamily="34" charset="0"/>
              <a:buChar char="•"/>
            </a:pPr>
            <a:r>
              <a:rPr lang="en-US" sz="2800" b="0" i="0" dirty="0">
                <a:effectLst/>
              </a:rPr>
              <a:t>Certificated Staff Education Summary (2019–20 through 2023–24)</a:t>
            </a:r>
          </a:p>
          <a:p>
            <a:pPr lvl="1">
              <a:spcAft>
                <a:spcPts val="750"/>
              </a:spcAft>
              <a:buFont typeface="Arial" panose="020B0604020202020204" pitchFamily="34" charset="0"/>
              <a:buChar char="•"/>
            </a:pPr>
            <a:r>
              <a:rPr lang="en-US" sz="2800" b="0" i="0" dirty="0">
                <a:effectLst/>
              </a:rPr>
              <a:t>Student/Certificated Staff Ratios (2019–20 through 2023–24)</a:t>
            </a:r>
          </a:p>
          <a:p>
            <a:pPr>
              <a:spcAft>
                <a:spcPts val="750"/>
              </a:spcAft>
            </a:pPr>
            <a:r>
              <a:rPr lang="en-US" sz="3200" dirty="0">
                <a:latin typeface="Arial"/>
                <a:cs typeface="Arial"/>
              </a:rPr>
              <a:t>Following the release of these new reports, the CDE will support the field to effectively use these reports</a:t>
            </a:r>
            <a:endParaRPr lang="en-US" sz="3000" b="0" i="0" dirty="0">
              <a:effectLst/>
            </a:endParaRPr>
          </a:p>
        </p:txBody>
      </p:sp>
    </p:spTree>
    <p:extLst>
      <p:ext uri="{BB962C8B-B14F-4D97-AF65-F5344CB8AC3E}">
        <p14:creationId xmlns:p14="http://schemas.microsoft.com/office/powerpoint/2010/main" val="314003844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6B501-0F31-8EE5-29F7-B7A4A6EC358A}"/>
              </a:ext>
            </a:extLst>
          </p:cNvPr>
          <p:cNvSpPr>
            <a:spLocks noGrp="1"/>
          </p:cNvSpPr>
          <p:nvPr>
            <p:ph type="title"/>
          </p:nvPr>
        </p:nvSpPr>
        <p:spPr/>
        <p:txBody>
          <a:bodyPr/>
          <a:lstStyle/>
          <a:p>
            <a:r>
              <a:rPr lang="en-US" sz="6000" dirty="0"/>
              <a:t>Every Student Succeeds Act State Plan</a:t>
            </a:r>
          </a:p>
        </p:txBody>
      </p:sp>
    </p:spTree>
    <p:extLst>
      <p:ext uri="{BB962C8B-B14F-4D97-AF65-F5344CB8AC3E}">
        <p14:creationId xmlns:p14="http://schemas.microsoft.com/office/powerpoint/2010/main" val="156677627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A6E8C-76CD-06FB-5CAA-3899F1CA535D}"/>
              </a:ext>
            </a:extLst>
          </p:cNvPr>
          <p:cNvSpPr>
            <a:spLocks noGrp="1"/>
          </p:cNvSpPr>
          <p:nvPr>
            <p:ph type="title"/>
          </p:nvPr>
        </p:nvSpPr>
        <p:spPr/>
        <p:txBody>
          <a:bodyPr/>
          <a:lstStyle/>
          <a:p>
            <a:r>
              <a:rPr lang="en-US" sz="5400" dirty="0"/>
              <a:t>ESSA State Plan Considerations</a:t>
            </a:r>
          </a:p>
        </p:txBody>
      </p:sp>
      <p:sp>
        <p:nvSpPr>
          <p:cNvPr id="3" name="Content Placeholder 2">
            <a:extLst>
              <a:ext uri="{FF2B5EF4-FFF2-40B4-BE49-F238E27FC236}">
                <a16:creationId xmlns:a16="http://schemas.microsoft.com/office/drawing/2014/main" id="{D9089B09-AAD1-A1A1-678A-ECB145A3154F}"/>
              </a:ext>
            </a:extLst>
          </p:cNvPr>
          <p:cNvSpPr>
            <a:spLocks noGrp="1"/>
          </p:cNvSpPr>
          <p:nvPr>
            <p:ph sz="quarter" idx="10"/>
          </p:nvPr>
        </p:nvSpPr>
        <p:spPr>
          <a:xfrm>
            <a:off x="647699" y="1752600"/>
            <a:ext cx="10858499" cy="4572000"/>
          </a:xfrm>
        </p:spPr>
        <p:txBody>
          <a:bodyPr vert="horz" lIns="91440" tIns="45720" rIns="91440" bIns="45720" rtlCol="0" anchor="t">
            <a:normAutofit/>
          </a:bodyPr>
          <a:lstStyle/>
          <a:p>
            <a:r>
              <a:rPr lang="en-US" sz="3600" b="0" i="0" u="none" strike="noStrike" baseline="0" noProof="0" dirty="0">
                <a:latin typeface="Arial"/>
              </a:rPr>
              <a:t>In 2025, the SBE will provide direction on whether to amend</a:t>
            </a:r>
            <a:r>
              <a:rPr lang="en-US" dirty="0">
                <a:latin typeface="Arial"/>
              </a:rPr>
              <a:t> the ESSA State Plan to include the following </a:t>
            </a:r>
            <a:r>
              <a:rPr lang="en-US" sz="3600" b="0" i="0" u="none" strike="noStrike" baseline="0" noProof="0" dirty="0">
                <a:latin typeface="Arial"/>
              </a:rPr>
              <a:t>items to the U.S. Department of Education to be effective with the 2026 Dashboard</a:t>
            </a:r>
          </a:p>
          <a:p>
            <a:pPr lvl="1"/>
            <a:r>
              <a:rPr lang="en-US" dirty="0">
                <a:latin typeface="Arial"/>
                <a:cs typeface="Arial"/>
              </a:rPr>
              <a:t>Science Indicator </a:t>
            </a:r>
          </a:p>
          <a:p>
            <a:pPr lvl="1"/>
            <a:r>
              <a:rPr lang="en-US" dirty="0">
                <a:latin typeface="Arial"/>
                <a:cs typeface="Arial"/>
              </a:rPr>
              <a:t>Long-term English Learners </a:t>
            </a:r>
          </a:p>
          <a:p>
            <a:pPr lvl="1"/>
            <a:r>
              <a:rPr lang="en-US" dirty="0">
                <a:latin typeface="Arial"/>
                <a:cs typeface="Arial"/>
              </a:rPr>
              <a:t>Growth data</a:t>
            </a:r>
            <a:endParaRPr lang="en-US" dirty="0"/>
          </a:p>
        </p:txBody>
      </p:sp>
    </p:spTree>
    <p:extLst>
      <p:ext uri="{BB962C8B-B14F-4D97-AF65-F5344CB8AC3E}">
        <p14:creationId xmlns:p14="http://schemas.microsoft.com/office/powerpoint/2010/main" val="207766992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63B60-9782-5499-9E11-4728682C697F}"/>
              </a:ext>
            </a:extLst>
          </p:cNvPr>
          <p:cNvSpPr>
            <a:spLocks noGrp="1"/>
          </p:cNvSpPr>
          <p:nvPr>
            <p:ph type="title"/>
          </p:nvPr>
        </p:nvSpPr>
        <p:spPr/>
        <p:txBody>
          <a:bodyPr/>
          <a:lstStyle/>
          <a:p>
            <a:r>
              <a:rPr lang="en-US" sz="6000" dirty="0">
                <a:cs typeface="Arial"/>
              </a:rPr>
              <a:t>Next Steps for the State Board of Education</a:t>
            </a:r>
          </a:p>
        </p:txBody>
      </p:sp>
    </p:spTree>
    <p:extLst>
      <p:ext uri="{BB962C8B-B14F-4D97-AF65-F5344CB8AC3E}">
        <p14:creationId xmlns:p14="http://schemas.microsoft.com/office/powerpoint/2010/main" val="77530809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AB869-14C4-B665-C6B0-07436F6CC9CD}"/>
              </a:ext>
            </a:extLst>
          </p:cNvPr>
          <p:cNvSpPr>
            <a:spLocks noGrp="1"/>
          </p:cNvSpPr>
          <p:nvPr>
            <p:ph type="title"/>
          </p:nvPr>
        </p:nvSpPr>
        <p:spPr/>
        <p:txBody>
          <a:bodyPr/>
          <a:lstStyle/>
          <a:p>
            <a:r>
              <a:rPr lang="en-US" sz="4400" dirty="0">
                <a:cs typeface="Aharoni"/>
              </a:rPr>
              <a:t>January SBE Meeting</a:t>
            </a:r>
            <a:endParaRPr lang="en-US" sz="4400" dirty="0"/>
          </a:p>
        </p:txBody>
      </p:sp>
      <p:sp>
        <p:nvSpPr>
          <p:cNvPr id="3" name="Content Placeholder 2">
            <a:extLst>
              <a:ext uri="{FF2B5EF4-FFF2-40B4-BE49-F238E27FC236}">
                <a16:creationId xmlns:a16="http://schemas.microsoft.com/office/drawing/2014/main" id="{15CFB364-2A8E-9B7B-77DA-6DF625186C5F}"/>
              </a:ext>
            </a:extLst>
          </p:cNvPr>
          <p:cNvSpPr>
            <a:spLocks noGrp="1"/>
          </p:cNvSpPr>
          <p:nvPr>
            <p:ph sz="quarter" idx="10"/>
          </p:nvPr>
        </p:nvSpPr>
        <p:spPr/>
        <p:txBody>
          <a:bodyPr vert="horz" lIns="91440" tIns="45720" rIns="91440" bIns="45720" rtlCol="0" anchor="t">
            <a:normAutofit/>
          </a:bodyPr>
          <a:lstStyle/>
          <a:p>
            <a:r>
              <a:rPr lang="en-US">
                <a:latin typeface="Arial"/>
                <a:cs typeface="Arial"/>
              </a:rPr>
              <a:t>SBE will provide feedback and adopt the 2025 Accountability Workplan</a:t>
            </a:r>
            <a:endParaRPr lang="en-US"/>
          </a:p>
        </p:txBody>
      </p:sp>
    </p:spTree>
    <p:extLst>
      <p:ext uri="{BB962C8B-B14F-4D97-AF65-F5344CB8AC3E}">
        <p14:creationId xmlns:p14="http://schemas.microsoft.com/office/powerpoint/2010/main" val="126927701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63B60-9782-5499-9E11-4728682C697F}"/>
              </a:ext>
            </a:extLst>
          </p:cNvPr>
          <p:cNvSpPr>
            <a:spLocks noGrp="1"/>
          </p:cNvSpPr>
          <p:nvPr>
            <p:ph type="title"/>
          </p:nvPr>
        </p:nvSpPr>
        <p:spPr/>
        <p:txBody>
          <a:bodyPr/>
          <a:lstStyle/>
          <a:p>
            <a:r>
              <a:rPr lang="en-US" sz="6000" dirty="0">
                <a:cs typeface="Arial"/>
              </a:rPr>
              <a:t>Public Comment</a:t>
            </a:r>
          </a:p>
        </p:txBody>
      </p:sp>
    </p:spTree>
    <p:extLst>
      <p:ext uri="{BB962C8B-B14F-4D97-AF65-F5344CB8AC3E}">
        <p14:creationId xmlns:p14="http://schemas.microsoft.com/office/powerpoint/2010/main" val="368764671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2C87E-224D-CFF5-FC41-9B073350F21F}"/>
              </a:ext>
            </a:extLst>
          </p:cNvPr>
          <p:cNvSpPr>
            <a:spLocks noGrp="1"/>
          </p:cNvSpPr>
          <p:nvPr>
            <p:ph type="title"/>
          </p:nvPr>
        </p:nvSpPr>
        <p:spPr/>
        <p:txBody>
          <a:bodyPr/>
          <a:lstStyle/>
          <a:p>
            <a:r>
              <a:rPr lang="en-US" sz="4800" dirty="0"/>
              <a:t>Public Comment Call-in Number</a:t>
            </a:r>
          </a:p>
        </p:txBody>
      </p:sp>
      <p:sp>
        <p:nvSpPr>
          <p:cNvPr id="3" name="Content Placeholder 2">
            <a:extLst>
              <a:ext uri="{FF2B5EF4-FFF2-40B4-BE49-F238E27FC236}">
                <a16:creationId xmlns:a16="http://schemas.microsoft.com/office/drawing/2014/main" id="{78E3B448-3468-A111-0754-83DCA3B98F41}"/>
              </a:ext>
            </a:extLst>
          </p:cNvPr>
          <p:cNvSpPr>
            <a:spLocks noGrp="1"/>
          </p:cNvSpPr>
          <p:nvPr>
            <p:ph sz="quarter" idx="10"/>
          </p:nvPr>
        </p:nvSpPr>
        <p:spPr/>
        <p:txBody>
          <a:bodyPr vert="horz" lIns="91440" tIns="45720" rIns="91440" bIns="45720" rtlCol="0" anchor="t">
            <a:normAutofit fontScale="47500" lnSpcReduction="20000"/>
          </a:bodyPr>
          <a:lstStyle/>
          <a:p>
            <a:r>
              <a:rPr lang="en-US" sz="7200">
                <a:latin typeface="Arial"/>
                <a:cs typeface="Arial"/>
              </a:rPr>
              <a:t>Phone number: </a:t>
            </a:r>
            <a:r>
              <a:rPr lang="en-US" sz="7200" b="1">
                <a:latin typeface="Arial"/>
                <a:cs typeface="Arial"/>
              </a:rPr>
              <a:t>717-908-1926</a:t>
            </a:r>
            <a:endParaRPr lang="en-US" sz="7200" b="1"/>
          </a:p>
          <a:p>
            <a:r>
              <a:rPr lang="en-US" sz="7200">
                <a:latin typeface="Arial"/>
                <a:cs typeface="Arial"/>
              </a:rPr>
              <a:t>Participant Access Code: #</a:t>
            </a:r>
            <a:r>
              <a:rPr lang="en-US" sz="7200" b="1">
                <a:latin typeface="Arial"/>
                <a:cs typeface="Arial"/>
              </a:rPr>
              <a:t>1166083</a:t>
            </a:r>
            <a:endParaRPr lang="en-US" sz="7200" b="1"/>
          </a:p>
          <a:p>
            <a:r>
              <a:rPr lang="en-US" sz="7200">
                <a:latin typeface="Arial"/>
                <a:cs typeface="Arial"/>
              </a:rPr>
              <a:t>Notes: Turn down the volume of your computer or live webcast to avoid background echoes. </a:t>
            </a:r>
            <a:endParaRPr lang="en-US"/>
          </a:p>
          <a:p>
            <a:r>
              <a:rPr lang="en-US" sz="7200">
                <a:latin typeface="Arial"/>
                <a:cs typeface="Arial"/>
              </a:rPr>
              <a:t>When it is your turn, an operator will announce, “Please say your name and affiliation and begin public comment. Your time begins now.”</a:t>
            </a:r>
            <a:endParaRPr lang="en-US">
              <a:latin typeface="Arial"/>
              <a:cs typeface="Arial"/>
            </a:endParaRPr>
          </a:p>
        </p:txBody>
      </p:sp>
    </p:spTree>
    <p:extLst>
      <p:ext uri="{BB962C8B-B14F-4D97-AF65-F5344CB8AC3E}">
        <p14:creationId xmlns:p14="http://schemas.microsoft.com/office/powerpoint/2010/main" val="40877807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A6386-AA7B-46F9-ACF3-97B877B01BA6}"/>
              </a:ext>
            </a:extLst>
          </p:cNvPr>
          <p:cNvSpPr>
            <a:spLocks noGrp="1"/>
          </p:cNvSpPr>
          <p:nvPr>
            <p:ph type="title"/>
          </p:nvPr>
        </p:nvSpPr>
        <p:spPr/>
        <p:txBody>
          <a:bodyPr vert="horz" lIns="91440" tIns="45720" rIns="91440" bIns="45720" rtlCol="0" anchor="b" anchorCtr="0">
            <a:normAutofit/>
          </a:bodyPr>
          <a:lstStyle/>
          <a:p>
            <a:r>
              <a:rPr lang="en-US" b="1" kern="1200" cap="none" dirty="0">
                <a:latin typeface="+mj-lt"/>
                <a:ea typeface="+mj-ea"/>
                <a:cs typeface="+mj-cs"/>
              </a:rPr>
              <a:t>Chronic Absenteeism Indicator Statewide Results </a:t>
            </a:r>
          </a:p>
        </p:txBody>
      </p:sp>
      <p:sp>
        <p:nvSpPr>
          <p:cNvPr id="5" name="Text Placeholder 4">
            <a:extLst>
              <a:ext uri="{FF2B5EF4-FFF2-40B4-BE49-F238E27FC236}">
                <a16:creationId xmlns:a16="http://schemas.microsoft.com/office/drawing/2014/main" id="{CFE24157-57C5-4FB4-62C1-DF43812AA5A9}"/>
              </a:ext>
            </a:extLst>
          </p:cNvPr>
          <p:cNvSpPr>
            <a:spLocks noGrp="1"/>
          </p:cNvSpPr>
          <p:nvPr>
            <p:ph type="body" sz="quarter" idx="13"/>
          </p:nvPr>
        </p:nvSpPr>
        <p:spPr/>
        <p:txBody>
          <a:bodyPr/>
          <a:lstStyle/>
          <a:p>
            <a:pPr marL="0" lvl="0" indent="0" algn="ctr">
              <a:lnSpc>
                <a:spcPct val="90000"/>
              </a:lnSpc>
              <a:buNone/>
              <a:defRPr/>
            </a:pPr>
            <a:r>
              <a:rPr lang="en-US" dirty="0">
                <a:solidFill>
                  <a:srgbClr val="01426A"/>
                </a:solidFill>
              </a:rPr>
              <a:t>Represents LEAs and schools that serve kindergarten through grade eight students whose students were absent 10 percent or more of the school year.</a:t>
            </a:r>
            <a:endParaRPr lang="en-US" dirty="0">
              <a:solidFill>
                <a:srgbClr val="01426A"/>
              </a:solidFill>
              <a:cs typeface="Arial"/>
            </a:endParaRPr>
          </a:p>
          <a:p>
            <a:pPr marL="0" lvl="0" indent="0" algn="ctr">
              <a:lnSpc>
                <a:spcPct val="90000"/>
              </a:lnSpc>
              <a:buNone/>
              <a:defRPr/>
            </a:pPr>
            <a:endParaRPr lang="en-US" dirty="0">
              <a:solidFill>
                <a:srgbClr val="01426A"/>
              </a:solidFill>
              <a:cs typeface="Arial"/>
            </a:endParaRPr>
          </a:p>
          <a:p>
            <a:pPr marL="0" lvl="0" indent="0" algn="ctr">
              <a:lnSpc>
                <a:spcPct val="90000"/>
              </a:lnSpc>
              <a:buNone/>
              <a:defRPr/>
            </a:pPr>
            <a:r>
              <a:rPr lang="en-US" dirty="0">
                <a:solidFill>
                  <a:srgbClr val="01426A"/>
                </a:solidFill>
              </a:rPr>
              <a:t>For most state indicators, the desired outcome is to have a high percentage of performance in the current year. This indicator has a reverse goal of having the lowest percentage of students chronically absent in the current year.</a:t>
            </a:r>
            <a:endParaRPr lang="en-US" dirty="0">
              <a:solidFill>
                <a:srgbClr val="01426A"/>
              </a:solidFill>
              <a:cs typeface="Arial"/>
            </a:endParaRPr>
          </a:p>
        </p:txBody>
      </p:sp>
      <p:pic>
        <p:nvPicPr>
          <p:cNvPr id="6" name="Content Placeholder 5" descr="Chronic absenteeism Rate card with overall performance color yellow. 18.6 percent chronically absent, decreased 5.7 points. Student group performance: 12 yellow, 2 green.">
            <a:extLst>
              <a:ext uri="{FF2B5EF4-FFF2-40B4-BE49-F238E27FC236}">
                <a16:creationId xmlns:a16="http://schemas.microsoft.com/office/drawing/2014/main" id="{7E3F9FE2-3CC1-2D9E-E66F-4F71676C8B43}"/>
              </a:ext>
            </a:extLst>
          </p:cNvPr>
          <p:cNvPicPr>
            <a:picLocks noGrp="1" noChangeAspect="1"/>
          </p:cNvPicPr>
          <p:nvPr>
            <p:ph type="pic" sz="quarter" idx="14"/>
          </p:nvPr>
        </p:nvPicPr>
        <p:blipFill>
          <a:blip r:embed="rId2"/>
          <a:srcRect t="1482" b="1482"/>
          <a:stretch/>
        </p:blipFill>
        <p:spPr>
          <a:noFill/>
        </p:spPr>
      </p:pic>
      <p:sp>
        <p:nvSpPr>
          <p:cNvPr id="4" name="TextBox 3">
            <a:extLst>
              <a:ext uri="{FF2B5EF4-FFF2-40B4-BE49-F238E27FC236}">
                <a16:creationId xmlns:a16="http://schemas.microsoft.com/office/drawing/2014/main" id="{1835E2C6-913E-4744-95AB-E1FA69F4F880}"/>
              </a:ext>
              <a:ext uri="{C183D7F6-B498-43B3-948B-1728B52AA6E4}">
                <adec:decorative xmlns:adec="http://schemas.microsoft.com/office/drawing/2017/decorative" val="1"/>
              </a:ext>
            </a:extLst>
          </p:cNvPr>
          <p:cNvSpPr txBox="1"/>
          <p:nvPr/>
        </p:nvSpPr>
        <p:spPr>
          <a:xfrm>
            <a:off x="-1" y="1752600"/>
            <a:ext cx="8113364" cy="4572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90000"/>
              </a:lnSpc>
              <a:spcBef>
                <a:spcPts val="360"/>
              </a:spcBef>
              <a:spcAft>
                <a:spcPts val="0"/>
              </a:spcAft>
              <a:buClrTx/>
              <a:buSzTx/>
              <a:buFontTx/>
              <a:buNone/>
              <a:tabLst/>
              <a:defRPr/>
            </a:pPr>
            <a:endParaRPr kumimoji="0" lang="en-US" sz="2800" b="0" i="0" u="none" strike="noStrike" kern="1200" cap="none" spc="0" normalizeH="0" baseline="0" noProof="0">
              <a:ln>
                <a:noFill/>
              </a:ln>
              <a:solidFill>
                <a:srgbClr val="01426A"/>
              </a:solidFill>
              <a:effectLst/>
              <a:uLnTx/>
              <a:uFillTx/>
              <a:latin typeface="Arial"/>
              <a:ea typeface="+mn-ea"/>
              <a:cs typeface="Arial"/>
            </a:endParaRPr>
          </a:p>
        </p:txBody>
      </p:sp>
    </p:spTree>
    <p:extLst>
      <p:ext uri="{BB962C8B-B14F-4D97-AF65-F5344CB8AC3E}">
        <p14:creationId xmlns:p14="http://schemas.microsoft.com/office/powerpoint/2010/main" val="33640715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7F0EC-C079-2971-CD24-AC3D71799364}"/>
              </a:ext>
            </a:extLst>
          </p:cNvPr>
          <p:cNvSpPr>
            <a:spLocks noGrp="1"/>
          </p:cNvSpPr>
          <p:nvPr>
            <p:ph type="title"/>
          </p:nvPr>
        </p:nvSpPr>
        <p:spPr/>
        <p:txBody>
          <a:bodyPr/>
          <a:lstStyle/>
          <a:p>
            <a:r>
              <a:rPr lang="en-US" dirty="0"/>
              <a:t>Chronic Absenteeism Additional Information</a:t>
            </a:r>
          </a:p>
        </p:txBody>
      </p:sp>
      <p:graphicFrame>
        <p:nvGraphicFramePr>
          <p:cNvPr id="4" name="Content Placeholder 11">
            <a:extLst>
              <a:ext uri="{FF2B5EF4-FFF2-40B4-BE49-F238E27FC236}">
                <a16:creationId xmlns:a16="http://schemas.microsoft.com/office/drawing/2014/main" id="{3B0CA70E-85CA-B284-E767-DD9E2F670E11}"/>
              </a:ext>
            </a:extLst>
          </p:cNvPr>
          <p:cNvGraphicFramePr>
            <a:graphicFrameLocks noGrp="1"/>
          </p:cNvGraphicFramePr>
          <p:nvPr>
            <p:ph type="tbl" sz="quarter" idx="11"/>
            <p:extLst>
              <p:ext uri="{D42A27DB-BD31-4B8C-83A1-F6EECF244321}">
                <p14:modId xmlns:p14="http://schemas.microsoft.com/office/powerpoint/2010/main" val="756952101"/>
              </p:ext>
            </p:extLst>
          </p:nvPr>
        </p:nvGraphicFramePr>
        <p:xfrm>
          <a:off x="758952" y="2718118"/>
          <a:ext cx="10191748" cy="2331466"/>
        </p:xfrm>
        <a:graphic>
          <a:graphicData uri="http://schemas.openxmlformats.org/drawingml/2006/table">
            <a:tbl>
              <a:tblPr firstRow="1" bandRow="1">
                <a:tableStyleId>{5940675A-B579-460E-94D1-54222C63F5DA}</a:tableStyleId>
              </a:tblPr>
              <a:tblGrid>
                <a:gridCol w="1828800">
                  <a:extLst>
                    <a:ext uri="{9D8B030D-6E8A-4147-A177-3AD203B41FA5}">
                      <a16:colId xmlns:a16="http://schemas.microsoft.com/office/drawing/2014/main" val="2896039736"/>
                    </a:ext>
                  </a:extLst>
                </a:gridCol>
                <a:gridCol w="1083128">
                  <a:extLst>
                    <a:ext uri="{9D8B030D-6E8A-4147-A177-3AD203B41FA5}">
                      <a16:colId xmlns:a16="http://schemas.microsoft.com/office/drawing/2014/main" val="3131124755"/>
                    </a:ext>
                  </a:extLst>
                </a:gridCol>
                <a:gridCol w="1455964">
                  <a:extLst>
                    <a:ext uri="{9D8B030D-6E8A-4147-A177-3AD203B41FA5}">
                      <a16:colId xmlns:a16="http://schemas.microsoft.com/office/drawing/2014/main" val="1656580386"/>
                    </a:ext>
                  </a:extLst>
                </a:gridCol>
                <a:gridCol w="1455964">
                  <a:extLst>
                    <a:ext uri="{9D8B030D-6E8A-4147-A177-3AD203B41FA5}">
                      <a16:colId xmlns:a16="http://schemas.microsoft.com/office/drawing/2014/main" val="721298746"/>
                    </a:ext>
                  </a:extLst>
                </a:gridCol>
                <a:gridCol w="1455964">
                  <a:extLst>
                    <a:ext uri="{9D8B030D-6E8A-4147-A177-3AD203B41FA5}">
                      <a16:colId xmlns:a16="http://schemas.microsoft.com/office/drawing/2014/main" val="3816976814"/>
                    </a:ext>
                  </a:extLst>
                </a:gridCol>
                <a:gridCol w="1455964">
                  <a:extLst>
                    <a:ext uri="{9D8B030D-6E8A-4147-A177-3AD203B41FA5}">
                      <a16:colId xmlns:a16="http://schemas.microsoft.com/office/drawing/2014/main" val="1381235017"/>
                    </a:ext>
                  </a:extLst>
                </a:gridCol>
                <a:gridCol w="1455964">
                  <a:extLst>
                    <a:ext uri="{9D8B030D-6E8A-4147-A177-3AD203B41FA5}">
                      <a16:colId xmlns:a16="http://schemas.microsoft.com/office/drawing/2014/main" val="1097803067"/>
                    </a:ext>
                  </a:extLst>
                </a:gridCol>
              </a:tblGrid>
              <a:tr h="804410">
                <a:tc>
                  <a:txBody>
                    <a:bodyPr/>
                    <a:lstStyle/>
                    <a:p>
                      <a:pPr algn="ctr"/>
                      <a:r>
                        <a:rPr lang="en-US" sz="2400" b="1">
                          <a:solidFill>
                            <a:schemeClr val="tx1"/>
                          </a:solidFill>
                          <a:latin typeface="+mj-lt"/>
                        </a:rPr>
                        <a:t>Type</a:t>
                      </a:r>
                    </a:p>
                  </a:txBody>
                  <a:tcPr anchor="b"/>
                </a:tc>
                <a:tc>
                  <a:txBody>
                    <a:bodyPr/>
                    <a:lstStyle/>
                    <a:p>
                      <a:pPr algn="ctr" fontAlgn="ctr"/>
                      <a:endParaRPr lang="en-US" sz="2400" b="1">
                        <a:solidFill>
                          <a:schemeClr val="tx1"/>
                        </a:solidFill>
                        <a:effectLst/>
                        <a:latin typeface="+mj-lt"/>
                      </a:endParaRPr>
                    </a:p>
                    <a:p>
                      <a:pPr algn="ctr" rtl="0" fontAlgn="base"/>
                      <a:r>
                        <a:rPr lang="en-US" sz="2400" b="1">
                          <a:solidFill>
                            <a:schemeClr val="tx1"/>
                          </a:solidFill>
                          <a:effectLst/>
                          <a:latin typeface="+mj-lt"/>
                        </a:rPr>
                        <a:t>Total</a:t>
                      </a:r>
                    </a:p>
                  </a:txBody>
                  <a:tcPr anchor="ctr"/>
                </a:tc>
                <a:tc>
                  <a:txBody>
                    <a:bodyPr/>
                    <a:lstStyle/>
                    <a:p>
                      <a:pPr algn="ctr" fontAlgn="ctr"/>
                      <a:endParaRPr lang="en-US" sz="2400" b="1">
                        <a:effectLst/>
                        <a:latin typeface="+mj-lt"/>
                      </a:endParaRPr>
                    </a:p>
                    <a:p>
                      <a:pPr algn="ctr" rtl="0" fontAlgn="base"/>
                      <a:r>
                        <a:rPr lang="en-US" sz="2400" b="1">
                          <a:solidFill>
                            <a:srgbClr val="FFFFFF"/>
                          </a:solidFill>
                          <a:effectLst/>
                          <a:latin typeface="+mj-lt"/>
                        </a:rPr>
                        <a:t>Red </a:t>
                      </a:r>
                      <a:endParaRPr lang="en-US" sz="2400" b="1">
                        <a:effectLst/>
                        <a:latin typeface="+mj-lt"/>
                      </a:endParaRPr>
                    </a:p>
                  </a:txBody>
                  <a:tcPr anchor="ctr">
                    <a:solidFill>
                      <a:srgbClr val="C00000"/>
                    </a:solidFill>
                  </a:tcPr>
                </a:tc>
                <a:tc>
                  <a:txBody>
                    <a:bodyPr/>
                    <a:lstStyle/>
                    <a:p>
                      <a:pPr algn="ctr" fontAlgn="ctr"/>
                      <a:endParaRPr lang="en-US" sz="2400" b="1">
                        <a:effectLst/>
                        <a:latin typeface="+mj-lt"/>
                      </a:endParaRPr>
                    </a:p>
                    <a:p>
                      <a:pPr algn="ctr" rtl="0" fontAlgn="base"/>
                      <a:r>
                        <a:rPr lang="en-US" sz="2400" b="1">
                          <a:solidFill>
                            <a:schemeClr val="tx1"/>
                          </a:solidFill>
                          <a:effectLst/>
                          <a:latin typeface="+mj-lt"/>
                        </a:rPr>
                        <a:t>Orange </a:t>
                      </a:r>
                    </a:p>
                  </a:txBody>
                  <a:tcPr anchor="ctr">
                    <a:solidFill>
                      <a:srgbClr val="FFC000"/>
                    </a:solidFill>
                  </a:tcPr>
                </a:tc>
                <a:tc>
                  <a:txBody>
                    <a:bodyPr/>
                    <a:lstStyle/>
                    <a:p>
                      <a:pPr algn="ctr" fontAlgn="ctr"/>
                      <a:endParaRPr lang="en-US" sz="2400" b="1">
                        <a:effectLst/>
                        <a:latin typeface="+mj-lt"/>
                      </a:endParaRPr>
                    </a:p>
                    <a:p>
                      <a:pPr algn="ctr" rtl="0" fontAlgn="base"/>
                      <a:r>
                        <a:rPr lang="en-US" sz="2400" b="1">
                          <a:solidFill>
                            <a:schemeClr val="tx1"/>
                          </a:solidFill>
                          <a:effectLst/>
                          <a:latin typeface="+mj-lt"/>
                        </a:rPr>
                        <a:t>Yellow </a:t>
                      </a:r>
                    </a:p>
                  </a:txBody>
                  <a:tcPr anchor="ctr">
                    <a:solidFill>
                      <a:srgbClr val="FFFF00"/>
                    </a:solidFill>
                  </a:tcPr>
                </a:tc>
                <a:tc>
                  <a:txBody>
                    <a:bodyPr/>
                    <a:lstStyle/>
                    <a:p>
                      <a:pPr algn="ctr" fontAlgn="ctr"/>
                      <a:endParaRPr lang="en-US" sz="2400" b="1">
                        <a:effectLst/>
                        <a:latin typeface="+mj-lt"/>
                      </a:endParaRPr>
                    </a:p>
                    <a:p>
                      <a:pPr algn="ctr" rtl="0" fontAlgn="base"/>
                      <a:r>
                        <a:rPr lang="en-US" sz="2400" b="1">
                          <a:solidFill>
                            <a:srgbClr val="FFFFFF"/>
                          </a:solidFill>
                          <a:effectLst/>
                          <a:latin typeface="+mj-lt"/>
                        </a:rPr>
                        <a:t>Green </a:t>
                      </a:r>
                      <a:endParaRPr lang="en-US" sz="2400" b="1">
                        <a:effectLst/>
                        <a:latin typeface="+mj-lt"/>
                      </a:endParaRPr>
                    </a:p>
                  </a:txBody>
                  <a:tcPr anchor="ctr">
                    <a:solidFill>
                      <a:srgbClr val="009900"/>
                    </a:solidFill>
                  </a:tcPr>
                </a:tc>
                <a:tc>
                  <a:txBody>
                    <a:bodyPr/>
                    <a:lstStyle/>
                    <a:p>
                      <a:pPr algn="ctr" fontAlgn="ctr"/>
                      <a:endParaRPr lang="en-US" sz="2400" b="1">
                        <a:effectLst/>
                        <a:latin typeface="+mj-lt"/>
                      </a:endParaRPr>
                    </a:p>
                    <a:p>
                      <a:pPr algn="ctr" rtl="0" fontAlgn="base"/>
                      <a:r>
                        <a:rPr lang="en-US" sz="2400" b="1">
                          <a:solidFill>
                            <a:srgbClr val="FFFFFF"/>
                          </a:solidFill>
                          <a:effectLst/>
                          <a:latin typeface="+mj-lt"/>
                        </a:rPr>
                        <a:t>Blue </a:t>
                      </a:r>
                      <a:endParaRPr lang="en-US" sz="2400" b="1">
                        <a:effectLst/>
                        <a:latin typeface="+mj-lt"/>
                      </a:endParaRPr>
                    </a:p>
                  </a:txBody>
                  <a:tcPr anchor="ctr">
                    <a:solidFill>
                      <a:srgbClr val="0070C0"/>
                    </a:solidFill>
                  </a:tcPr>
                </a:tc>
                <a:extLst>
                  <a:ext uri="{0D108BD9-81ED-4DB2-BD59-A6C34878D82A}">
                    <a16:rowId xmlns:a16="http://schemas.microsoft.com/office/drawing/2014/main" val="3220479479"/>
                  </a:ext>
                </a:extLst>
              </a:tr>
              <a:tr h="583634">
                <a:tc>
                  <a:txBody>
                    <a:bodyPr/>
                    <a:lstStyle/>
                    <a:p>
                      <a:pPr algn="ctr" rtl="0" fontAlgn="base"/>
                      <a:r>
                        <a:rPr lang="en-US" sz="2400" b="1">
                          <a:solidFill>
                            <a:schemeClr val="tx1"/>
                          </a:solidFill>
                          <a:effectLst/>
                          <a:latin typeface="+mj-lt"/>
                        </a:rPr>
                        <a:t>Schools</a:t>
                      </a:r>
                      <a:endParaRPr lang="en-US" sz="2400">
                        <a:latin typeface="+mj-lt"/>
                      </a:endParaRPr>
                    </a:p>
                  </a:txBody>
                  <a:tcPr anchor="ctr"/>
                </a:tc>
                <a:tc>
                  <a:txBody>
                    <a:bodyPr/>
                    <a:lstStyle/>
                    <a:p>
                      <a:pPr marL="0" marR="0" algn="ctr">
                        <a:lnSpc>
                          <a:spcPct val="107000"/>
                        </a:lnSpc>
                        <a:spcAft>
                          <a:spcPts val="800"/>
                        </a:spcAft>
                      </a:pPr>
                      <a:r>
                        <a:rPr lang="en-US" sz="2400" b="1">
                          <a:solidFill>
                            <a:srgbClr val="000000"/>
                          </a:solidFill>
                          <a:effectLst/>
                          <a:latin typeface="+mj-lt"/>
                          <a:ea typeface="Calibri" panose="020F0502020204030204" pitchFamily="34" charset="0"/>
                          <a:cs typeface="Arial" panose="020B0604020202020204" pitchFamily="34" charset="0"/>
                        </a:rPr>
                        <a:t>7,731</a:t>
                      </a:r>
                      <a:endParaRPr lang="en-US" sz="2400" b="1">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Aft>
                          <a:spcPts val="800"/>
                        </a:spcAft>
                      </a:pPr>
                      <a:r>
                        <a:rPr lang="en-US" sz="2400" b="1" dirty="0">
                          <a:solidFill>
                            <a:srgbClr val="000000"/>
                          </a:solidFill>
                          <a:effectLst/>
                          <a:latin typeface="+mj-lt"/>
                          <a:ea typeface="Calibri" panose="020F0502020204030204" pitchFamily="34" charset="0"/>
                          <a:cs typeface="Arial" panose="020B0604020202020204" pitchFamily="34" charset="0"/>
                        </a:rPr>
                        <a:t>547</a:t>
                      </a:r>
                      <a:br>
                        <a:rPr lang="en-US" sz="2400" b="1" dirty="0">
                          <a:solidFill>
                            <a:srgbClr val="000000"/>
                          </a:solidFill>
                          <a:effectLst/>
                          <a:latin typeface="+mj-lt"/>
                          <a:ea typeface="Calibri" panose="020F0502020204030204" pitchFamily="34" charset="0"/>
                          <a:cs typeface="Arial" panose="020B0604020202020204" pitchFamily="34" charset="0"/>
                        </a:rPr>
                      </a:br>
                      <a:r>
                        <a:rPr lang="en-US" sz="2400" b="1" dirty="0">
                          <a:solidFill>
                            <a:srgbClr val="000000"/>
                          </a:solidFill>
                          <a:effectLst/>
                          <a:latin typeface="+mj-lt"/>
                          <a:ea typeface="Calibri" panose="020F0502020204030204" pitchFamily="34" charset="0"/>
                          <a:cs typeface="Arial" panose="020B0604020202020204" pitchFamily="34" charset="0"/>
                        </a:rPr>
                        <a:t>(7.1%)</a:t>
                      </a:r>
                      <a:endParaRPr lang="en-US" sz="2400" b="1" dirty="0">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Aft>
                          <a:spcPts val="800"/>
                        </a:spcAft>
                      </a:pPr>
                      <a:r>
                        <a:rPr lang="en-US" sz="2400" b="1">
                          <a:solidFill>
                            <a:srgbClr val="000000"/>
                          </a:solidFill>
                          <a:effectLst/>
                          <a:latin typeface="+mj-lt"/>
                          <a:ea typeface="Calibri" panose="020F0502020204030204" pitchFamily="34" charset="0"/>
                          <a:cs typeface="Arial" panose="020B0604020202020204" pitchFamily="34" charset="0"/>
                        </a:rPr>
                        <a:t>866</a:t>
                      </a:r>
                      <a:br>
                        <a:rPr lang="en-US" sz="2400" b="1">
                          <a:solidFill>
                            <a:srgbClr val="000000"/>
                          </a:solidFill>
                          <a:effectLst/>
                          <a:latin typeface="+mj-lt"/>
                          <a:ea typeface="Calibri" panose="020F0502020204030204" pitchFamily="34" charset="0"/>
                          <a:cs typeface="Arial" panose="020B0604020202020204" pitchFamily="34" charset="0"/>
                        </a:rPr>
                      </a:br>
                      <a:r>
                        <a:rPr lang="en-US" sz="2400" b="1">
                          <a:solidFill>
                            <a:srgbClr val="000000"/>
                          </a:solidFill>
                          <a:effectLst/>
                          <a:latin typeface="+mj-lt"/>
                          <a:ea typeface="Calibri" panose="020F0502020204030204" pitchFamily="34" charset="0"/>
                          <a:cs typeface="Arial" panose="020B0604020202020204" pitchFamily="34" charset="0"/>
                        </a:rPr>
                        <a:t>(11.2%)</a:t>
                      </a:r>
                      <a:endParaRPr lang="en-US" sz="2400" b="1">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Aft>
                          <a:spcPts val="800"/>
                        </a:spcAft>
                      </a:pPr>
                      <a:r>
                        <a:rPr lang="en-US" sz="2400" b="1">
                          <a:solidFill>
                            <a:srgbClr val="000000"/>
                          </a:solidFill>
                          <a:effectLst/>
                          <a:latin typeface="+mj-lt"/>
                          <a:ea typeface="Calibri" panose="020F0502020204030204" pitchFamily="34" charset="0"/>
                          <a:cs typeface="Arial" panose="020B0604020202020204" pitchFamily="34" charset="0"/>
                        </a:rPr>
                        <a:t>4,996</a:t>
                      </a:r>
                      <a:br>
                        <a:rPr lang="en-US" sz="2400" b="1">
                          <a:solidFill>
                            <a:srgbClr val="000000"/>
                          </a:solidFill>
                          <a:effectLst/>
                          <a:latin typeface="+mj-lt"/>
                          <a:ea typeface="Calibri" panose="020F0502020204030204" pitchFamily="34" charset="0"/>
                          <a:cs typeface="Arial" panose="020B0604020202020204" pitchFamily="34" charset="0"/>
                        </a:rPr>
                      </a:br>
                      <a:r>
                        <a:rPr lang="en-US" sz="2400" b="1">
                          <a:solidFill>
                            <a:srgbClr val="000000"/>
                          </a:solidFill>
                          <a:effectLst/>
                          <a:latin typeface="+mj-lt"/>
                          <a:ea typeface="Calibri" panose="020F0502020204030204" pitchFamily="34" charset="0"/>
                          <a:cs typeface="Arial" panose="020B0604020202020204" pitchFamily="34" charset="0"/>
                        </a:rPr>
                        <a:t>(64.6%)</a:t>
                      </a:r>
                      <a:endParaRPr lang="en-US" sz="2400" b="1">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Aft>
                          <a:spcPts val="800"/>
                        </a:spcAft>
                      </a:pPr>
                      <a:r>
                        <a:rPr lang="en-US" sz="2400" b="1">
                          <a:solidFill>
                            <a:srgbClr val="000000"/>
                          </a:solidFill>
                          <a:effectLst/>
                          <a:latin typeface="+mj-lt"/>
                          <a:ea typeface="Calibri" panose="020F0502020204030204" pitchFamily="34" charset="0"/>
                          <a:cs typeface="Arial" panose="020B0604020202020204" pitchFamily="34" charset="0"/>
                        </a:rPr>
                        <a:t>1,041</a:t>
                      </a:r>
                      <a:br>
                        <a:rPr lang="en-US" sz="2400" b="1">
                          <a:solidFill>
                            <a:srgbClr val="000000"/>
                          </a:solidFill>
                          <a:effectLst/>
                          <a:latin typeface="+mj-lt"/>
                          <a:ea typeface="Calibri" panose="020F0502020204030204" pitchFamily="34" charset="0"/>
                          <a:cs typeface="Arial" panose="020B0604020202020204" pitchFamily="34" charset="0"/>
                        </a:rPr>
                      </a:br>
                      <a:r>
                        <a:rPr lang="en-US" sz="2400" b="1">
                          <a:solidFill>
                            <a:srgbClr val="000000"/>
                          </a:solidFill>
                          <a:effectLst/>
                          <a:latin typeface="+mj-lt"/>
                          <a:ea typeface="Calibri" panose="020F0502020204030204" pitchFamily="34" charset="0"/>
                          <a:cs typeface="Arial" panose="020B0604020202020204" pitchFamily="34" charset="0"/>
                        </a:rPr>
                        <a:t>(13.5%)</a:t>
                      </a:r>
                      <a:endParaRPr lang="en-US" sz="2400" b="1">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Aft>
                          <a:spcPts val="800"/>
                        </a:spcAft>
                      </a:pPr>
                      <a:r>
                        <a:rPr lang="en-US" sz="2400" b="1">
                          <a:solidFill>
                            <a:srgbClr val="000000"/>
                          </a:solidFill>
                          <a:effectLst/>
                          <a:latin typeface="+mj-lt"/>
                          <a:ea typeface="Calibri" panose="020F0502020204030204" pitchFamily="34" charset="0"/>
                          <a:cs typeface="Arial" panose="020B0604020202020204" pitchFamily="34" charset="0"/>
                        </a:rPr>
                        <a:t>281</a:t>
                      </a:r>
                      <a:br>
                        <a:rPr lang="en-US" sz="2400" b="1">
                          <a:solidFill>
                            <a:srgbClr val="000000"/>
                          </a:solidFill>
                          <a:effectLst/>
                          <a:latin typeface="+mj-lt"/>
                          <a:ea typeface="Calibri" panose="020F0502020204030204" pitchFamily="34" charset="0"/>
                          <a:cs typeface="Arial" panose="020B0604020202020204" pitchFamily="34" charset="0"/>
                        </a:rPr>
                      </a:br>
                      <a:r>
                        <a:rPr lang="en-US" sz="2400" b="1">
                          <a:solidFill>
                            <a:srgbClr val="000000"/>
                          </a:solidFill>
                          <a:effectLst/>
                          <a:latin typeface="+mj-lt"/>
                          <a:ea typeface="Calibri" panose="020F0502020204030204" pitchFamily="34" charset="0"/>
                          <a:cs typeface="Arial" panose="020B0604020202020204" pitchFamily="34" charset="0"/>
                        </a:rPr>
                        <a:t>(3.6%)</a:t>
                      </a:r>
                      <a:endParaRPr lang="en-US" sz="2400" b="1">
                        <a:effectLst/>
                        <a:latin typeface="+mj-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4040513713"/>
                  </a:ext>
                </a:extLst>
              </a:tr>
              <a:tr h="583634">
                <a:tc>
                  <a:txBody>
                    <a:bodyPr/>
                    <a:lstStyle/>
                    <a:p>
                      <a:pPr lvl="0" algn="ctr">
                        <a:buNone/>
                      </a:pPr>
                      <a:r>
                        <a:rPr lang="en-US" sz="2400" b="1" dirty="0">
                          <a:solidFill>
                            <a:schemeClr val="tx1"/>
                          </a:solidFill>
                          <a:effectLst/>
                          <a:latin typeface="+mj-lt"/>
                        </a:rPr>
                        <a:t>Districts</a:t>
                      </a:r>
                    </a:p>
                  </a:txBody>
                  <a:tcPr anchor="ctr"/>
                </a:tc>
                <a:tc>
                  <a:txBody>
                    <a:bodyPr/>
                    <a:lstStyle/>
                    <a:p>
                      <a:pPr marL="0" marR="0" algn="ctr">
                        <a:lnSpc>
                          <a:spcPct val="107000"/>
                        </a:lnSpc>
                        <a:spcAft>
                          <a:spcPts val="800"/>
                        </a:spcAft>
                      </a:pPr>
                      <a:r>
                        <a:rPr lang="en-US" sz="2400" b="1">
                          <a:solidFill>
                            <a:srgbClr val="000000"/>
                          </a:solidFill>
                          <a:effectLst/>
                          <a:latin typeface="+mj-lt"/>
                          <a:ea typeface="Calibri" panose="020F0502020204030204" pitchFamily="34" charset="0"/>
                          <a:cs typeface="Arial" panose="020B0604020202020204" pitchFamily="34" charset="0"/>
                        </a:rPr>
                        <a:t>837</a:t>
                      </a:r>
                      <a:endParaRPr lang="en-US" sz="2400" b="1">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Aft>
                          <a:spcPts val="800"/>
                        </a:spcAft>
                      </a:pPr>
                      <a:r>
                        <a:rPr lang="en-US" sz="2400" b="1">
                          <a:solidFill>
                            <a:srgbClr val="000000"/>
                          </a:solidFill>
                          <a:effectLst/>
                          <a:latin typeface="+mj-lt"/>
                          <a:ea typeface="Calibri" panose="020F0502020204030204" pitchFamily="34" charset="0"/>
                          <a:cs typeface="Arial" panose="020B0604020202020204" pitchFamily="34" charset="0"/>
                        </a:rPr>
                        <a:t>46</a:t>
                      </a:r>
                      <a:br>
                        <a:rPr lang="en-US" sz="2400" b="1">
                          <a:solidFill>
                            <a:srgbClr val="000000"/>
                          </a:solidFill>
                          <a:effectLst/>
                          <a:latin typeface="+mj-lt"/>
                          <a:ea typeface="Calibri" panose="020F0502020204030204" pitchFamily="34" charset="0"/>
                          <a:cs typeface="Arial" panose="020B0604020202020204" pitchFamily="34" charset="0"/>
                        </a:rPr>
                      </a:br>
                      <a:r>
                        <a:rPr lang="en-US" sz="2400" b="1">
                          <a:solidFill>
                            <a:srgbClr val="000000"/>
                          </a:solidFill>
                          <a:effectLst/>
                          <a:latin typeface="+mj-lt"/>
                          <a:ea typeface="Calibri" panose="020F0502020204030204" pitchFamily="34" charset="0"/>
                          <a:cs typeface="Arial" panose="020B0604020202020204" pitchFamily="34" charset="0"/>
                        </a:rPr>
                        <a:t>(5.5%)</a:t>
                      </a:r>
                      <a:endParaRPr lang="en-US" sz="2400" b="1">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Aft>
                          <a:spcPts val="800"/>
                        </a:spcAft>
                      </a:pPr>
                      <a:r>
                        <a:rPr lang="en-US" sz="2400" b="1">
                          <a:solidFill>
                            <a:srgbClr val="000000"/>
                          </a:solidFill>
                          <a:effectLst/>
                          <a:latin typeface="+mj-lt"/>
                          <a:ea typeface="Calibri" panose="020F0502020204030204" pitchFamily="34" charset="0"/>
                          <a:cs typeface="Arial" panose="020B0604020202020204" pitchFamily="34" charset="0"/>
                        </a:rPr>
                        <a:t>98</a:t>
                      </a:r>
                      <a:br>
                        <a:rPr lang="en-US" sz="2400" b="1">
                          <a:solidFill>
                            <a:srgbClr val="000000"/>
                          </a:solidFill>
                          <a:effectLst/>
                          <a:latin typeface="+mj-lt"/>
                          <a:ea typeface="Calibri" panose="020F0502020204030204" pitchFamily="34" charset="0"/>
                          <a:cs typeface="Arial" panose="020B0604020202020204" pitchFamily="34" charset="0"/>
                        </a:rPr>
                      </a:br>
                      <a:r>
                        <a:rPr lang="en-US" sz="2400" b="1">
                          <a:solidFill>
                            <a:srgbClr val="000000"/>
                          </a:solidFill>
                          <a:effectLst/>
                          <a:latin typeface="+mj-lt"/>
                          <a:ea typeface="Calibri" panose="020F0502020204030204" pitchFamily="34" charset="0"/>
                          <a:cs typeface="Arial" panose="020B0604020202020204" pitchFamily="34" charset="0"/>
                        </a:rPr>
                        <a:t>(11.7%)</a:t>
                      </a:r>
                      <a:endParaRPr lang="en-US" sz="2400" b="1">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Aft>
                          <a:spcPts val="800"/>
                        </a:spcAft>
                      </a:pPr>
                      <a:r>
                        <a:rPr lang="en-US" sz="2400" b="1">
                          <a:solidFill>
                            <a:srgbClr val="000000"/>
                          </a:solidFill>
                          <a:effectLst/>
                          <a:latin typeface="+mj-lt"/>
                          <a:ea typeface="Calibri" panose="020F0502020204030204" pitchFamily="34" charset="0"/>
                          <a:cs typeface="Arial" panose="020B0604020202020204" pitchFamily="34" charset="0"/>
                        </a:rPr>
                        <a:t>559</a:t>
                      </a:r>
                      <a:br>
                        <a:rPr lang="en-US" sz="2400" b="1">
                          <a:solidFill>
                            <a:srgbClr val="000000"/>
                          </a:solidFill>
                          <a:effectLst/>
                          <a:latin typeface="+mj-lt"/>
                          <a:ea typeface="Calibri" panose="020F0502020204030204" pitchFamily="34" charset="0"/>
                          <a:cs typeface="Arial" panose="020B0604020202020204" pitchFamily="34" charset="0"/>
                        </a:rPr>
                      </a:br>
                      <a:r>
                        <a:rPr lang="en-US" sz="2400" b="1">
                          <a:solidFill>
                            <a:srgbClr val="000000"/>
                          </a:solidFill>
                          <a:effectLst/>
                          <a:latin typeface="+mj-lt"/>
                          <a:ea typeface="Calibri" panose="020F0502020204030204" pitchFamily="34" charset="0"/>
                          <a:cs typeface="Arial" panose="020B0604020202020204" pitchFamily="34" charset="0"/>
                        </a:rPr>
                        <a:t>(66.8%)</a:t>
                      </a:r>
                      <a:endParaRPr lang="en-US" sz="2400" b="1">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Aft>
                          <a:spcPts val="800"/>
                        </a:spcAft>
                      </a:pPr>
                      <a:r>
                        <a:rPr lang="en-US" sz="2400" b="1">
                          <a:solidFill>
                            <a:srgbClr val="000000"/>
                          </a:solidFill>
                          <a:effectLst/>
                          <a:latin typeface="+mj-lt"/>
                          <a:ea typeface="Calibri" panose="020F0502020204030204" pitchFamily="34" charset="0"/>
                          <a:cs typeface="Arial" panose="020B0604020202020204" pitchFamily="34" charset="0"/>
                        </a:rPr>
                        <a:t>118</a:t>
                      </a:r>
                      <a:br>
                        <a:rPr lang="en-US" sz="2400" b="1">
                          <a:solidFill>
                            <a:srgbClr val="000000"/>
                          </a:solidFill>
                          <a:effectLst/>
                          <a:latin typeface="+mj-lt"/>
                          <a:ea typeface="Calibri" panose="020F0502020204030204" pitchFamily="34" charset="0"/>
                          <a:cs typeface="Arial" panose="020B0604020202020204" pitchFamily="34" charset="0"/>
                        </a:rPr>
                      </a:br>
                      <a:r>
                        <a:rPr lang="en-US" sz="2400" b="1">
                          <a:solidFill>
                            <a:srgbClr val="000000"/>
                          </a:solidFill>
                          <a:effectLst/>
                          <a:latin typeface="+mj-lt"/>
                          <a:ea typeface="Calibri" panose="020F0502020204030204" pitchFamily="34" charset="0"/>
                          <a:cs typeface="Arial" panose="020B0604020202020204" pitchFamily="34" charset="0"/>
                        </a:rPr>
                        <a:t>(14.1%)</a:t>
                      </a:r>
                      <a:endParaRPr lang="en-US" sz="2400" b="1">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Aft>
                          <a:spcPts val="800"/>
                        </a:spcAft>
                      </a:pPr>
                      <a:r>
                        <a:rPr lang="en-US" sz="2400" b="1" dirty="0">
                          <a:solidFill>
                            <a:srgbClr val="000000"/>
                          </a:solidFill>
                          <a:effectLst/>
                          <a:latin typeface="+mj-lt"/>
                          <a:ea typeface="Calibri" panose="020F0502020204030204" pitchFamily="34" charset="0"/>
                          <a:cs typeface="Arial" panose="020B0604020202020204" pitchFamily="34" charset="0"/>
                        </a:rPr>
                        <a:t>16</a:t>
                      </a:r>
                      <a:br>
                        <a:rPr lang="en-US" sz="2400" b="1" dirty="0">
                          <a:solidFill>
                            <a:srgbClr val="000000"/>
                          </a:solidFill>
                          <a:effectLst/>
                          <a:latin typeface="+mj-lt"/>
                          <a:ea typeface="Calibri" panose="020F0502020204030204" pitchFamily="34" charset="0"/>
                          <a:cs typeface="Arial" panose="020B0604020202020204" pitchFamily="34" charset="0"/>
                        </a:rPr>
                      </a:br>
                      <a:r>
                        <a:rPr lang="en-US" sz="2400" b="1" dirty="0">
                          <a:solidFill>
                            <a:srgbClr val="000000"/>
                          </a:solidFill>
                          <a:effectLst/>
                          <a:latin typeface="+mj-lt"/>
                          <a:ea typeface="Calibri" panose="020F0502020204030204" pitchFamily="34" charset="0"/>
                          <a:cs typeface="Arial" panose="020B0604020202020204" pitchFamily="34" charset="0"/>
                        </a:rPr>
                        <a:t>(1.9%)</a:t>
                      </a:r>
                      <a:endParaRPr lang="en-US" sz="2400" b="1" dirty="0">
                        <a:effectLst/>
                        <a:latin typeface="+mj-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880092959"/>
                  </a:ext>
                </a:extLst>
              </a:tr>
            </a:tbl>
          </a:graphicData>
        </a:graphic>
      </p:graphicFrame>
    </p:spTree>
    <p:extLst>
      <p:ext uri="{BB962C8B-B14F-4D97-AF65-F5344CB8AC3E}">
        <p14:creationId xmlns:p14="http://schemas.microsoft.com/office/powerpoint/2010/main" val="9693039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ECA694-A920-8EB4-E882-92B895294E0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7C823B3-63B6-424C-AC9C-C92AC76A7B43}"/>
              </a:ext>
            </a:extLst>
          </p:cNvPr>
          <p:cNvSpPr>
            <a:spLocks noGrp="1"/>
          </p:cNvSpPr>
          <p:nvPr>
            <p:ph type="title"/>
          </p:nvPr>
        </p:nvSpPr>
        <p:spPr/>
        <p:txBody>
          <a:bodyPr vert="horz" lIns="91440" tIns="45720" rIns="91440" bIns="45720" rtlCol="0" anchor="b" anchorCtr="0">
            <a:normAutofit/>
          </a:bodyPr>
          <a:lstStyle/>
          <a:p>
            <a:r>
              <a:rPr kumimoji="0" lang="en-US" sz="4000" b="1" i="0" u="none" strike="noStrike" kern="1200" cap="none" spc="0" normalizeH="0" baseline="0" noProof="0" dirty="0">
                <a:ln>
                  <a:noFill/>
                </a:ln>
                <a:effectLst/>
                <a:uLnTx/>
                <a:uFillTx/>
                <a:ea typeface="+mj-ea"/>
                <a:cs typeface="Arial" panose="020B0604020202020204" pitchFamily="34" charset="0"/>
              </a:rPr>
              <a:t>Suspension Rate </a:t>
            </a:r>
            <a:r>
              <a:rPr lang="en-US" sz="4000" b="1" kern="1200" cap="none" dirty="0">
                <a:ea typeface="+mj-ea"/>
                <a:cs typeface="+mj-cs"/>
              </a:rPr>
              <a:t>Indicator Statewide Results </a:t>
            </a:r>
          </a:p>
        </p:txBody>
      </p:sp>
      <p:sp>
        <p:nvSpPr>
          <p:cNvPr id="3" name="Text Placeholder 2">
            <a:extLst>
              <a:ext uri="{FF2B5EF4-FFF2-40B4-BE49-F238E27FC236}">
                <a16:creationId xmlns:a16="http://schemas.microsoft.com/office/drawing/2014/main" id="{988E2EF9-6FBC-6ACE-C7AA-A3C3BC28D9E9}"/>
              </a:ext>
            </a:extLst>
          </p:cNvPr>
          <p:cNvSpPr>
            <a:spLocks noGrp="1"/>
          </p:cNvSpPr>
          <p:nvPr>
            <p:ph type="body" sz="quarter" idx="13"/>
          </p:nvPr>
        </p:nvSpPr>
        <p:spPr/>
        <p:txBody>
          <a:bodyPr/>
          <a:lstStyle/>
          <a:p>
            <a:pPr marL="0" lvl="0" indent="0" algn="ctr">
              <a:lnSpc>
                <a:spcPct val="90000"/>
              </a:lnSpc>
              <a:buNone/>
              <a:defRPr/>
            </a:pPr>
            <a:r>
              <a:rPr lang="en-US" dirty="0">
                <a:solidFill>
                  <a:srgbClr val="01426A"/>
                </a:solidFill>
              </a:rPr>
              <a:t>This indicator represents the percentage of students who were suspended for an aggregate total of one full day anytime during the school year.</a:t>
            </a:r>
          </a:p>
          <a:p>
            <a:pPr marL="0" lvl="0" indent="0" algn="ctr">
              <a:lnSpc>
                <a:spcPct val="90000"/>
              </a:lnSpc>
              <a:buNone/>
              <a:defRPr/>
            </a:pPr>
            <a:endParaRPr lang="en-US" dirty="0">
              <a:solidFill>
                <a:srgbClr val="01426A"/>
              </a:solidFill>
            </a:endParaRPr>
          </a:p>
          <a:p>
            <a:pPr marL="0" lvl="0" indent="0" algn="ctr">
              <a:lnSpc>
                <a:spcPct val="90000"/>
              </a:lnSpc>
              <a:buNone/>
              <a:defRPr/>
            </a:pPr>
            <a:r>
              <a:rPr lang="en-US" dirty="0">
                <a:solidFill>
                  <a:srgbClr val="01426A"/>
                </a:solidFill>
              </a:rPr>
              <a:t>For most of the other state indicators, the desired outcome is to have a high percentage in the current year and an increase in percentage from the prior year. However, for this indicator, the desired outcome is reversed, and the goal is to achieve a low suspension rate.</a:t>
            </a:r>
          </a:p>
        </p:txBody>
      </p:sp>
      <p:pic>
        <p:nvPicPr>
          <p:cNvPr id="14" name="Content Placeholder 13" descr="Suspension Rate card with overall performance color orange. 3.2 percent suspended at least one day, decreased 0.3 points. Student group performance: 3 orange, 3 yellow, 7 green, 1 blue. ">
            <a:extLst>
              <a:ext uri="{FF2B5EF4-FFF2-40B4-BE49-F238E27FC236}">
                <a16:creationId xmlns:a16="http://schemas.microsoft.com/office/drawing/2014/main" id="{3A8FCCB4-56C4-1EC0-6523-EABD689806BE}"/>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t="466" b="466"/>
          <a:stretch/>
        </p:blipFill>
        <p:spPr/>
      </p:pic>
    </p:spTree>
    <p:extLst>
      <p:ext uri="{BB962C8B-B14F-4D97-AF65-F5344CB8AC3E}">
        <p14:creationId xmlns:p14="http://schemas.microsoft.com/office/powerpoint/2010/main" val="16428920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F7E798-6163-B9FB-9E87-D6254E48BEE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B364F4-AEE6-1E40-8F5A-F80AA1D4A4EF}"/>
              </a:ext>
            </a:extLst>
          </p:cNvPr>
          <p:cNvSpPr>
            <a:spLocks noGrp="1"/>
          </p:cNvSpPr>
          <p:nvPr>
            <p:ph type="title"/>
          </p:nvPr>
        </p:nvSpPr>
        <p:spPr/>
        <p:txBody>
          <a:bodyPr/>
          <a:lstStyle/>
          <a:p>
            <a:r>
              <a:rPr lang="en-US" dirty="0"/>
              <a:t>Suspension Rate Additional Information</a:t>
            </a:r>
          </a:p>
        </p:txBody>
      </p:sp>
      <p:graphicFrame>
        <p:nvGraphicFramePr>
          <p:cNvPr id="6" name="Content Placeholder 11">
            <a:extLst>
              <a:ext uri="{FF2B5EF4-FFF2-40B4-BE49-F238E27FC236}">
                <a16:creationId xmlns:a16="http://schemas.microsoft.com/office/drawing/2014/main" id="{4A64F040-8EA0-6F41-A99D-7CE55E132681}"/>
              </a:ext>
            </a:extLst>
          </p:cNvPr>
          <p:cNvGraphicFramePr>
            <a:graphicFrameLocks noGrp="1"/>
          </p:cNvGraphicFramePr>
          <p:nvPr>
            <p:ph type="tbl" sz="quarter" idx="11"/>
            <p:extLst>
              <p:ext uri="{D42A27DB-BD31-4B8C-83A1-F6EECF244321}">
                <p14:modId xmlns:p14="http://schemas.microsoft.com/office/powerpoint/2010/main" val="4120073462"/>
              </p:ext>
            </p:extLst>
          </p:nvPr>
        </p:nvGraphicFramePr>
        <p:xfrm>
          <a:off x="758825" y="2306638"/>
          <a:ext cx="10191748" cy="3143249"/>
        </p:xfrm>
        <a:graphic>
          <a:graphicData uri="http://schemas.openxmlformats.org/drawingml/2006/table">
            <a:tbl>
              <a:tblPr firstRow="1" bandRow="1">
                <a:tableStyleId>{5940675A-B579-460E-94D1-54222C63F5DA}</a:tableStyleId>
              </a:tblPr>
              <a:tblGrid>
                <a:gridCol w="1828800">
                  <a:extLst>
                    <a:ext uri="{9D8B030D-6E8A-4147-A177-3AD203B41FA5}">
                      <a16:colId xmlns:a16="http://schemas.microsoft.com/office/drawing/2014/main" val="2896039736"/>
                    </a:ext>
                  </a:extLst>
                </a:gridCol>
                <a:gridCol w="1083128">
                  <a:extLst>
                    <a:ext uri="{9D8B030D-6E8A-4147-A177-3AD203B41FA5}">
                      <a16:colId xmlns:a16="http://schemas.microsoft.com/office/drawing/2014/main" val="3131124755"/>
                    </a:ext>
                  </a:extLst>
                </a:gridCol>
                <a:gridCol w="1455964">
                  <a:extLst>
                    <a:ext uri="{9D8B030D-6E8A-4147-A177-3AD203B41FA5}">
                      <a16:colId xmlns:a16="http://schemas.microsoft.com/office/drawing/2014/main" val="1656580386"/>
                    </a:ext>
                  </a:extLst>
                </a:gridCol>
                <a:gridCol w="1455964">
                  <a:extLst>
                    <a:ext uri="{9D8B030D-6E8A-4147-A177-3AD203B41FA5}">
                      <a16:colId xmlns:a16="http://schemas.microsoft.com/office/drawing/2014/main" val="721298746"/>
                    </a:ext>
                  </a:extLst>
                </a:gridCol>
                <a:gridCol w="1455964">
                  <a:extLst>
                    <a:ext uri="{9D8B030D-6E8A-4147-A177-3AD203B41FA5}">
                      <a16:colId xmlns:a16="http://schemas.microsoft.com/office/drawing/2014/main" val="3816976814"/>
                    </a:ext>
                  </a:extLst>
                </a:gridCol>
                <a:gridCol w="1455964">
                  <a:extLst>
                    <a:ext uri="{9D8B030D-6E8A-4147-A177-3AD203B41FA5}">
                      <a16:colId xmlns:a16="http://schemas.microsoft.com/office/drawing/2014/main" val="1381235017"/>
                    </a:ext>
                  </a:extLst>
                </a:gridCol>
                <a:gridCol w="1455964">
                  <a:extLst>
                    <a:ext uri="{9D8B030D-6E8A-4147-A177-3AD203B41FA5}">
                      <a16:colId xmlns:a16="http://schemas.microsoft.com/office/drawing/2014/main" val="1097803067"/>
                    </a:ext>
                  </a:extLst>
                </a:gridCol>
              </a:tblGrid>
              <a:tr h="1299735">
                <a:tc>
                  <a:txBody>
                    <a:bodyPr/>
                    <a:lstStyle/>
                    <a:p>
                      <a:pPr algn="ctr"/>
                      <a:r>
                        <a:rPr lang="en-US" sz="2400" b="1">
                          <a:solidFill>
                            <a:schemeClr val="tx1"/>
                          </a:solidFill>
                          <a:latin typeface="+mj-lt"/>
                        </a:rPr>
                        <a:t>Type</a:t>
                      </a:r>
                    </a:p>
                  </a:txBody>
                  <a:tcPr anchor="ctr"/>
                </a:tc>
                <a:tc>
                  <a:txBody>
                    <a:bodyPr/>
                    <a:lstStyle/>
                    <a:p>
                      <a:pPr algn="ctr" rtl="0" fontAlgn="base"/>
                      <a:r>
                        <a:rPr lang="en-US" sz="2400" b="1">
                          <a:solidFill>
                            <a:schemeClr val="tx1"/>
                          </a:solidFill>
                          <a:effectLst/>
                          <a:latin typeface="+mj-lt"/>
                        </a:rPr>
                        <a:t>Total</a:t>
                      </a:r>
                    </a:p>
                  </a:txBody>
                  <a:tcPr anchor="ctr"/>
                </a:tc>
                <a:tc>
                  <a:txBody>
                    <a:bodyPr/>
                    <a:lstStyle/>
                    <a:p>
                      <a:pPr algn="ctr" rtl="0" fontAlgn="base"/>
                      <a:r>
                        <a:rPr lang="en-US" sz="2400" b="1">
                          <a:solidFill>
                            <a:srgbClr val="FFFFFF"/>
                          </a:solidFill>
                          <a:effectLst/>
                          <a:latin typeface="+mj-lt"/>
                        </a:rPr>
                        <a:t>Red </a:t>
                      </a:r>
                      <a:endParaRPr lang="en-US" sz="2400" b="1">
                        <a:effectLst/>
                        <a:latin typeface="+mj-lt"/>
                      </a:endParaRPr>
                    </a:p>
                  </a:txBody>
                  <a:tcPr anchor="ctr">
                    <a:solidFill>
                      <a:srgbClr val="C00000"/>
                    </a:solidFill>
                  </a:tcPr>
                </a:tc>
                <a:tc>
                  <a:txBody>
                    <a:bodyPr/>
                    <a:lstStyle/>
                    <a:p>
                      <a:pPr algn="ctr" rtl="0" fontAlgn="base"/>
                      <a:r>
                        <a:rPr lang="en-US" sz="2400" b="1">
                          <a:solidFill>
                            <a:schemeClr val="tx1"/>
                          </a:solidFill>
                          <a:effectLst/>
                          <a:latin typeface="+mj-lt"/>
                        </a:rPr>
                        <a:t>Orange </a:t>
                      </a:r>
                    </a:p>
                  </a:txBody>
                  <a:tcPr anchor="ctr">
                    <a:solidFill>
                      <a:srgbClr val="FFC000"/>
                    </a:solidFill>
                  </a:tcPr>
                </a:tc>
                <a:tc>
                  <a:txBody>
                    <a:bodyPr/>
                    <a:lstStyle/>
                    <a:p>
                      <a:pPr algn="ctr" rtl="0" fontAlgn="base"/>
                      <a:r>
                        <a:rPr lang="en-US" sz="2400" b="1">
                          <a:solidFill>
                            <a:schemeClr val="tx1"/>
                          </a:solidFill>
                          <a:effectLst/>
                          <a:latin typeface="+mj-lt"/>
                        </a:rPr>
                        <a:t>Yellow </a:t>
                      </a:r>
                    </a:p>
                  </a:txBody>
                  <a:tcPr anchor="ctr">
                    <a:solidFill>
                      <a:srgbClr val="FFFF00"/>
                    </a:solidFill>
                  </a:tcPr>
                </a:tc>
                <a:tc>
                  <a:txBody>
                    <a:bodyPr/>
                    <a:lstStyle/>
                    <a:p>
                      <a:pPr algn="ctr" rtl="0" fontAlgn="base"/>
                      <a:r>
                        <a:rPr lang="en-US" sz="2400" b="1">
                          <a:solidFill>
                            <a:srgbClr val="FFFFFF"/>
                          </a:solidFill>
                          <a:effectLst/>
                          <a:latin typeface="+mj-lt"/>
                        </a:rPr>
                        <a:t>Green </a:t>
                      </a:r>
                      <a:endParaRPr lang="en-US" sz="2400" b="1">
                        <a:effectLst/>
                        <a:latin typeface="+mj-lt"/>
                      </a:endParaRPr>
                    </a:p>
                  </a:txBody>
                  <a:tcPr anchor="ctr">
                    <a:solidFill>
                      <a:srgbClr val="009900"/>
                    </a:solidFill>
                  </a:tcPr>
                </a:tc>
                <a:tc>
                  <a:txBody>
                    <a:bodyPr/>
                    <a:lstStyle/>
                    <a:p>
                      <a:pPr algn="ctr" rtl="0" fontAlgn="base"/>
                      <a:r>
                        <a:rPr lang="en-US" sz="2400" b="1">
                          <a:solidFill>
                            <a:srgbClr val="FFFFFF"/>
                          </a:solidFill>
                          <a:effectLst/>
                          <a:latin typeface="+mj-lt"/>
                        </a:rPr>
                        <a:t>Blue </a:t>
                      </a:r>
                      <a:endParaRPr lang="en-US" sz="2400" b="1">
                        <a:effectLst/>
                        <a:latin typeface="+mj-lt"/>
                      </a:endParaRPr>
                    </a:p>
                  </a:txBody>
                  <a:tcPr anchor="ctr">
                    <a:solidFill>
                      <a:srgbClr val="0070C0"/>
                    </a:solidFill>
                  </a:tcPr>
                </a:tc>
                <a:extLst>
                  <a:ext uri="{0D108BD9-81ED-4DB2-BD59-A6C34878D82A}">
                    <a16:rowId xmlns:a16="http://schemas.microsoft.com/office/drawing/2014/main" val="3220479479"/>
                  </a:ext>
                </a:extLst>
              </a:tr>
              <a:tr h="921757">
                <a:tc>
                  <a:txBody>
                    <a:bodyPr/>
                    <a:lstStyle/>
                    <a:p>
                      <a:pPr algn="ctr" rtl="0" fontAlgn="base"/>
                      <a:r>
                        <a:rPr lang="en-US" sz="2400" b="1">
                          <a:solidFill>
                            <a:schemeClr val="tx1"/>
                          </a:solidFill>
                          <a:effectLst/>
                          <a:latin typeface="+mj-lt"/>
                        </a:rPr>
                        <a:t>Schools</a:t>
                      </a:r>
                      <a:endParaRPr lang="en-US" sz="2400">
                        <a:latin typeface="+mj-lt"/>
                      </a:endParaRPr>
                    </a:p>
                  </a:txBody>
                  <a:tcPr anchor="ctr"/>
                </a:tc>
                <a:tc>
                  <a:txBody>
                    <a:bodyPr/>
                    <a:lstStyle/>
                    <a:p>
                      <a:pPr algn="ctr" rtl="0" fontAlgn="base">
                        <a:lnSpc>
                          <a:spcPts val="1376"/>
                        </a:lnSpc>
                        <a:spcAft>
                          <a:spcPts val="800"/>
                        </a:spcAft>
                      </a:pPr>
                      <a:r>
                        <a:rPr lang="en-US" sz="2400" b="1">
                          <a:effectLst/>
                          <a:latin typeface="Arial" panose="020B0604020202020204" pitchFamily="34" charset="0"/>
                          <a:cs typeface="Arial" panose="020B0604020202020204" pitchFamily="34" charset="0"/>
                        </a:rPr>
                        <a:t>9,671 </a:t>
                      </a:r>
                      <a:r>
                        <a:rPr lang="en-US" sz="2400">
                          <a:effectLst/>
                          <a:latin typeface="Arial" panose="020B0604020202020204" pitchFamily="34" charset="0"/>
                          <a:cs typeface="Arial" panose="020B0604020202020204" pitchFamily="34" charset="0"/>
                        </a:rPr>
                        <a:t> </a:t>
                      </a:r>
                    </a:p>
                  </a:txBody>
                  <a:tcPr anchor="ctr"/>
                </a:tc>
                <a:tc>
                  <a:txBody>
                    <a:bodyPr/>
                    <a:lstStyle/>
                    <a:p>
                      <a:pPr algn="ctr" rtl="0" fontAlgn="base">
                        <a:lnSpc>
                          <a:spcPct val="100000"/>
                        </a:lnSpc>
                        <a:spcAft>
                          <a:spcPts val="800"/>
                        </a:spcAft>
                      </a:pPr>
                      <a:r>
                        <a:rPr lang="en-US" sz="2400" b="1">
                          <a:effectLst/>
                          <a:latin typeface="Arial" panose="020B0604020202020204" pitchFamily="34" charset="0"/>
                          <a:cs typeface="Arial" panose="020B0604020202020204" pitchFamily="34" charset="0"/>
                        </a:rPr>
                        <a:t>674 </a:t>
                      </a:r>
                      <a:r>
                        <a:rPr lang="en-US" sz="2400">
                          <a:effectLst/>
                          <a:latin typeface="Arial" panose="020B0604020202020204" pitchFamily="34" charset="0"/>
                          <a:cs typeface="Arial" panose="020B0604020202020204" pitchFamily="34" charset="0"/>
                        </a:rPr>
                        <a:t> </a:t>
                      </a:r>
                      <a:br>
                        <a:rPr lang="en-US" sz="2400">
                          <a:effectLst/>
                          <a:latin typeface="Arial" panose="020B0604020202020204" pitchFamily="34" charset="0"/>
                          <a:cs typeface="Arial" panose="020B0604020202020204" pitchFamily="34" charset="0"/>
                        </a:rPr>
                      </a:br>
                      <a:r>
                        <a:rPr lang="en-US" sz="2400" b="1">
                          <a:effectLst/>
                          <a:latin typeface="Arial" panose="020B0604020202020204" pitchFamily="34" charset="0"/>
                          <a:cs typeface="Arial" panose="020B0604020202020204" pitchFamily="34" charset="0"/>
                        </a:rPr>
                        <a:t>(7.0%) </a:t>
                      </a:r>
                      <a:r>
                        <a:rPr lang="en-US" sz="2400">
                          <a:effectLst/>
                          <a:latin typeface="Arial" panose="020B0604020202020204" pitchFamily="34" charset="0"/>
                          <a:cs typeface="Arial" panose="020B0604020202020204" pitchFamily="34" charset="0"/>
                        </a:rPr>
                        <a:t> </a:t>
                      </a:r>
                    </a:p>
                  </a:txBody>
                  <a:tcPr anchor="ctr"/>
                </a:tc>
                <a:tc>
                  <a:txBody>
                    <a:bodyPr/>
                    <a:lstStyle/>
                    <a:p>
                      <a:pPr algn="ctr" rtl="0" fontAlgn="base">
                        <a:lnSpc>
                          <a:spcPct val="100000"/>
                        </a:lnSpc>
                        <a:spcAft>
                          <a:spcPts val="800"/>
                        </a:spcAft>
                      </a:pPr>
                      <a:r>
                        <a:rPr lang="en-US" sz="2400" b="1">
                          <a:effectLst/>
                          <a:latin typeface="Arial" panose="020B0604020202020204" pitchFamily="34" charset="0"/>
                          <a:cs typeface="Arial" panose="020B0604020202020204" pitchFamily="34" charset="0"/>
                        </a:rPr>
                        <a:t>2,018 </a:t>
                      </a:r>
                      <a:r>
                        <a:rPr lang="en-US" sz="2400">
                          <a:effectLst/>
                          <a:latin typeface="Arial" panose="020B0604020202020204" pitchFamily="34" charset="0"/>
                          <a:cs typeface="Arial" panose="020B0604020202020204" pitchFamily="34" charset="0"/>
                        </a:rPr>
                        <a:t> </a:t>
                      </a:r>
                      <a:br>
                        <a:rPr lang="en-US" sz="2400">
                          <a:effectLst/>
                          <a:latin typeface="Arial" panose="020B0604020202020204" pitchFamily="34" charset="0"/>
                          <a:cs typeface="Arial" panose="020B0604020202020204" pitchFamily="34" charset="0"/>
                        </a:rPr>
                      </a:br>
                      <a:r>
                        <a:rPr lang="en-US" sz="2400" b="1">
                          <a:effectLst/>
                          <a:latin typeface="Arial" panose="020B0604020202020204" pitchFamily="34" charset="0"/>
                          <a:cs typeface="Arial" panose="020B0604020202020204" pitchFamily="34" charset="0"/>
                        </a:rPr>
                        <a:t>(20.9%) </a:t>
                      </a:r>
                      <a:r>
                        <a:rPr lang="en-US" sz="2400">
                          <a:effectLst/>
                          <a:latin typeface="Arial" panose="020B0604020202020204" pitchFamily="34" charset="0"/>
                          <a:cs typeface="Arial" panose="020B0604020202020204" pitchFamily="34" charset="0"/>
                        </a:rPr>
                        <a:t> </a:t>
                      </a:r>
                    </a:p>
                  </a:txBody>
                  <a:tcPr anchor="ctr"/>
                </a:tc>
                <a:tc>
                  <a:txBody>
                    <a:bodyPr/>
                    <a:lstStyle/>
                    <a:p>
                      <a:pPr algn="ctr" rtl="0" fontAlgn="base">
                        <a:lnSpc>
                          <a:spcPct val="100000"/>
                        </a:lnSpc>
                        <a:spcAft>
                          <a:spcPts val="800"/>
                        </a:spcAft>
                      </a:pPr>
                      <a:r>
                        <a:rPr lang="en-US" sz="2400" b="1">
                          <a:effectLst/>
                          <a:latin typeface="Arial" panose="020B0604020202020204" pitchFamily="34" charset="0"/>
                          <a:cs typeface="Arial" panose="020B0604020202020204" pitchFamily="34" charset="0"/>
                        </a:rPr>
                        <a:t>1,580 </a:t>
                      </a:r>
                      <a:r>
                        <a:rPr lang="en-US" sz="2400">
                          <a:effectLst/>
                          <a:latin typeface="Arial" panose="020B0604020202020204" pitchFamily="34" charset="0"/>
                          <a:cs typeface="Arial" panose="020B0604020202020204" pitchFamily="34" charset="0"/>
                        </a:rPr>
                        <a:t> </a:t>
                      </a:r>
                      <a:br>
                        <a:rPr lang="en-US" sz="2400">
                          <a:effectLst/>
                          <a:latin typeface="Arial" panose="020B0604020202020204" pitchFamily="34" charset="0"/>
                          <a:cs typeface="Arial" panose="020B0604020202020204" pitchFamily="34" charset="0"/>
                        </a:rPr>
                      </a:br>
                      <a:r>
                        <a:rPr lang="en-US" sz="2400" b="1">
                          <a:effectLst/>
                          <a:latin typeface="Arial" panose="020B0604020202020204" pitchFamily="34" charset="0"/>
                          <a:cs typeface="Arial" panose="020B0604020202020204" pitchFamily="34" charset="0"/>
                        </a:rPr>
                        <a:t>(16.3%)</a:t>
                      </a:r>
                      <a:r>
                        <a:rPr lang="en-US" sz="2400">
                          <a:effectLst/>
                          <a:latin typeface="Arial" panose="020B0604020202020204" pitchFamily="34" charset="0"/>
                          <a:cs typeface="Arial" panose="020B0604020202020204" pitchFamily="34" charset="0"/>
                        </a:rPr>
                        <a:t> </a:t>
                      </a:r>
                    </a:p>
                  </a:txBody>
                  <a:tcPr anchor="ctr"/>
                </a:tc>
                <a:tc>
                  <a:txBody>
                    <a:bodyPr/>
                    <a:lstStyle/>
                    <a:p>
                      <a:pPr algn="ctr" rtl="0" fontAlgn="base">
                        <a:lnSpc>
                          <a:spcPct val="100000"/>
                        </a:lnSpc>
                        <a:spcAft>
                          <a:spcPts val="800"/>
                        </a:spcAft>
                      </a:pPr>
                      <a:r>
                        <a:rPr lang="en-US" sz="2400" b="1">
                          <a:effectLst/>
                          <a:latin typeface="Arial" panose="020B0604020202020204" pitchFamily="34" charset="0"/>
                          <a:cs typeface="Arial" panose="020B0604020202020204" pitchFamily="34" charset="0"/>
                        </a:rPr>
                        <a:t>2,396 </a:t>
                      </a:r>
                      <a:r>
                        <a:rPr lang="en-US" sz="2400">
                          <a:effectLst/>
                          <a:latin typeface="Arial" panose="020B0604020202020204" pitchFamily="34" charset="0"/>
                          <a:cs typeface="Arial" panose="020B0604020202020204" pitchFamily="34" charset="0"/>
                        </a:rPr>
                        <a:t> </a:t>
                      </a:r>
                      <a:br>
                        <a:rPr lang="en-US" sz="2400">
                          <a:effectLst/>
                          <a:latin typeface="Arial" panose="020B0604020202020204" pitchFamily="34" charset="0"/>
                          <a:cs typeface="Arial" panose="020B0604020202020204" pitchFamily="34" charset="0"/>
                        </a:rPr>
                      </a:br>
                      <a:r>
                        <a:rPr lang="en-US" sz="2400" b="1">
                          <a:effectLst/>
                          <a:latin typeface="Arial" panose="020B0604020202020204" pitchFamily="34" charset="0"/>
                          <a:cs typeface="Arial" panose="020B0604020202020204" pitchFamily="34" charset="0"/>
                        </a:rPr>
                        <a:t>(24.8%) </a:t>
                      </a:r>
                      <a:r>
                        <a:rPr lang="en-US" sz="2400">
                          <a:effectLst/>
                          <a:latin typeface="Arial" panose="020B0604020202020204" pitchFamily="34" charset="0"/>
                          <a:cs typeface="Arial" panose="020B0604020202020204" pitchFamily="34" charset="0"/>
                        </a:rPr>
                        <a:t> </a:t>
                      </a:r>
                    </a:p>
                  </a:txBody>
                  <a:tcPr anchor="ctr"/>
                </a:tc>
                <a:tc>
                  <a:txBody>
                    <a:bodyPr/>
                    <a:lstStyle/>
                    <a:p>
                      <a:pPr algn="ctr" rtl="0" fontAlgn="base">
                        <a:lnSpc>
                          <a:spcPct val="100000"/>
                        </a:lnSpc>
                        <a:spcAft>
                          <a:spcPts val="800"/>
                        </a:spcAft>
                      </a:pPr>
                      <a:r>
                        <a:rPr lang="en-US" sz="2400" b="1">
                          <a:effectLst/>
                          <a:latin typeface="Arial" panose="020B0604020202020204" pitchFamily="34" charset="0"/>
                          <a:cs typeface="Arial" panose="020B0604020202020204" pitchFamily="34" charset="0"/>
                        </a:rPr>
                        <a:t>3,003 </a:t>
                      </a:r>
                      <a:r>
                        <a:rPr lang="en-US" sz="2400">
                          <a:effectLst/>
                          <a:latin typeface="Arial" panose="020B0604020202020204" pitchFamily="34" charset="0"/>
                          <a:cs typeface="Arial" panose="020B0604020202020204" pitchFamily="34" charset="0"/>
                        </a:rPr>
                        <a:t> </a:t>
                      </a:r>
                      <a:br>
                        <a:rPr lang="en-US" sz="2400">
                          <a:effectLst/>
                          <a:latin typeface="Arial" panose="020B0604020202020204" pitchFamily="34" charset="0"/>
                          <a:cs typeface="Arial" panose="020B0604020202020204" pitchFamily="34" charset="0"/>
                        </a:rPr>
                      </a:br>
                      <a:r>
                        <a:rPr lang="en-US" sz="2400" b="1">
                          <a:effectLst/>
                          <a:latin typeface="Arial" panose="020B0604020202020204" pitchFamily="34" charset="0"/>
                          <a:cs typeface="Arial" panose="020B0604020202020204" pitchFamily="34" charset="0"/>
                        </a:rPr>
                        <a:t>(31.1%) </a:t>
                      </a:r>
                      <a:r>
                        <a:rPr lang="en-US" sz="2400">
                          <a:effectLst/>
                          <a:latin typeface="Arial" panose="020B0604020202020204" pitchFamily="34" charset="0"/>
                          <a:cs typeface="Arial" panose="020B0604020202020204" pitchFamily="34" charset="0"/>
                        </a:rPr>
                        <a:t> </a:t>
                      </a:r>
                    </a:p>
                  </a:txBody>
                  <a:tcPr anchor="ctr"/>
                </a:tc>
                <a:extLst>
                  <a:ext uri="{0D108BD9-81ED-4DB2-BD59-A6C34878D82A}">
                    <a16:rowId xmlns:a16="http://schemas.microsoft.com/office/drawing/2014/main" val="4040513713"/>
                  </a:ext>
                </a:extLst>
              </a:tr>
              <a:tr h="921757">
                <a:tc>
                  <a:txBody>
                    <a:bodyPr/>
                    <a:lstStyle/>
                    <a:p>
                      <a:pPr lvl="0" algn="ctr">
                        <a:buNone/>
                      </a:pPr>
                      <a:r>
                        <a:rPr lang="en-US" sz="2400" b="1" dirty="0">
                          <a:solidFill>
                            <a:schemeClr val="tx1"/>
                          </a:solidFill>
                          <a:effectLst/>
                          <a:latin typeface="+mj-lt"/>
                        </a:rPr>
                        <a:t>Districts</a:t>
                      </a:r>
                    </a:p>
                  </a:txBody>
                  <a:tcPr anchor="ctr"/>
                </a:tc>
                <a:tc>
                  <a:txBody>
                    <a:bodyPr/>
                    <a:lstStyle/>
                    <a:p>
                      <a:pPr algn="ctr" rtl="0" fontAlgn="base">
                        <a:lnSpc>
                          <a:spcPts val="1376"/>
                        </a:lnSpc>
                        <a:spcAft>
                          <a:spcPts val="800"/>
                        </a:spcAft>
                      </a:pPr>
                      <a:r>
                        <a:rPr lang="en-US" sz="2400" b="1">
                          <a:effectLst/>
                          <a:latin typeface="Arial" panose="020B0604020202020204" pitchFamily="34" charset="0"/>
                          <a:cs typeface="Arial" panose="020B0604020202020204" pitchFamily="34" charset="0"/>
                        </a:rPr>
                        <a:t>943</a:t>
                      </a:r>
                      <a:r>
                        <a:rPr lang="en-US" sz="2400">
                          <a:effectLst/>
                          <a:latin typeface="Arial" panose="020B0604020202020204" pitchFamily="34" charset="0"/>
                          <a:cs typeface="Arial" panose="020B0604020202020204" pitchFamily="34" charset="0"/>
                        </a:rPr>
                        <a:t> </a:t>
                      </a:r>
                    </a:p>
                  </a:txBody>
                  <a:tcPr anchor="ctr"/>
                </a:tc>
                <a:tc>
                  <a:txBody>
                    <a:bodyPr/>
                    <a:lstStyle/>
                    <a:p>
                      <a:pPr algn="ctr" rtl="0" fontAlgn="base">
                        <a:lnSpc>
                          <a:spcPct val="100000"/>
                        </a:lnSpc>
                        <a:spcAft>
                          <a:spcPts val="800"/>
                        </a:spcAft>
                      </a:pPr>
                      <a:r>
                        <a:rPr lang="en-US" sz="2400" b="1">
                          <a:effectLst/>
                          <a:latin typeface="Arial" panose="020B0604020202020204" pitchFamily="34" charset="0"/>
                          <a:cs typeface="Arial" panose="020B0604020202020204" pitchFamily="34" charset="0"/>
                        </a:rPr>
                        <a:t>73</a:t>
                      </a:r>
                      <a:r>
                        <a:rPr lang="en-US" sz="2400">
                          <a:effectLst/>
                          <a:latin typeface="Arial" panose="020B0604020202020204" pitchFamily="34" charset="0"/>
                          <a:cs typeface="Arial" panose="020B0604020202020204" pitchFamily="34" charset="0"/>
                        </a:rPr>
                        <a:t> </a:t>
                      </a:r>
                      <a:br>
                        <a:rPr lang="en-US" sz="2400">
                          <a:effectLst/>
                          <a:latin typeface="Arial" panose="020B0604020202020204" pitchFamily="34" charset="0"/>
                          <a:cs typeface="Arial" panose="020B0604020202020204" pitchFamily="34" charset="0"/>
                        </a:rPr>
                      </a:br>
                      <a:r>
                        <a:rPr lang="en-US" sz="2400" b="1">
                          <a:effectLst/>
                          <a:latin typeface="Arial" panose="020B0604020202020204" pitchFamily="34" charset="0"/>
                          <a:cs typeface="Arial" panose="020B0604020202020204" pitchFamily="34" charset="0"/>
                        </a:rPr>
                        <a:t>(7.7%)</a:t>
                      </a:r>
                      <a:r>
                        <a:rPr lang="en-US" sz="2400">
                          <a:effectLst/>
                          <a:latin typeface="Arial" panose="020B0604020202020204" pitchFamily="34" charset="0"/>
                          <a:cs typeface="Arial" panose="020B0604020202020204" pitchFamily="34" charset="0"/>
                        </a:rPr>
                        <a:t> </a:t>
                      </a:r>
                    </a:p>
                  </a:txBody>
                  <a:tcPr anchor="ctr"/>
                </a:tc>
                <a:tc>
                  <a:txBody>
                    <a:bodyPr/>
                    <a:lstStyle/>
                    <a:p>
                      <a:pPr algn="ctr" rtl="0" fontAlgn="base">
                        <a:lnSpc>
                          <a:spcPct val="100000"/>
                        </a:lnSpc>
                        <a:spcAft>
                          <a:spcPts val="800"/>
                        </a:spcAft>
                      </a:pPr>
                      <a:r>
                        <a:rPr lang="en-US" sz="2400" b="1">
                          <a:effectLst/>
                          <a:latin typeface="Arial" panose="020B0604020202020204" pitchFamily="34" charset="0"/>
                          <a:cs typeface="Arial" panose="020B0604020202020204" pitchFamily="34" charset="0"/>
                        </a:rPr>
                        <a:t>218</a:t>
                      </a:r>
                      <a:r>
                        <a:rPr lang="en-US" sz="2400">
                          <a:effectLst/>
                          <a:latin typeface="Arial" panose="020B0604020202020204" pitchFamily="34" charset="0"/>
                          <a:cs typeface="Arial" panose="020B0604020202020204" pitchFamily="34" charset="0"/>
                        </a:rPr>
                        <a:t> </a:t>
                      </a:r>
                      <a:br>
                        <a:rPr lang="en-US" sz="2400">
                          <a:effectLst/>
                          <a:latin typeface="Arial" panose="020B0604020202020204" pitchFamily="34" charset="0"/>
                          <a:cs typeface="Arial" panose="020B0604020202020204" pitchFamily="34" charset="0"/>
                        </a:rPr>
                      </a:br>
                      <a:r>
                        <a:rPr lang="en-US" sz="2400" b="1">
                          <a:effectLst/>
                          <a:latin typeface="Arial" panose="020B0604020202020204" pitchFamily="34" charset="0"/>
                          <a:cs typeface="Arial" panose="020B0604020202020204" pitchFamily="34" charset="0"/>
                        </a:rPr>
                        <a:t>(23.1%)</a:t>
                      </a:r>
                      <a:r>
                        <a:rPr lang="en-US" sz="2400">
                          <a:effectLst/>
                          <a:latin typeface="Arial" panose="020B0604020202020204" pitchFamily="34" charset="0"/>
                          <a:cs typeface="Arial" panose="020B0604020202020204" pitchFamily="34" charset="0"/>
                        </a:rPr>
                        <a:t> </a:t>
                      </a:r>
                    </a:p>
                  </a:txBody>
                  <a:tcPr anchor="ctr"/>
                </a:tc>
                <a:tc>
                  <a:txBody>
                    <a:bodyPr/>
                    <a:lstStyle/>
                    <a:p>
                      <a:pPr algn="ctr" rtl="0" fontAlgn="base">
                        <a:lnSpc>
                          <a:spcPct val="100000"/>
                        </a:lnSpc>
                        <a:spcAft>
                          <a:spcPts val="800"/>
                        </a:spcAft>
                      </a:pPr>
                      <a:r>
                        <a:rPr lang="en-US" sz="2400" b="1">
                          <a:effectLst/>
                          <a:latin typeface="Arial" panose="020B0604020202020204" pitchFamily="34" charset="0"/>
                          <a:cs typeface="Arial" panose="020B0604020202020204" pitchFamily="34" charset="0"/>
                        </a:rPr>
                        <a:t>206</a:t>
                      </a:r>
                      <a:r>
                        <a:rPr lang="en-US" sz="2400">
                          <a:effectLst/>
                          <a:latin typeface="Arial" panose="020B0604020202020204" pitchFamily="34" charset="0"/>
                          <a:cs typeface="Arial" panose="020B0604020202020204" pitchFamily="34" charset="0"/>
                        </a:rPr>
                        <a:t> </a:t>
                      </a:r>
                      <a:br>
                        <a:rPr lang="en-US" sz="2400">
                          <a:effectLst/>
                          <a:latin typeface="Arial" panose="020B0604020202020204" pitchFamily="34" charset="0"/>
                          <a:cs typeface="Arial" panose="020B0604020202020204" pitchFamily="34" charset="0"/>
                        </a:rPr>
                      </a:br>
                      <a:r>
                        <a:rPr lang="en-US" sz="2400" b="1">
                          <a:effectLst/>
                          <a:latin typeface="Arial" panose="020B0604020202020204" pitchFamily="34" charset="0"/>
                          <a:cs typeface="Arial" panose="020B0604020202020204" pitchFamily="34" charset="0"/>
                        </a:rPr>
                        <a:t>(21.9%)</a:t>
                      </a:r>
                      <a:r>
                        <a:rPr lang="en-US" sz="2400">
                          <a:effectLst/>
                          <a:latin typeface="Arial" panose="020B0604020202020204" pitchFamily="34" charset="0"/>
                          <a:cs typeface="Arial" panose="020B0604020202020204" pitchFamily="34" charset="0"/>
                        </a:rPr>
                        <a:t> </a:t>
                      </a:r>
                    </a:p>
                  </a:txBody>
                  <a:tcPr anchor="ctr"/>
                </a:tc>
                <a:tc>
                  <a:txBody>
                    <a:bodyPr/>
                    <a:lstStyle/>
                    <a:p>
                      <a:pPr algn="ctr" rtl="0" fontAlgn="base">
                        <a:lnSpc>
                          <a:spcPct val="100000"/>
                        </a:lnSpc>
                        <a:spcAft>
                          <a:spcPts val="800"/>
                        </a:spcAft>
                      </a:pPr>
                      <a:r>
                        <a:rPr lang="en-US" sz="2400" b="1">
                          <a:effectLst/>
                          <a:latin typeface="Arial" panose="020B0604020202020204" pitchFamily="34" charset="0"/>
                          <a:cs typeface="Arial" panose="020B0604020202020204" pitchFamily="34" charset="0"/>
                        </a:rPr>
                        <a:t>302</a:t>
                      </a:r>
                      <a:r>
                        <a:rPr lang="en-US" sz="2400">
                          <a:effectLst/>
                          <a:latin typeface="Arial" panose="020B0604020202020204" pitchFamily="34" charset="0"/>
                          <a:cs typeface="Arial" panose="020B0604020202020204" pitchFamily="34" charset="0"/>
                        </a:rPr>
                        <a:t> </a:t>
                      </a:r>
                      <a:br>
                        <a:rPr lang="en-US" sz="2400">
                          <a:effectLst/>
                          <a:latin typeface="Arial" panose="020B0604020202020204" pitchFamily="34" charset="0"/>
                          <a:cs typeface="Arial" panose="020B0604020202020204" pitchFamily="34" charset="0"/>
                        </a:rPr>
                      </a:br>
                      <a:r>
                        <a:rPr lang="en-US" sz="2400" b="1">
                          <a:effectLst/>
                          <a:latin typeface="Arial" panose="020B0604020202020204" pitchFamily="34" charset="0"/>
                          <a:cs typeface="Arial" panose="020B0604020202020204" pitchFamily="34" charset="0"/>
                        </a:rPr>
                        <a:t>(32%)</a:t>
                      </a:r>
                      <a:r>
                        <a:rPr lang="en-US" sz="2400">
                          <a:effectLst/>
                          <a:latin typeface="Arial" panose="020B0604020202020204" pitchFamily="34" charset="0"/>
                          <a:cs typeface="Arial" panose="020B0604020202020204" pitchFamily="34" charset="0"/>
                        </a:rPr>
                        <a:t> </a:t>
                      </a:r>
                    </a:p>
                  </a:txBody>
                  <a:tcPr anchor="ctr"/>
                </a:tc>
                <a:tc>
                  <a:txBody>
                    <a:bodyPr/>
                    <a:lstStyle/>
                    <a:p>
                      <a:pPr algn="ctr" rtl="0" fontAlgn="base">
                        <a:lnSpc>
                          <a:spcPct val="100000"/>
                        </a:lnSpc>
                        <a:spcAft>
                          <a:spcPts val="800"/>
                        </a:spcAft>
                      </a:pPr>
                      <a:r>
                        <a:rPr lang="en-US" sz="2400" b="1" dirty="0">
                          <a:effectLst/>
                          <a:latin typeface="Arial" panose="020B0604020202020204" pitchFamily="34" charset="0"/>
                          <a:cs typeface="Arial" panose="020B0604020202020204" pitchFamily="34" charset="0"/>
                        </a:rPr>
                        <a:t>144</a:t>
                      </a:r>
                      <a:r>
                        <a:rPr lang="en-US" sz="2400" dirty="0">
                          <a:effectLst/>
                          <a:latin typeface="Arial" panose="020B0604020202020204" pitchFamily="34" charset="0"/>
                          <a:cs typeface="Arial" panose="020B0604020202020204" pitchFamily="34" charset="0"/>
                        </a:rPr>
                        <a:t> </a:t>
                      </a:r>
                      <a:br>
                        <a:rPr lang="en-US" sz="2400" dirty="0">
                          <a:effectLst/>
                          <a:latin typeface="Arial" panose="020B0604020202020204" pitchFamily="34" charset="0"/>
                          <a:cs typeface="Arial" panose="020B0604020202020204" pitchFamily="34" charset="0"/>
                        </a:rPr>
                      </a:br>
                      <a:r>
                        <a:rPr lang="en-US" sz="2400" b="1" dirty="0">
                          <a:effectLst/>
                          <a:latin typeface="Arial" panose="020B0604020202020204" pitchFamily="34" charset="0"/>
                          <a:cs typeface="Arial" panose="020B0604020202020204" pitchFamily="34" charset="0"/>
                        </a:rPr>
                        <a:t>(15.3%)</a:t>
                      </a:r>
                      <a:r>
                        <a:rPr lang="en-US" sz="2400" dirty="0">
                          <a:effectLst/>
                          <a:latin typeface="Arial" panose="020B0604020202020204" pitchFamily="34" charset="0"/>
                          <a:cs typeface="Arial" panose="020B0604020202020204" pitchFamily="34" charset="0"/>
                        </a:rPr>
                        <a:t> </a:t>
                      </a:r>
                    </a:p>
                  </a:txBody>
                  <a:tcPr anchor="ctr"/>
                </a:tc>
                <a:extLst>
                  <a:ext uri="{0D108BD9-81ED-4DB2-BD59-A6C34878D82A}">
                    <a16:rowId xmlns:a16="http://schemas.microsoft.com/office/drawing/2014/main" val="1880092959"/>
                  </a:ext>
                </a:extLst>
              </a:tr>
            </a:tbl>
          </a:graphicData>
        </a:graphic>
      </p:graphicFrame>
    </p:spTree>
    <p:extLst>
      <p:ext uri="{BB962C8B-B14F-4D97-AF65-F5344CB8AC3E}">
        <p14:creationId xmlns:p14="http://schemas.microsoft.com/office/powerpoint/2010/main" val="27308883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2F316C-E3B5-3473-6F3C-9B9D93249A2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DA05A63-3A13-9ACE-0D8E-61EFFA035C94}"/>
              </a:ext>
            </a:extLst>
          </p:cNvPr>
          <p:cNvSpPr>
            <a:spLocks noGrp="1"/>
          </p:cNvSpPr>
          <p:nvPr>
            <p:ph type="title"/>
          </p:nvPr>
        </p:nvSpPr>
        <p:spPr/>
        <p:txBody>
          <a:bodyPr vert="horz" lIns="91440" tIns="45720" rIns="91440" bIns="45720" rtlCol="0" anchor="b" anchorCtr="0">
            <a:normAutofit/>
          </a:bodyPr>
          <a:lstStyle/>
          <a:p>
            <a:r>
              <a:rPr kumimoji="0" lang="en-US" sz="4000" b="1" i="0" u="none" strike="noStrike" kern="1200" cap="none" spc="0" normalizeH="0" baseline="0" noProof="0" dirty="0">
                <a:ln>
                  <a:noFill/>
                </a:ln>
                <a:effectLst/>
                <a:uLnTx/>
                <a:uFillTx/>
                <a:ea typeface="+mj-ea"/>
                <a:cs typeface="Arial" panose="020B0604020202020204" pitchFamily="34" charset="0"/>
              </a:rPr>
              <a:t>English Learner Progress Indicator</a:t>
            </a:r>
            <a:r>
              <a:rPr lang="en-US" sz="4000" b="1" kern="1200" cap="none" dirty="0">
                <a:ea typeface="+mj-ea"/>
                <a:cs typeface="+mj-cs"/>
              </a:rPr>
              <a:t> Statewide Results </a:t>
            </a:r>
          </a:p>
        </p:txBody>
      </p:sp>
      <p:sp>
        <p:nvSpPr>
          <p:cNvPr id="3" name="Text Placeholder 2">
            <a:extLst>
              <a:ext uri="{FF2B5EF4-FFF2-40B4-BE49-F238E27FC236}">
                <a16:creationId xmlns:a16="http://schemas.microsoft.com/office/drawing/2014/main" id="{44D18142-AD0D-85EE-6871-BEC09A34880C}"/>
              </a:ext>
            </a:extLst>
          </p:cNvPr>
          <p:cNvSpPr>
            <a:spLocks noGrp="1"/>
          </p:cNvSpPr>
          <p:nvPr>
            <p:ph type="body" sz="quarter" idx="13"/>
          </p:nvPr>
        </p:nvSpPr>
        <p:spPr/>
        <p:txBody>
          <a:bodyPr>
            <a:normAutofit fontScale="92500" lnSpcReduction="20000"/>
          </a:bodyPr>
          <a:lstStyle/>
          <a:p>
            <a:pPr marL="0" indent="0" algn="ctr">
              <a:buNone/>
            </a:pPr>
            <a:r>
              <a:rPr lang="en-US" dirty="0">
                <a:solidFill>
                  <a:srgbClr val="01426A"/>
                </a:solidFill>
              </a:rPr>
              <a:t>This indicator represents the percentage of English learner (EL) students who are progressing towards English language proficiency. In 2024, this indicator added Long-Term English Learners, which is subset of the EL student group.</a:t>
            </a:r>
            <a:br>
              <a:rPr lang="en-US" dirty="0">
                <a:solidFill>
                  <a:srgbClr val="01426A"/>
                </a:solidFill>
              </a:rPr>
            </a:br>
            <a:br>
              <a:rPr lang="en-US" dirty="0">
                <a:solidFill>
                  <a:srgbClr val="01426A"/>
                </a:solidFill>
              </a:rPr>
            </a:br>
            <a:r>
              <a:rPr lang="en-US" dirty="0">
                <a:solidFill>
                  <a:srgbClr val="01426A"/>
                </a:solidFill>
              </a:rPr>
              <a:t>It measures progress toward English language proficiency by comparing English Learner students’ results from the current Summative English Language Proficiency Assessments for California (ELPAC) and Summative Alternate ELPAC to the prior year Summative ELPAC and Summative Alternate ELPAC results.</a:t>
            </a:r>
          </a:p>
        </p:txBody>
      </p:sp>
      <p:pic>
        <p:nvPicPr>
          <p:cNvPr id="7" name="Content Placeholder 6" descr="English Learner Progress baseball card with the overall performance color of yellow. 45.7 percent making progress, declined 3 percent. The Long-term English Learner Progress student group is in the orange.">
            <a:extLst>
              <a:ext uri="{FF2B5EF4-FFF2-40B4-BE49-F238E27FC236}">
                <a16:creationId xmlns:a16="http://schemas.microsoft.com/office/drawing/2014/main" id="{7A7578FD-2B03-7B31-3C98-0AEA0C318741}"/>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t="1585" b="1585"/>
          <a:stretch/>
        </p:blipFill>
        <p:spPr/>
      </p:pic>
    </p:spTree>
    <p:extLst>
      <p:ext uri="{BB962C8B-B14F-4D97-AF65-F5344CB8AC3E}">
        <p14:creationId xmlns:p14="http://schemas.microsoft.com/office/powerpoint/2010/main" val="29013804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013D38-A970-BA1A-88C8-10A7B9F03CB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4F363D5-BA79-6DE6-65C2-3534EA045AEB}"/>
              </a:ext>
            </a:extLst>
          </p:cNvPr>
          <p:cNvSpPr>
            <a:spLocks noGrp="1"/>
          </p:cNvSpPr>
          <p:nvPr>
            <p:ph type="title"/>
          </p:nvPr>
        </p:nvSpPr>
        <p:spPr/>
        <p:txBody>
          <a:bodyPr/>
          <a:lstStyle/>
          <a:p>
            <a:r>
              <a:rPr lang="en-US" dirty="0"/>
              <a:t>English Learner Progress Indicator Additional Information</a:t>
            </a:r>
          </a:p>
        </p:txBody>
      </p:sp>
      <p:graphicFrame>
        <p:nvGraphicFramePr>
          <p:cNvPr id="5" name="Content Placeholder 11">
            <a:extLst>
              <a:ext uri="{FF2B5EF4-FFF2-40B4-BE49-F238E27FC236}">
                <a16:creationId xmlns:a16="http://schemas.microsoft.com/office/drawing/2014/main" id="{4585A426-69D1-C5A0-8436-8976A4DE0627}"/>
              </a:ext>
            </a:extLst>
          </p:cNvPr>
          <p:cNvGraphicFramePr>
            <a:graphicFrameLocks noGrp="1"/>
          </p:cNvGraphicFramePr>
          <p:nvPr>
            <p:ph type="tbl" sz="quarter" idx="11"/>
            <p:extLst>
              <p:ext uri="{D42A27DB-BD31-4B8C-83A1-F6EECF244321}">
                <p14:modId xmlns:p14="http://schemas.microsoft.com/office/powerpoint/2010/main" val="1633746944"/>
              </p:ext>
            </p:extLst>
          </p:nvPr>
        </p:nvGraphicFramePr>
        <p:xfrm>
          <a:off x="758825" y="2306638"/>
          <a:ext cx="10191748" cy="3143249"/>
        </p:xfrm>
        <a:graphic>
          <a:graphicData uri="http://schemas.openxmlformats.org/drawingml/2006/table">
            <a:tbl>
              <a:tblPr firstRow="1" bandRow="1">
                <a:tableStyleId>{5940675A-B579-460E-94D1-54222C63F5DA}</a:tableStyleId>
              </a:tblPr>
              <a:tblGrid>
                <a:gridCol w="1828800">
                  <a:extLst>
                    <a:ext uri="{9D8B030D-6E8A-4147-A177-3AD203B41FA5}">
                      <a16:colId xmlns:a16="http://schemas.microsoft.com/office/drawing/2014/main" val="2896039736"/>
                    </a:ext>
                  </a:extLst>
                </a:gridCol>
                <a:gridCol w="1083128">
                  <a:extLst>
                    <a:ext uri="{9D8B030D-6E8A-4147-A177-3AD203B41FA5}">
                      <a16:colId xmlns:a16="http://schemas.microsoft.com/office/drawing/2014/main" val="3131124755"/>
                    </a:ext>
                  </a:extLst>
                </a:gridCol>
                <a:gridCol w="1455964">
                  <a:extLst>
                    <a:ext uri="{9D8B030D-6E8A-4147-A177-3AD203B41FA5}">
                      <a16:colId xmlns:a16="http://schemas.microsoft.com/office/drawing/2014/main" val="1656580386"/>
                    </a:ext>
                  </a:extLst>
                </a:gridCol>
                <a:gridCol w="1455964">
                  <a:extLst>
                    <a:ext uri="{9D8B030D-6E8A-4147-A177-3AD203B41FA5}">
                      <a16:colId xmlns:a16="http://schemas.microsoft.com/office/drawing/2014/main" val="721298746"/>
                    </a:ext>
                  </a:extLst>
                </a:gridCol>
                <a:gridCol w="1455964">
                  <a:extLst>
                    <a:ext uri="{9D8B030D-6E8A-4147-A177-3AD203B41FA5}">
                      <a16:colId xmlns:a16="http://schemas.microsoft.com/office/drawing/2014/main" val="3816976814"/>
                    </a:ext>
                  </a:extLst>
                </a:gridCol>
                <a:gridCol w="1455964">
                  <a:extLst>
                    <a:ext uri="{9D8B030D-6E8A-4147-A177-3AD203B41FA5}">
                      <a16:colId xmlns:a16="http://schemas.microsoft.com/office/drawing/2014/main" val="1381235017"/>
                    </a:ext>
                  </a:extLst>
                </a:gridCol>
                <a:gridCol w="1455964">
                  <a:extLst>
                    <a:ext uri="{9D8B030D-6E8A-4147-A177-3AD203B41FA5}">
                      <a16:colId xmlns:a16="http://schemas.microsoft.com/office/drawing/2014/main" val="1097803067"/>
                    </a:ext>
                  </a:extLst>
                </a:gridCol>
              </a:tblGrid>
              <a:tr h="1299735">
                <a:tc>
                  <a:txBody>
                    <a:bodyPr/>
                    <a:lstStyle/>
                    <a:p>
                      <a:pPr algn="ctr"/>
                      <a:r>
                        <a:rPr lang="en-US" sz="2400" b="1">
                          <a:solidFill>
                            <a:schemeClr val="tx1"/>
                          </a:solidFill>
                          <a:latin typeface="+mj-lt"/>
                        </a:rPr>
                        <a:t>Type</a:t>
                      </a:r>
                    </a:p>
                  </a:txBody>
                  <a:tcPr anchor="ctr"/>
                </a:tc>
                <a:tc>
                  <a:txBody>
                    <a:bodyPr/>
                    <a:lstStyle/>
                    <a:p>
                      <a:pPr algn="ctr" rtl="0" fontAlgn="base"/>
                      <a:r>
                        <a:rPr lang="en-US" sz="2400" b="1">
                          <a:solidFill>
                            <a:schemeClr val="tx1"/>
                          </a:solidFill>
                          <a:effectLst/>
                          <a:latin typeface="+mj-lt"/>
                        </a:rPr>
                        <a:t>Total</a:t>
                      </a:r>
                    </a:p>
                  </a:txBody>
                  <a:tcPr anchor="ctr"/>
                </a:tc>
                <a:tc>
                  <a:txBody>
                    <a:bodyPr/>
                    <a:lstStyle/>
                    <a:p>
                      <a:pPr algn="ctr" rtl="0" fontAlgn="base"/>
                      <a:r>
                        <a:rPr lang="en-US" sz="2400" b="1">
                          <a:solidFill>
                            <a:srgbClr val="FFFFFF"/>
                          </a:solidFill>
                          <a:effectLst/>
                          <a:latin typeface="+mj-lt"/>
                        </a:rPr>
                        <a:t>Red </a:t>
                      </a:r>
                      <a:endParaRPr lang="en-US" sz="2400" b="1">
                        <a:effectLst/>
                        <a:latin typeface="+mj-lt"/>
                      </a:endParaRPr>
                    </a:p>
                  </a:txBody>
                  <a:tcPr anchor="ctr">
                    <a:solidFill>
                      <a:srgbClr val="C00000"/>
                    </a:solidFill>
                  </a:tcPr>
                </a:tc>
                <a:tc>
                  <a:txBody>
                    <a:bodyPr/>
                    <a:lstStyle/>
                    <a:p>
                      <a:pPr algn="ctr" rtl="0" fontAlgn="base"/>
                      <a:r>
                        <a:rPr lang="en-US" sz="2400" b="1">
                          <a:solidFill>
                            <a:schemeClr val="tx1"/>
                          </a:solidFill>
                          <a:effectLst/>
                          <a:latin typeface="+mj-lt"/>
                        </a:rPr>
                        <a:t>Orange </a:t>
                      </a:r>
                    </a:p>
                  </a:txBody>
                  <a:tcPr anchor="ctr">
                    <a:solidFill>
                      <a:srgbClr val="FFC000"/>
                    </a:solidFill>
                  </a:tcPr>
                </a:tc>
                <a:tc>
                  <a:txBody>
                    <a:bodyPr/>
                    <a:lstStyle/>
                    <a:p>
                      <a:pPr algn="ctr" rtl="0" fontAlgn="base"/>
                      <a:r>
                        <a:rPr lang="en-US" sz="2400" b="1">
                          <a:solidFill>
                            <a:schemeClr val="tx1"/>
                          </a:solidFill>
                          <a:effectLst/>
                          <a:latin typeface="+mj-lt"/>
                        </a:rPr>
                        <a:t>Yellow </a:t>
                      </a:r>
                    </a:p>
                  </a:txBody>
                  <a:tcPr anchor="ctr">
                    <a:solidFill>
                      <a:srgbClr val="FFFF00"/>
                    </a:solidFill>
                  </a:tcPr>
                </a:tc>
                <a:tc>
                  <a:txBody>
                    <a:bodyPr/>
                    <a:lstStyle/>
                    <a:p>
                      <a:pPr algn="ctr" rtl="0" fontAlgn="base"/>
                      <a:r>
                        <a:rPr lang="en-US" sz="2400" b="1">
                          <a:solidFill>
                            <a:srgbClr val="FFFFFF"/>
                          </a:solidFill>
                          <a:effectLst/>
                          <a:latin typeface="+mj-lt"/>
                        </a:rPr>
                        <a:t>Green </a:t>
                      </a:r>
                      <a:endParaRPr lang="en-US" sz="2400" b="1">
                        <a:effectLst/>
                        <a:latin typeface="+mj-lt"/>
                      </a:endParaRPr>
                    </a:p>
                  </a:txBody>
                  <a:tcPr anchor="ctr">
                    <a:solidFill>
                      <a:srgbClr val="009900"/>
                    </a:solidFill>
                  </a:tcPr>
                </a:tc>
                <a:tc>
                  <a:txBody>
                    <a:bodyPr/>
                    <a:lstStyle/>
                    <a:p>
                      <a:pPr algn="ctr" rtl="0" fontAlgn="base"/>
                      <a:r>
                        <a:rPr lang="en-US" sz="2400" b="1">
                          <a:solidFill>
                            <a:srgbClr val="FFFFFF"/>
                          </a:solidFill>
                          <a:effectLst/>
                          <a:latin typeface="+mj-lt"/>
                        </a:rPr>
                        <a:t>Blue </a:t>
                      </a:r>
                      <a:endParaRPr lang="en-US" sz="2400" b="1">
                        <a:effectLst/>
                        <a:latin typeface="+mj-lt"/>
                      </a:endParaRPr>
                    </a:p>
                  </a:txBody>
                  <a:tcPr anchor="ctr">
                    <a:solidFill>
                      <a:srgbClr val="0070C0"/>
                    </a:solidFill>
                  </a:tcPr>
                </a:tc>
                <a:extLst>
                  <a:ext uri="{0D108BD9-81ED-4DB2-BD59-A6C34878D82A}">
                    <a16:rowId xmlns:a16="http://schemas.microsoft.com/office/drawing/2014/main" val="3220479479"/>
                  </a:ext>
                </a:extLst>
              </a:tr>
              <a:tr h="921757">
                <a:tc>
                  <a:txBody>
                    <a:bodyPr/>
                    <a:lstStyle/>
                    <a:p>
                      <a:pPr algn="ctr" rtl="0" fontAlgn="base"/>
                      <a:r>
                        <a:rPr lang="en-US" sz="2400" b="1">
                          <a:solidFill>
                            <a:schemeClr val="tx1"/>
                          </a:solidFill>
                          <a:effectLst/>
                          <a:latin typeface="+mj-lt"/>
                        </a:rPr>
                        <a:t>Schools</a:t>
                      </a:r>
                      <a:endParaRPr lang="en-US" sz="2400">
                        <a:latin typeface="+mj-lt"/>
                      </a:endParaRPr>
                    </a:p>
                  </a:txBody>
                  <a:tcPr anchor="ctr"/>
                </a:tc>
                <a:tc>
                  <a:txBody>
                    <a:bodyPr/>
                    <a:lstStyle/>
                    <a:p>
                      <a:pPr marL="0" marR="0" algn="ctr">
                        <a:lnSpc>
                          <a:spcPct val="107000"/>
                        </a:lnSpc>
                        <a:spcAft>
                          <a:spcPts val="800"/>
                        </a:spcAft>
                      </a:pPr>
                      <a:r>
                        <a:rPr lang="en-US" sz="2400" b="1">
                          <a:solidFill>
                            <a:srgbClr val="000000"/>
                          </a:solidFill>
                          <a:effectLst/>
                          <a:latin typeface="Arial" panose="020B0604020202020204" pitchFamily="34" charset="0"/>
                          <a:ea typeface="Calibri" panose="020F0502020204030204" pitchFamily="34" charset="0"/>
                          <a:cs typeface="Arial" panose="020B0604020202020204" pitchFamily="34" charset="0"/>
                        </a:rPr>
                        <a:t>6,415</a:t>
                      </a:r>
                      <a:endParaRPr lang="en-US" sz="2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Aft>
                          <a:spcPts val="800"/>
                        </a:spcAft>
                      </a:pPr>
                      <a:r>
                        <a:rPr lang="en-US" sz="2400" b="1">
                          <a:solidFill>
                            <a:srgbClr val="000000"/>
                          </a:solidFill>
                          <a:effectLst/>
                          <a:latin typeface="Arial" panose="020B0604020202020204" pitchFamily="34" charset="0"/>
                          <a:ea typeface="Calibri" panose="020F0502020204030204" pitchFamily="34" charset="0"/>
                          <a:cs typeface="Arial" panose="020B0604020202020204" pitchFamily="34" charset="0"/>
                        </a:rPr>
                        <a:t>1,624</a:t>
                      </a:r>
                      <a:br>
                        <a:rPr lang="en-US" sz="2400" b="1">
                          <a:solidFill>
                            <a:srgbClr val="000000"/>
                          </a:solidFill>
                          <a:effectLst/>
                          <a:latin typeface="Arial" panose="020B0604020202020204" pitchFamily="34" charset="0"/>
                          <a:ea typeface="Calibri" panose="020F0502020204030204" pitchFamily="34" charset="0"/>
                          <a:cs typeface="Arial" panose="020B0604020202020204" pitchFamily="34" charset="0"/>
                        </a:rPr>
                      </a:br>
                      <a:r>
                        <a:rPr lang="en-US" sz="2400" b="1">
                          <a:solidFill>
                            <a:srgbClr val="000000"/>
                          </a:solidFill>
                          <a:effectLst/>
                          <a:latin typeface="Arial" panose="020B0604020202020204" pitchFamily="34" charset="0"/>
                          <a:ea typeface="Calibri" panose="020F0502020204030204" pitchFamily="34" charset="0"/>
                          <a:cs typeface="Arial" panose="020B0604020202020204" pitchFamily="34" charset="0"/>
                        </a:rPr>
                        <a:t>(25.3%)</a:t>
                      </a:r>
                      <a:endParaRPr lang="en-US" sz="2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Aft>
                          <a:spcPts val="800"/>
                        </a:spcAft>
                      </a:pPr>
                      <a:r>
                        <a:rPr lang="en-US" sz="2400" b="1">
                          <a:solidFill>
                            <a:srgbClr val="000000"/>
                          </a:solidFill>
                          <a:effectLst/>
                          <a:latin typeface="Arial" panose="020B0604020202020204" pitchFamily="34" charset="0"/>
                          <a:ea typeface="Calibri" panose="020F0502020204030204" pitchFamily="34" charset="0"/>
                          <a:cs typeface="Arial" panose="020B0604020202020204" pitchFamily="34" charset="0"/>
                        </a:rPr>
                        <a:t>1,877</a:t>
                      </a:r>
                      <a:br>
                        <a:rPr lang="en-US" sz="2400" b="1">
                          <a:solidFill>
                            <a:srgbClr val="000000"/>
                          </a:solidFill>
                          <a:effectLst/>
                          <a:latin typeface="Arial" panose="020B0604020202020204" pitchFamily="34" charset="0"/>
                          <a:ea typeface="Calibri" panose="020F0502020204030204" pitchFamily="34" charset="0"/>
                          <a:cs typeface="Arial" panose="020B0604020202020204" pitchFamily="34" charset="0"/>
                        </a:rPr>
                      </a:br>
                      <a:r>
                        <a:rPr lang="en-US" sz="2400" b="1">
                          <a:solidFill>
                            <a:srgbClr val="000000"/>
                          </a:solidFill>
                          <a:effectLst/>
                          <a:latin typeface="Arial" panose="020B0604020202020204" pitchFamily="34" charset="0"/>
                          <a:ea typeface="Calibri" panose="020F0502020204030204" pitchFamily="34" charset="0"/>
                          <a:cs typeface="Arial" panose="020B0604020202020204" pitchFamily="34" charset="0"/>
                        </a:rPr>
                        <a:t>(29.3%)</a:t>
                      </a:r>
                      <a:endParaRPr lang="en-US" sz="2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Aft>
                          <a:spcPts val="800"/>
                        </a:spcAft>
                      </a:pPr>
                      <a:r>
                        <a:rPr lang="en-US" sz="2400" b="1">
                          <a:solidFill>
                            <a:srgbClr val="000000"/>
                          </a:solidFill>
                          <a:effectLst/>
                          <a:latin typeface="Arial" panose="020B0604020202020204" pitchFamily="34" charset="0"/>
                          <a:ea typeface="Calibri" panose="020F0502020204030204" pitchFamily="34" charset="0"/>
                          <a:cs typeface="Arial" panose="020B0604020202020204" pitchFamily="34" charset="0"/>
                        </a:rPr>
                        <a:t>916</a:t>
                      </a:r>
                      <a:br>
                        <a:rPr lang="en-US" sz="2400" b="1">
                          <a:solidFill>
                            <a:srgbClr val="000000"/>
                          </a:solidFill>
                          <a:effectLst/>
                          <a:latin typeface="Arial" panose="020B0604020202020204" pitchFamily="34" charset="0"/>
                          <a:ea typeface="Calibri" panose="020F0502020204030204" pitchFamily="34" charset="0"/>
                          <a:cs typeface="Arial" panose="020B0604020202020204" pitchFamily="34" charset="0"/>
                        </a:rPr>
                      </a:br>
                      <a:r>
                        <a:rPr lang="en-US" sz="2400" b="1">
                          <a:solidFill>
                            <a:srgbClr val="000000"/>
                          </a:solidFill>
                          <a:effectLst/>
                          <a:latin typeface="Arial" panose="020B0604020202020204" pitchFamily="34" charset="0"/>
                          <a:ea typeface="Calibri" panose="020F0502020204030204" pitchFamily="34" charset="0"/>
                          <a:cs typeface="Arial" panose="020B0604020202020204" pitchFamily="34" charset="0"/>
                        </a:rPr>
                        <a:t>(14.3%)</a:t>
                      </a:r>
                      <a:endParaRPr lang="en-US" sz="2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Aft>
                          <a:spcPts val="800"/>
                        </a:spcAft>
                      </a:pPr>
                      <a:r>
                        <a:rPr lang="en-US" sz="2400" b="1">
                          <a:solidFill>
                            <a:srgbClr val="000000"/>
                          </a:solidFill>
                          <a:effectLst/>
                          <a:latin typeface="Arial" panose="020B0604020202020204" pitchFamily="34" charset="0"/>
                          <a:ea typeface="Calibri" panose="020F0502020204030204" pitchFamily="34" charset="0"/>
                          <a:cs typeface="Arial" panose="020B0604020202020204" pitchFamily="34" charset="0"/>
                        </a:rPr>
                        <a:t>1,267</a:t>
                      </a:r>
                      <a:br>
                        <a:rPr lang="en-US" sz="2400" b="1">
                          <a:solidFill>
                            <a:srgbClr val="000000"/>
                          </a:solidFill>
                          <a:effectLst/>
                          <a:latin typeface="Arial" panose="020B0604020202020204" pitchFamily="34" charset="0"/>
                          <a:ea typeface="Calibri" panose="020F0502020204030204" pitchFamily="34" charset="0"/>
                          <a:cs typeface="Arial" panose="020B0604020202020204" pitchFamily="34" charset="0"/>
                        </a:rPr>
                      </a:br>
                      <a:r>
                        <a:rPr lang="en-US" sz="2400" b="1">
                          <a:solidFill>
                            <a:srgbClr val="000000"/>
                          </a:solidFill>
                          <a:effectLst/>
                          <a:latin typeface="Arial" panose="020B0604020202020204" pitchFamily="34" charset="0"/>
                          <a:ea typeface="Calibri" panose="020F0502020204030204" pitchFamily="34" charset="0"/>
                          <a:cs typeface="Arial" panose="020B0604020202020204" pitchFamily="34" charset="0"/>
                        </a:rPr>
                        <a:t>(19.8%)</a:t>
                      </a:r>
                      <a:endParaRPr lang="en-US" sz="2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Aft>
                          <a:spcPts val="800"/>
                        </a:spcAft>
                      </a:pPr>
                      <a:r>
                        <a:rPr lang="en-US" sz="2400" b="1">
                          <a:solidFill>
                            <a:srgbClr val="000000"/>
                          </a:solidFill>
                          <a:effectLst/>
                          <a:latin typeface="Arial" panose="020B0604020202020204" pitchFamily="34" charset="0"/>
                          <a:ea typeface="Calibri" panose="020F0502020204030204" pitchFamily="34" charset="0"/>
                          <a:cs typeface="Arial" panose="020B0604020202020204" pitchFamily="34" charset="0"/>
                        </a:rPr>
                        <a:t>731</a:t>
                      </a:r>
                      <a:br>
                        <a:rPr lang="en-US" sz="2400" b="1">
                          <a:solidFill>
                            <a:srgbClr val="000000"/>
                          </a:solidFill>
                          <a:effectLst/>
                          <a:latin typeface="Arial" panose="020B0604020202020204" pitchFamily="34" charset="0"/>
                          <a:ea typeface="Calibri" panose="020F0502020204030204" pitchFamily="34" charset="0"/>
                          <a:cs typeface="Arial" panose="020B0604020202020204" pitchFamily="34" charset="0"/>
                        </a:rPr>
                      </a:br>
                      <a:r>
                        <a:rPr lang="en-US" sz="2400" b="1">
                          <a:solidFill>
                            <a:srgbClr val="000000"/>
                          </a:solidFill>
                          <a:effectLst/>
                          <a:latin typeface="Arial" panose="020B0604020202020204" pitchFamily="34" charset="0"/>
                          <a:ea typeface="Calibri" panose="020F0502020204030204" pitchFamily="34" charset="0"/>
                          <a:cs typeface="Arial" panose="020B0604020202020204" pitchFamily="34" charset="0"/>
                        </a:rPr>
                        <a:t>(11.4%)</a:t>
                      </a:r>
                      <a:endParaRPr lang="en-US" sz="2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4040513713"/>
                  </a:ext>
                </a:extLst>
              </a:tr>
              <a:tr h="921757">
                <a:tc>
                  <a:txBody>
                    <a:bodyPr/>
                    <a:lstStyle/>
                    <a:p>
                      <a:pPr lvl="0" algn="ctr">
                        <a:buNone/>
                      </a:pPr>
                      <a:r>
                        <a:rPr lang="en-US" sz="2400" b="1">
                          <a:solidFill>
                            <a:schemeClr val="tx1"/>
                          </a:solidFill>
                          <a:effectLst/>
                          <a:latin typeface="+mj-lt"/>
                        </a:rPr>
                        <a:t>Districts</a:t>
                      </a:r>
                    </a:p>
                  </a:txBody>
                  <a:tcPr anchor="ctr"/>
                </a:tc>
                <a:tc>
                  <a:txBody>
                    <a:bodyPr/>
                    <a:lstStyle/>
                    <a:p>
                      <a:pPr marL="0" marR="0" algn="ctr">
                        <a:lnSpc>
                          <a:spcPct val="107000"/>
                        </a:lnSpc>
                        <a:spcAft>
                          <a:spcPts val="800"/>
                        </a:spcAft>
                      </a:pPr>
                      <a:r>
                        <a:rPr lang="en-US" sz="2400" b="1">
                          <a:solidFill>
                            <a:srgbClr val="000000"/>
                          </a:solidFill>
                          <a:effectLst/>
                          <a:latin typeface="Arial" panose="020B0604020202020204" pitchFamily="34" charset="0"/>
                          <a:ea typeface="Calibri" panose="020F0502020204030204" pitchFamily="34" charset="0"/>
                          <a:cs typeface="Arial" panose="020B0604020202020204" pitchFamily="34" charset="0"/>
                        </a:rPr>
                        <a:t>666</a:t>
                      </a:r>
                      <a:endParaRPr lang="en-US" sz="2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Aft>
                          <a:spcPts val="800"/>
                        </a:spcAft>
                      </a:pPr>
                      <a:r>
                        <a:rPr lang="en-US" sz="2400" b="1">
                          <a:solidFill>
                            <a:srgbClr val="000000"/>
                          </a:solidFill>
                          <a:effectLst/>
                          <a:latin typeface="Arial" panose="020B0604020202020204" pitchFamily="34" charset="0"/>
                          <a:ea typeface="Calibri" panose="020F0502020204030204" pitchFamily="34" charset="0"/>
                          <a:cs typeface="Arial" panose="020B0604020202020204" pitchFamily="34" charset="0"/>
                        </a:rPr>
                        <a:t>105</a:t>
                      </a:r>
                      <a:br>
                        <a:rPr lang="en-US" sz="2400" b="1">
                          <a:solidFill>
                            <a:srgbClr val="000000"/>
                          </a:solidFill>
                          <a:effectLst/>
                          <a:latin typeface="Arial" panose="020B0604020202020204" pitchFamily="34" charset="0"/>
                          <a:ea typeface="Calibri" panose="020F0502020204030204" pitchFamily="34" charset="0"/>
                          <a:cs typeface="Arial" panose="020B0604020202020204" pitchFamily="34" charset="0"/>
                        </a:rPr>
                      </a:br>
                      <a:r>
                        <a:rPr lang="en-US" sz="2400" b="1">
                          <a:solidFill>
                            <a:srgbClr val="000000"/>
                          </a:solidFill>
                          <a:effectLst/>
                          <a:latin typeface="Arial" panose="020B0604020202020204" pitchFamily="34" charset="0"/>
                          <a:ea typeface="Calibri" panose="020F0502020204030204" pitchFamily="34" charset="0"/>
                          <a:cs typeface="Arial" panose="020B0604020202020204" pitchFamily="34" charset="0"/>
                        </a:rPr>
                        <a:t>(15.8%)</a:t>
                      </a:r>
                      <a:endParaRPr lang="en-US" sz="2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Aft>
                          <a:spcPts val="800"/>
                        </a:spcAft>
                      </a:pPr>
                      <a:r>
                        <a:rPr lang="en-US" sz="2400" b="1">
                          <a:solidFill>
                            <a:srgbClr val="000000"/>
                          </a:solidFill>
                          <a:effectLst/>
                          <a:latin typeface="Arial" panose="020B0604020202020204" pitchFamily="34" charset="0"/>
                          <a:ea typeface="Calibri" panose="020F0502020204030204" pitchFamily="34" charset="0"/>
                          <a:cs typeface="Arial" panose="020B0604020202020204" pitchFamily="34" charset="0"/>
                        </a:rPr>
                        <a:t>286</a:t>
                      </a:r>
                      <a:br>
                        <a:rPr lang="en-US" sz="2400" b="1">
                          <a:solidFill>
                            <a:srgbClr val="000000"/>
                          </a:solidFill>
                          <a:effectLst/>
                          <a:latin typeface="Arial" panose="020B0604020202020204" pitchFamily="34" charset="0"/>
                          <a:ea typeface="Calibri" panose="020F0502020204030204" pitchFamily="34" charset="0"/>
                          <a:cs typeface="Arial" panose="020B0604020202020204" pitchFamily="34" charset="0"/>
                        </a:rPr>
                      </a:br>
                      <a:r>
                        <a:rPr lang="en-US" sz="2400" b="1">
                          <a:solidFill>
                            <a:srgbClr val="000000"/>
                          </a:solidFill>
                          <a:effectLst/>
                          <a:latin typeface="Arial" panose="020B0604020202020204" pitchFamily="34" charset="0"/>
                          <a:ea typeface="Calibri" panose="020F0502020204030204" pitchFamily="34" charset="0"/>
                          <a:cs typeface="Arial" panose="020B0604020202020204" pitchFamily="34" charset="0"/>
                        </a:rPr>
                        <a:t>(42.9%)</a:t>
                      </a:r>
                      <a:endParaRPr lang="en-US" sz="2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Aft>
                          <a:spcPts val="800"/>
                        </a:spcAft>
                      </a:pPr>
                      <a:r>
                        <a:rPr lang="en-US" sz="2400" b="1">
                          <a:solidFill>
                            <a:srgbClr val="000000"/>
                          </a:solidFill>
                          <a:effectLst/>
                          <a:latin typeface="Arial" panose="020B0604020202020204" pitchFamily="34" charset="0"/>
                          <a:ea typeface="Calibri" panose="020F0502020204030204" pitchFamily="34" charset="0"/>
                          <a:cs typeface="Arial" panose="020B0604020202020204" pitchFamily="34" charset="0"/>
                        </a:rPr>
                        <a:t>104</a:t>
                      </a:r>
                      <a:br>
                        <a:rPr lang="en-US" sz="2400" b="1">
                          <a:solidFill>
                            <a:srgbClr val="000000"/>
                          </a:solidFill>
                          <a:effectLst/>
                          <a:latin typeface="Arial" panose="020B0604020202020204" pitchFamily="34" charset="0"/>
                          <a:ea typeface="Calibri" panose="020F0502020204030204" pitchFamily="34" charset="0"/>
                          <a:cs typeface="Arial" panose="020B0604020202020204" pitchFamily="34" charset="0"/>
                        </a:rPr>
                      </a:br>
                      <a:r>
                        <a:rPr lang="en-US" sz="2400" b="1">
                          <a:solidFill>
                            <a:srgbClr val="000000"/>
                          </a:solidFill>
                          <a:effectLst/>
                          <a:latin typeface="Arial" panose="020B0604020202020204" pitchFamily="34" charset="0"/>
                          <a:ea typeface="Calibri" panose="020F0502020204030204" pitchFamily="34" charset="0"/>
                          <a:cs typeface="Arial" panose="020B0604020202020204" pitchFamily="34" charset="0"/>
                        </a:rPr>
                        <a:t>(15.6%)</a:t>
                      </a:r>
                      <a:endParaRPr lang="en-US" sz="2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Aft>
                          <a:spcPts val="800"/>
                        </a:spcAft>
                      </a:pPr>
                      <a:r>
                        <a:rPr lang="en-US" sz="2400" b="1">
                          <a:solidFill>
                            <a:srgbClr val="000000"/>
                          </a:solidFill>
                          <a:effectLst/>
                          <a:latin typeface="Arial" panose="020B0604020202020204" pitchFamily="34" charset="0"/>
                          <a:ea typeface="Calibri" panose="020F0502020204030204" pitchFamily="34" charset="0"/>
                          <a:cs typeface="Arial" panose="020B0604020202020204" pitchFamily="34" charset="0"/>
                        </a:rPr>
                        <a:t>129</a:t>
                      </a:r>
                      <a:br>
                        <a:rPr lang="en-US" sz="2400" b="1">
                          <a:solidFill>
                            <a:srgbClr val="000000"/>
                          </a:solidFill>
                          <a:effectLst/>
                          <a:latin typeface="Arial" panose="020B0604020202020204" pitchFamily="34" charset="0"/>
                          <a:ea typeface="Calibri" panose="020F0502020204030204" pitchFamily="34" charset="0"/>
                          <a:cs typeface="Arial" panose="020B0604020202020204" pitchFamily="34" charset="0"/>
                        </a:rPr>
                      </a:br>
                      <a:r>
                        <a:rPr lang="en-US" sz="2400" b="1">
                          <a:solidFill>
                            <a:srgbClr val="000000"/>
                          </a:solidFill>
                          <a:effectLst/>
                          <a:latin typeface="Arial" panose="020B0604020202020204" pitchFamily="34" charset="0"/>
                          <a:ea typeface="Calibri" panose="020F0502020204030204" pitchFamily="34" charset="0"/>
                          <a:cs typeface="Arial" panose="020B0604020202020204" pitchFamily="34" charset="0"/>
                        </a:rPr>
                        <a:t>(19.4%)</a:t>
                      </a:r>
                      <a:endParaRPr lang="en-US" sz="2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Aft>
                          <a:spcPts val="800"/>
                        </a:spcAft>
                      </a:pPr>
                      <a:r>
                        <a:rPr lang="en-US" sz="2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42</a:t>
                      </a:r>
                      <a:br>
                        <a:rPr lang="en-US" sz="2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br>
                      <a:r>
                        <a:rPr lang="en-US" sz="2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(6.3%)</a:t>
                      </a:r>
                      <a:endParaRPr lang="en-US" sz="2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880092959"/>
                  </a:ext>
                </a:extLst>
              </a:tr>
            </a:tbl>
          </a:graphicData>
        </a:graphic>
      </p:graphicFrame>
    </p:spTree>
    <p:extLst>
      <p:ext uri="{BB962C8B-B14F-4D97-AF65-F5344CB8AC3E}">
        <p14:creationId xmlns:p14="http://schemas.microsoft.com/office/powerpoint/2010/main" val="40774489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A6386-AA7B-46F9-ACF3-97B877B01BA6}"/>
              </a:ext>
            </a:extLst>
          </p:cNvPr>
          <p:cNvSpPr>
            <a:spLocks noGrp="1"/>
          </p:cNvSpPr>
          <p:nvPr>
            <p:ph type="title"/>
          </p:nvPr>
        </p:nvSpPr>
        <p:spPr/>
        <p:txBody>
          <a:bodyPr vert="horz" lIns="91440" tIns="45720" rIns="91440" bIns="45720" rtlCol="0" anchor="b" anchorCtr="0">
            <a:normAutofit/>
          </a:bodyPr>
          <a:lstStyle/>
          <a:p>
            <a:r>
              <a:rPr lang="en-US" b="1" kern="1200" cap="none" dirty="0">
                <a:latin typeface="+mj-lt"/>
                <a:ea typeface="+mj-ea"/>
                <a:cs typeface="+mj-cs"/>
              </a:rPr>
              <a:t>Graduation Rate Indicator Statewide Results </a:t>
            </a:r>
          </a:p>
        </p:txBody>
      </p:sp>
      <p:sp>
        <p:nvSpPr>
          <p:cNvPr id="3" name="Text Placeholder 2">
            <a:extLst>
              <a:ext uri="{FF2B5EF4-FFF2-40B4-BE49-F238E27FC236}">
                <a16:creationId xmlns:a16="http://schemas.microsoft.com/office/drawing/2014/main" id="{45678BB5-25EA-2AF2-1E70-A4FEB79A89C9}"/>
              </a:ext>
            </a:extLst>
          </p:cNvPr>
          <p:cNvSpPr>
            <a:spLocks noGrp="1"/>
          </p:cNvSpPr>
          <p:nvPr>
            <p:ph type="body" sz="quarter" idx="13"/>
          </p:nvPr>
        </p:nvSpPr>
        <p:spPr/>
        <p:txBody>
          <a:bodyPr>
            <a:normAutofit/>
          </a:bodyPr>
          <a:lstStyle/>
          <a:p>
            <a:pPr marL="0" indent="0" algn="ctr">
              <a:buNone/>
            </a:pPr>
            <a:r>
              <a:rPr lang="en-US" sz="3200" dirty="0"/>
              <a:t>Represents the percentage of students who received a high school diploma within four or five years of entering ninth grade or complete their graduation requirements at an alternative school.</a:t>
            </a:r>
          </a:p>
          <a:p>
            <a:pPr marL="0" indent="0" algn="ctr">
              <a:buNone/>
            </a:pPr>
            <a:endParaRPr lang="en-US" sz="3200" dirty="0"/>
          </a:p>
        </p:txBody>
      </p:sp>
      <p:pic>
        <p:nvPicPr>
          <p:cNvPr id="14" name="Content Placeholder 13" descr="Graduation Rate card with an overall performance color of orange. 86.7 percent graduated, maintained .3 percent. Student group: 1 red, 2 orange, 8 yellow, 2 green and 1 blue.">
            <a:extLst>
              <a:ext uri="{FF2B5EF4-FFF2-40B4-BE49-F238E27FC236}">
                <a16:creationId xmlns:a16="http://schemas.microsoft.com/office/drawing/2014/main" id="{0C55DAC5-8435-E41E-C107-F54A8B3F5359}"/>
              </a:ext>
            </a:extLst>
          </p:cNvPr>
          <p:cNvPicPr>
            <a:picLocks noGrp="1" noChangeAspect="1"/>
          </p:cNvPicPr>
          <p:nvPr>
            <p:ph type="pic" sz="quarter" idx="14"/>
          </p:nvPr>
        </p:nvPicPr>
        <p:blipFill>
          <a:blip r:embed="rId2"/>
          <a:srcRect t="1972" b="1972"/>
          <a:stretch/>
        </p:blipFill>
        <p:spPr>
          <a:noFill/>
        </p:spPr>
      </p:pic>
    </p:spTree>
    <p:extLst>
      <p:ext uri="{BB962C8B-B14F-4D97-AF65-F5344CB8AC3E}">
        <p14:creationId xmlns:p14="http://schemas.microsoft.com/office/powerpoint/2010/main" val="23662341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E99982-8B73-7BA5-50EA-75CC2057CF7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CB49DFC-B946-00FE-7C6E-FCBBDF301A57}"/>
              </a:ext>
            </a:extLst>
          </p:cNvPr>
          <p:cNvSpPr>
            <a:spLocks noGrp="1"/>
          </p:cNvSpPr>
          <p:nvPr>
            <p:ph type="title"/>
          </p:nvPr>
        </p:nvSpPr>
        <p:spPr/>
        <p:txBody>
          <a:bodyPr/>
          <a:lstStyle/>
          <a:p>
            <a:r>
              <a:rPr lang="en-US" dirty="0"/>
              <a:t>Graduation Rate Indicator Additional Information</a:t>
            </a:r>
          </a:p>
        </p:txBody>
      </p:sp>
      <p:graphicFrame>
        <p:nvGraphicFramePr>
          <p:cNvPr id="6" name="Content Placeholder 11">
            <a:extLst>
              <a:ext uri="{FF2B5EF4-FFF2-40B4-BE49-F238E27FC236}">
                <a16:creationId xmlns:a16="http://schemas.microsoft.com/office/drawing/2014/main" id="{2721D2CE-9E5A-9030-B313-1322B7324144}"/>
              </a:ext>
            </a:extLst>
          </p:cNvPr>
          <p:cNvGraphicFramePr>
            <a:graphicFrameLocks noGrp="1"/>
          </p:cNvGraphicFramePr>
          <p:nvPr>
            <p:ph type="tbl" sz="quarter" idx="11"/>
            <p:extLst>
              <p:ext uri="{D42A27DB-BD31-4B8C-83A1-F6EECF244321}">
                <p14:modId xmlns:p14="http://schemas.microsoft.com/office/powerpoint/2010/main" val="4050246054"/>
              </p:ext>
            </p:extLst>
          </p:nvPr>
        </p:nvGraphicFramePr>
        <p:xfrm>
          <a:off x="758825" y="2306638"/>
          <a:ext cx="10191748" cy="3143249"/>
        </p:xfrm>
        <a:graphic>
          <a:graphicData uri="http://schemas.openxmlformats.org/drawingml/2006/table">
            <a:tbl>
              <a:tblPr firstRow="1" bandRow="1">
                <a:tableStyleId>{5940675A-B579-460E-94D1-54222C63F5DA}</a:tableStyleId>
              </a:tblPr>
              <a:tblGrid>
                <a:gridCol w="1828800">
                  <a:extLst>
                    <a:ext uri="{9D8B030D-6E8A-4147-A177-3AD203B41FA5}">
                      <a16:colId xmlns:a16="http://schemas.microsoft.com/office/drawing/2014/main" val="2896039736"/>
                    </a:ext>
                  </a:extLst>
                </a:gridCol>
                <a:gridCol w="1083128">
                  <a:extLst>
                    <a:ext uri="{9D8B030D-6E8A-4147-A177-3AD203B41FA5}">
                      <a16:colId xmlns:a16="http://schemas.microsoft.com/office/drawing/2014/main" val="3131124755"/>
                    </a:ext>
                  </a:extLst>
                </a:gridCol>
                <a:gridCol w="1455964">
                  <a:extLst>
                    <a:ext uri="{9D8B030D-6E8A-4147-A177-3AD203B41FA5}">
                      <a16:colId xmlns:a16="http://schemas.microsoft.com/office/drawing/2014/main" val="1656580386"/>
                    </a:ext>
                  </a:extLst>
                </a:gridCol>
                <a:gridCol w="1455964">
                  <a:extLst>
                    <a:ext uri="{9D8B030D-6E8A-4147-A177-3AD203B41FA5}">
                      <a16:colId xmlns:a16="http://schemas.microsoft.com/office/drawing/2014/main" val="721298746"/>
                    </a:ext>
                  </a:extLst>
                </a:gridCol>
                <a:gridCol w="1455964">
                  <a:extLst>
                    <a:ext uri="{9D8B030D-6E8A-4147-A177-3AD203B41FA5}">
                      <a16:colId xmlns:a16="http://schemas.microsoft.com/office/drawing/2014/main" val="3816976814"/>
                    </a:ext>
                  </a:extLst>
                </a:gridCol>
                <a:gridCol w="1455964">
                  <a:extLst>
                    <a:ext uri="{9D8B030D-6E8A-4147-A177-3AD203B41FA5}">
                      <a16:colId xmlns:a16="http://schemas.microsoft.com/office/drawing/2014/main" val="1381235017"/>
                    </a:ext>
                  </a:extLst>
                </a:gridCol>
                <a:gridCol w="1455964">
                  <a:extLst>
                    <a:ext uri="{9D8B030D-6E8A-4147-A177-3AD203B41FA5}">
                      <a16:colId xmlns:a16="http://schemas.microsoft.com/office/drawing/2014/main" val="1097803067"/>
                    </a:ext>
                  </a:extLst>
                </a:gridCol>
              </a:tblGrid>
              <a:tr h="1299735">
                <a:tc>
                  <a:txBody>
                    <a:bodyPr/>
                    <a:lstStyle/>
                    <a:p>
                      <a:pPr algn="ctr"/>
                      <a:r>
                        <a:rPr lang="en-US" sz="2400" b="1">
                          <a:solidFill>
                            <a:schemeClr val="tx1"/>
                          </a:solidFill>
                          <a:latin typeface="+mj-lt"/>
                        </a:rPr>
                        <a:t>Type</a:t>
                      </a:r>
                    </a:p>
                  </a:txBody>
                  <a:tcPr anchor="ctr"/>
                </a:tc>
                <a:tc>
                  <a:txBody>
                    <a:bodyPr/>
                    <a:lstStyle/>
                    <a:p>
                      <a:pPr algn="ctr" rtl="0" fontAlgn="base"/>
                      <a:r>
                        <a:rPr lang="en-US" sz="2400" b="1">
                          <a:solidFill>
                            <a:schemeClr val="tx1"/>
                          </a:solidFill>
                          <a:effectLst/>
                          <a:latin typeface="+mj-lt"/>
                        </a:rPr>
                        <a:t>Total</a:t>
                      </a:r>
                    </a:p>
                  </a:txBody>
                  <a:tcPr anchor="ctr"/>
                </a:tc>
                <a:tc>
                  <a:txBody>
                    <a:bodyPr/>
                    <a:lstStyle/>
                    <a:p>
                      <a:pPr algn="ctr" rtl="0" fontAlgn="base"/>
                      <a:r>
                        <a:rPr lang="en-US" sz="2400" b="1">
                          <a:solidFill>
                            <a:srgbClr val="FFFFFF"/>
                          </a:solidFill>
                          <a:effectLst/>
                          <a:latin typeface="+mj-lt"/>
                        </a:rPr>
                        <a:t>Red </a:t>
                      </a:r>
                      <a:endParaRPr lang="en-US" sz="2400" b="1">
                        <a:effectLst/>
                        <a:latin typeface="+mj-lt"/>
                      </a:endParaRPr>
                    </a:p>
                  </a:txBody>
                  <a:tcPr anchor="ctr">
                    <a:solidFill>
                      <a:srgbClr val="C00000"/>
                    </a:solidFill>
                  </a:tcPr>
                </a:tc>
                <a:tc>
                  <a:txBody>
                    <a:bodyPr/>
                    <a:lstStyle/>
                    <a:p>
                      <a:pPr algn="ctr" rtl="0" fontAlgn="base"/>
                      <a:r>
                        <a:rPr lang="en-US" sz="2400" b="1">
                          <a:solidFill>
                            <a:schemeClr val="tx1"/>
                          </a:solidFill>
                          <a:effectLst/>
                          <a:latin typeface="+mj-lt"/>
                        </a:rPr>
                        <a:t>Orange </a:t>
                      </a:r>
                    </a:p>
                  </a:txBody>
                  <a:tcPr anchor="ctr">
                    <a:solidFill>
                      <a:srgbClr val="FFC000"/>
                    </a:solidFill>
                  </a:tcPr>
                </a:tc>
                <a:tc>
                  <a:txBody>
                    <a:bodyPr/>
                    <a:lstStyle/>
                    <a:p>
                      <a:pPr algn="ctr" rtl="0" fontAlgn="base"/>
                      <a:r>
                        <a:rPr lang="en-US" sz="2400" b="1">
                          <a:solidFill>
                            <a:schemeClr val="tx1"/>
                          </a:solidFill>
                          <a:effectLst/>
                          <a:latin typeface="+mj-lt"/>
                        </a:rPr>
                        <a:t>Yellow </a:t>
                      </a:r>
                    </a:p>
                  </a:txBody>
                  <a:tcPr anchor="ctr">
                    <a:solidFill>
                      <a:srgbClr val="FFFF00"/>
                    </a:solidFill>
                  </a:tcPr>
                </a:tc>
                <a:tc>
                  <a:txBody>
                    <a:bodyPr/>
                    <a:lstStyle/>
                    <a:p>
                      <a:pPr algn="ctr" rtl="0" fontAlgn="base"/>
                      <a:r>
                        <a:rPr lang="en-US" sz="2400" b="1">
                          <a:solidFill>
                            <a:srgbClr val="FFFFFF"/>
                          </a:solidFill>
                          <a:effectLst/>
                          <a:latin typeface="+mj-lt"/>
                        </a:rPr>
                        <a:t>Green </a:t>
                      </a:r>
                      <a:endParaRPr lang="en-US" sz="2400" b="1">
                        <a:effectLst/>
                        <a:latin typeface="+mj-lt"/>
                      </a:endParaRPr>
                    </a:p>
                  </a:txBody>
                  <a:tcPr anchor="ctr">
                    <a:solidFill>
                      <a:srgbClr val="009900"/>
                    </a:solidFill>
                  </a:tcPr>
                </a:tc>
                <a:tc>
                  <a:txBody>
                    <a:bodyPr/>
                    <a:lstStyle/>
                    <a:p>
                      <a:pPr algn="ctr" rtl="0" fontAlgn="base"/>
                      <a:r>
                        <a:rPr lang="en-US" sz="2400" b="1">
                          <a:solidFill>
                            <a:srgbClr val="FFFFFF"/>
                          </a:solidFill>
                          <a:effectLst/>
                          <a:latin typeface="+mj-lt"/>
                        </a:rPr>
                        <a:t>Blue </a:t>
                      </a:r>
                      <a:endParaRPr lang="en-US" sz="2400" b="1">
                        <a:effectLst/>
                        <a:latin typeface="+mj-lt"/>
                      </a:endParaRPr>
                    </a:p>
                  </a:txBody>
                  <a:tcPr anchor="ctr">
                    <a:solidFill>
                      <a:srgbClr val="0070C0"/>
                    </a:solidFill>
                  </a:tcPr>
                </a:tc>
                <a:extLst>
                  <a:ext uri="{0D108BD9-81ED-4DB2-BD59-A6C34878D82A}">
                    <a16:rowId xmlns:a16="http://schemas.microsoft.com/office/drawing/2014/main" val="3220479479"/>
                  </a:ext>
                </a:extLst>
              </a:tr>
              <a:tr h="921757">
                <a:tc>
                  <a:txBody>
                    <a:bodyPr/>
                    <a:lstStyle/>
                    <a:p>
                      <a:pPr algn="ctr" rtl="0" fontAlgn="base"/>
                      <a:r>
                        <a:rPr lang="en-US" sz="2400" b="1">
                          <a:solidFill>
                            <a:schemeClr val="tx1"/>
                          </a:solidFill>
                          <a:effectLst/>
                          <a:latin typeface="+mj-lt"/>
                        </a:rPr>
                        <a:t>Schools</a:t>
                      </a:r>
                      <a:endParaRPr lang="en-US" sz="2400">
                        <a:latin typeface="+mj-lt"/>
                      </a:endParaRPr>
                    </a:p>
                  </a:txBody>
                  <a:tcPr anchor="ctr"/>
                </a:tc>
                <a:tc>
                  <a:txBody>
                    <a:bodyPr/>
                    <a:lstStyle/>
                    <a:p>
                      <a:pPr marL="0" marR="0" algn="ctr">
                        <a:lnSpc>
                          <a:spcPct val="107000"/>
                        </a:lnSpc>
                        <a:spcBef>
                          <a:spcPts val="0"/>
                        </a:spcBef>
                        <a:spcAft>
                          <a:spcPts val="0"/>
                        </a:spcAft>
                      </a:pPr>
                      <a:r>
                        <a:rPr lang="en-US" sz="2400" b="1" kern="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1,942</a:t>
                      </a:r>
                      <a:endParaRPr lang="en-US" sz="2400" b="1"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400" b="1" kern="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258</a:t>
                      </a:r>
                      <a:br>
                        <a:rPr lang="en-US" sz="2400" b="1" kern="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br>
                      <a:r>
                        <a:rPr lang="en-US" sz="2400" b="1" kern="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(13.3%)</a:t>
                      </a:r>
                      <a:endParaRPr lang="en-US" sz="2400" b="1"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400" b="1" kern="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208</a:t>
                      </a:r>
                      <a:br>
                        <a:rPr lang="en-US" sz="2400" b="1" kern="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br>
                      <a:r>
                        <a:rPr lang="en-US" sz="2400" b="1" kern="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(10.7%)</a:t>
                      </a:r>
                      <a:endParaRPr lang="en-US" sz="2400" b="1"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400" b="1" kern="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314</a:t>
                      </a:r>
                      <a:br>
                        <a:rPr lang="en-US" sz="2400" b="1" kern="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br>
                      <a:r>
                        <a:rPr lang="en-US" sz="2400" b="1" kern="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(16.2%)</a:t>
                      </a:r>
                      <a:endParaRPr lang="en-US" sz="2400" b="1"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400" b="1" kern="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468</a:t>
                      </a:r>
                      <a:br>
                        <a:rPr lang="en-US" sz="2400" b="1" kern="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br>
                      <a:r>
                        <a:rPr lang="en-US" sz="2400" b="1" kern="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(24.1%)</a:t>
                      </a:r>
                      <a:endParaRPr lang="en-US" sz="2400" b="1"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400" b="1" kern="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694</a:t>
                      </a:r>
                      <a:br>
                        <a:rPr lang="en-US" sz="2400" b="1" kern="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br>
                      <a:r>
                        <a:rPr lang="en-US" sz="2400" b="1" kern="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(35.7%)</a:t>
                      </a:r>
                      <a:endParaRPr lang="en-US" sz="2400" b="1"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040513713"/>
                  </a:ext>
                </a:extLst>
              </a:tr>
              <a:tr h="921757">
                <a:tc>
                  <a:txBody>
                    <a:bodyPr/>
                    <a:lstStyle/>
                    <a:p>
                      <a:pPr lvl="0" algn="ctr">
                        <a:buNone/>
                      </a:pPr>
                      <a:r>
                        <a:rPr lang="en-US" sz="2400" b="1">
                          <a:solidFill>
                            <a:schemeClr val="tx1"/>
                          </a:solidFill>
                          <a:effectLst/>
                          <a:latin typeface="+mj-lt"/>
                        </a:rPr>
                        <a:t>Districts</a:t>
                      </a:r>
                    </a:p>
                  </a:txBody>
                  <a:tcPr anchor="ctr"/>
                </a:tc>
                <a:tc>
                  <a:txBody>
                    <a:bodyPr/>
                    <a:lstStyle/>
                    <a:p>
                      <a:pPr marL="0" marR="0" algn="ctr">
                        <a:lnSpc>
                          <a:spcPct val="107000"/>
                        </a:lnSpc>
                        <a:spcBef>
                          <a:spcPts val="0"/>
                        </a:spcBef>
                        <a:spcAft>
                          <a:spcPts val="0"/>
                        </a:spcAft>
                      </a:pPr>
                      <a:r>
                        <a:rPr lang="en-US" sz="2400" b="1" kern="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407</a:t>
                      </a:r>
                      <a:endParaRPr lang="en-US" sz="2400" b="1"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400" b="1" kern="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19</a:t>
                      </a:r>
                      <a:br>
                        <a:rPr lang="en-US" sz="2400" b="1" kern="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br>
                      <a:r>
                        <a:rPr lang="en-US" sz="2400" b="1" kern="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(4.7%)</a:t>
                      </a:r>
                      <a:endParaRPr lang="en-US" sz="2400" b="1"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400" b="1" kern="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37</a:t>
                      </a:r>
                      <a:br>
                        <a:rPr lang="en-US" sz="2400" b="1" kern="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br>
                      <a:r>
                        <a:rPr lang="en-US" sz="2400" b="1" kern="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(9.1%)</a:t>
                      </a:r>
                      <a:endParaRPr lang="en-US" sz="2400" b="1"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400" b="1" kern="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63</a:t>
                      </a:r>
                      <a:br>
                        <a:rPr lang="en-US" sz="2400" b="1" kern="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br>
                      <a:r>
                        <a:rPr lang="en-US" sz="2400" b="1" kern="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(15.5%)</a:t>
                      </a:r>
                      <a:endParaRPr lang="en-US" sz="2400" b="1"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400" b="1" kern="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182</a:t>
                      </a:r>
                      <a:br>
                        <a:rPr lang="en-US" sz="2400" b="1" kern="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br>
                      <a:r>
                        <a:rPr lang="en-US" sz="2400" b="1" kern="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(44.7%)</a:t>
                      </a:r>
                      <a:endParaRPr lang="en-US" sz="2400" b="1"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400" b="1"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106</a:t>
                      </a:r>
                      <a:br>
                        <a:rPr lang="en-US" sz="2400" b="1"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br>
                      <a:r>
                        <a:rPr lang="en-US" sz="2400" b="1"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(26%)</a:t>
                      </a:r>
                      <a:endParaRPr lang="en-US" sz="2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880092959"/>
                  </a:ext>
                </a:extLst>
              </a:tr>
            </a:tbl>
          </a:graphicData>
        </a:graphic>
      </p:graphicFrame>
    </p:spTree>
    <p:extLst>
      <p:ext uri="{BB962C8B-B14F-4D97-AF65-F5344CB8AC3E}">
        <p14:creationId xmlns:p14="http://schemas.microsoft.com/office/powerpoint/2010/main" val="22356177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68777B-1D15-A537-75A1-DFF4941569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007F1F-7123-BF8C-9C1C-219D006211EF}"/>
              </a:ext>
            </a:extLst>
          </p:cNvPr>
          <p:cNvSpPr>
            <a:spLocks noGrp="1"/>
          </p:cNvSpPr>
          <p:nvPr>
            <p:ph type="title"/>
          </p:nvPr>
        </p:nvSpPr>
        <p:spPr/>
        <p:txBody>
          <a:bodyPr vert="horz" lIns="91440" tIns="45720" rIns="91440" bIns="45720" rtlCol="0" anchor="b" anchorCtr="0">
            <a:normAutofit/>
          </a:bodyPr>
          <a:lstStyle/>
          <a:p>
            <a:r>
              <a:rPr kumimoji="0" lang="en-US" sz="4000" b="1" i="0" u="none" strike="noStrike" kern="1200" cap="none" spc="0" normalizeH="0" baseline="0" noProof="0" dirty="0">
                <a:ln>
                  <a:noFill/>
                </a:ln>
                <a:effectLst/>
                <a:uLnTx/>
                <a:uFillTx/>
                <a:ea typeface="+mj-ea"/>
                <a:cs typeface="Arial" panose="020B0604020202020204" pitchFamily="34" charset="0"/>
              </a:rPr>
              <a:t>College/Career Indicator</a:t>
            </a:r>
            <a:r>
              <a:rPr lang="en-US" sz="4000" b="1" kern="1200" cap="none" dirty="0">
                <a:ea typeface="+mj-ea"/>
                <a:cs typeface="+mj-cs"/>
              </a:rPr>
              <a:t> Statewide Results </a:t>
            </a:r>
          </a:p>
        </p:txBody>
      </p:sp>
      <p:sp>
        <p:nvSpPr>
          <p:cNvPr id="3" name="Text Placeholder 2">
            <a:extLst>
              <a:ext uri="{FF2B5EF4-FFF2-40B4-BE49-F238E27FC236}">
                <a16:creationId xmlns:a16="http://schemas.microsoft.com/office/drawing/2014/main" id="{EF78A359-7564-BBE2-9520-BE4D247BD049}"/>
              </a:ext>
            </a:extLst>
          </p:cNvPr>
          <p:cNvSpPr>
            <a:spLocks noGrp="1"/>
          </p:cNvSpPr>
          <p:nvPr>
            <p:ph type="body" sz="quarter" idx="13"/>
          </p:nvPr>
        </p:nvSpPr>
        <p:spPr/>
        <p:txBody>
          <a:bodyPr/>
          <a:lstStyle/>
          <a:p>
            <a:pPr marL="0" lvl="0" indent="0" algn="ctr">
              <a:lnSpc>
                <a:spcPct val="90000"/>
              </a:lnSpc>
              <a:buNone/>
              <a:defRPr/>
            </a:pPr>
            <a:r>
              <a:rPr lang="en-US" dirty="0">
                <a:solidFill>
                  <a:srgbClr val="01426A"/>
                </a:solidFill>
              </a:rPr>
              <a:t>This indicator represents the percentage of high school graduates who are prepared by their school/LEA for college or a career. </a:t>
            </a:r>
            <a:br>
              <a:rPr lang="en-US" dirty="0">
                <a:solidFill>
                  <a:srgbClr val="01426A"/>
                </a:solidFill>
              </a:rPr>
            </a:br>
            <a:endParaRPr lang="en-US" dirty="0">
              <a:solidFill>
                <a:srgbClr val="01426A"/>
              </a:solidFill>
            </a:endParaRPr>
          </a:p>
          <a:p>
            <a:pPr marL="0" lvl="0" indent="0" algn="ctr">
              <a:lnSpc>
                <a:spcPct val="90000"/>
              </a:lnSpc>
              <a:buNone/>
              <a:defRPr/>
            </a:pPr>
            <a:r>
              <a:rPr lang="en-US" dirty="0">
                <a:solidFill>
                  <a:srgbClr val="01426A"/>
                </a:solidFill>
              </a:rPr>
              <a:t>The indicator was designed to encourage high schools to provide all students with a rigorous broad course of study that prepares them for postsecondary success. For the 2024 Dashboard, the CCI returns to having full colors on the Dashboard. </a:t>
            </a:r>
          </a:p>
        </p:txBody>
      </p:sp>
      <p:pic>
        <p:nvPicPr>
          <p:cNvPr id="8" name="Content Placeholder 7" descr="College/Career card with an overall status of medium. 45.3 percent prepared 1.4 percent maintained and for student group performance, 0 red, 5 orange, 7 yellow, 1 green, and 1 blue.">
            <a:extLst>
              <a:ext uri="{FF2B5EF4-FFF2-40B4-BE49-F238E27FC236}">
                <a16:creationId xmlns:a16="http://schemas.microsoft.com/office/drawing/2014/main" id="{F27362B4-2E72-8724-3504-10CEC7F58494}"/>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t="2955" b="2955"/>
          <a:stretch/>
        </p:blipFill>
        <p:spPr/>
      </p:pic>
    </p:spTree>
    <p:extLst>
      <p:ext uri="{BB962C8B-B14F-4D97-AF65-F5344CB8AC3E}">
        <p14:creationId xmlns:p14="http://schemas.microsoft.com/office/powerpoint/2010/main" val="23723902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7CFF3-4106-45A3-96AC-6FB84FE59638}"/>
              </a:ext>
              <a:ext uri="{C183D7F6-B498-43B3-948B-1728B52AA6E4}">
                <adec:decorative xmlns:adec="http://schemas.microsoft.com/office/drawing/2017/decorative" val="0"/>
              </a:ext>
            </a:extLst>
          </p:cNvPr>
          <p:cNvSpPr>
            <a:spLocks noGrp="1"/>
          </p:cNvSpPr>
          <p:nvPr>
            <p:ph type="title"/>
          </p:nvPr>
        </p:nvSpPr>
        <p:spPr>
          <a:xfrm>
            <a:off x="647700" y="304801"/>
            <a:ext cx="10858500" cy="1094682"/>
          </a:xfrm>
        </p:spPr>
        <p:txBody>
          <a:bodyPr/>
          <a:lstStyle/>
          <a:p>
            <a:r>
              <a:rPr lang="en-US" dirty="0">
                <a:cs typeface="Aharoni"/>
              </a:rPr>
              <a:t>Topics </a:t>
            </a:r>
            <a:endParaRPr lang="en-US" dirty="0"/>
          </a:p>
        </p:txBody>
      </p:sp>
      <p:sp>
        <p:nvSpPr>
          <p:cNvPr id="3" name="Content Placeholder 2">
            <a:extLst>
              <a:ext uri="{FF2B5EF4-FFF2-40B4-BE49-F238E27FC236}">
                <a16:creationId xmlns:a16="http://schemas.microsoft.com/office/drawing/2014/main" id="{47422B68-ECCA-40B2-BB25-5927EF0A52B8}"/>
              </a:ext>
              <a:ext uri="{C183D7F6-B498-43B3-948B-1728B52AA6E4}">
                <adec:decorative xmlns:adec="http://schemas.microsoft.com/office/drawing/2017/decorative" val="0"/>
              </a:ext>
            </a:extLst>
          </p:cNvPr>
          <p:cNvSpPr>
            <a:spLocks noGrp="1"/>
          </p:cNvSpPr>
          <p:nvPr>
            <p:ph sz="quarter" idx="10"/>
          </p:nvPr>
        </p:nvSpPr>
        <p:spPr>
          <a:xfrm>
            <a:off x="647700" y="1809135"/>
            <a:ext cx="11095122" cy="4174570"/>
          </a:xfrm>
        </p:spPr>
        <p:txBody>
          <a:bodyPr vert="horz" lIns="91440" tIns="45720" rIns="91440" bIns="45720" rtlCol="0" anchor="t">
            <a:noAutofit/>
          </a:bodyPr>
          <a:lstStyle/>
          <a:p>
            <a:pPr>
              <a:spcBef>
                <a:spcPts val="0"/>
              </a:spcBef>
            </a:pPr>
            <a:r>
              <a:rPr lang="en-US" sz="3000" dirty="0">
                <a:latin typeface="Arial"/>
                <a:cs typeface="Arial"/>
              </a:rPr>
              <a:t>2024 California School Dashboard (Dashboard) Overview</a:t>
            </a:r>
          </a:p>
          <a:p>
            <a:pPr>
              <a:spcBef>
                <a:spcPts val="0"/>
              </a:spcBef>
            </a:pPr>
            <a:r>
              <a:rPr lang="en-US" sz="3000" dirty="0">
                <a:latin typeface="Arial"/>
                <a:cs typeface="Arial"/>
              </a:rPr>
              <a:t>Review of the 2025 Accountability Workplan</a:t>
            </a:r>
          </a:p>
          <a:p>
            <a:pPr>
              <a:spcBef>
                <a:spcPts val="0"/>
              </a:spcBef>
            </a:pPr>
            <a:r>
              <a:rPr lang="en-US" sz="3000" dirty="0">
                <a:solidFill>
                  <a:srgbClr val="354052"/>
                </a:solidFill>
                <a:latin typeface="Arial"/>
                <a:cs typeface="Arial"/>
              </a:rPr>
              <a:t>Next Steps for the State Board of Education (SBE)</a:t>
            </a:r>
          </a:p>
          <a:p>
            <a:pPr>
              <a:spcBef>
                <a:spcPts val="0"/>
              </a:spcBef>
            </a:pPr>
            <a:r>
              <a:rPr lang="en-US" sz="3000" dirty="0">
                <a:solidFill>
                  <a:srgbClr val="354052"/>
                </a:solidFill>
                <a:latin typeface="Arial"/>
                <a:cs typeface="Arial"/>
              </a:rPr>
              <a:t>Public Comment</a:t>
            </a:r>
          </a:p>
        </p:txBody>
      </p:sp>
    </p:spTree>
    <p:extLst>
      <p:ext uri="{BB962C8B-B14F-4D97-AF65-F5344CB8AC3E}">
        <p14:creationId xmlns:p14="http://schemas.microsoft.com/office/powerpoint/2010/main" val="38293794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185A92-BD8A-5E60-6D5C-3F0FDAA4C29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1732A6-568D-6918-C361-6AD3B9FBAD1F}"/>
              </a:ext>
            </a:extLst>
          </p:cNvPr>
          <p:cNvSpPr>
            <a:spLocks noGrp="1"/>
          </p:cNvSpPr>
          <p:nvPr>
            <p:ph type="title"/>
          </p:nvPr>
        </p:nvSpPr>
        <p:spPr/>
        <p:txBody>
          <a:bodyPr/>
          <a:lstStyle/>
          <a:p>
            <a:r>
              <a:rPr lang="en-US" dirty="0"/>
              <a:t>College/Career Indicator Additional Information</a:t>
            </a:r>
          </a:p>
        </p:txBody>
      </p:sp>
      <p:graphicFrame>
        <p:nvGraphicFramePr>
          <p:cNvPr id="5" name="Content Placeholder 11">
            <a:extLst>
              <a:ext uri="{FF2B5EF4-FFF2-40B4-BE49-F238E27FC236}">
                <a16:creationId xmlns:a16="http://schemas.microsoft.com/office/drawing/2014/main" id="{312DF1CC-5579-87B3-C406-5AB601AA34E5}"/>
              </a:ext>
            </a:extLst>
          </p:cNvPr>
          <p:cNvGraphicFramePr>
            <a:graphicFrameLocks noGrp="1"/>
          </p:cNvGraphicFramePr>
          <p:nvPr>
            <p:ph type="tbl" sz="quarter" idx="11"/>
            <p:extLst>
              <p:ext uri="{D42A27DB-BD31-4B8C-83A1-F6EECF244321}">
                <p14:modId xmlns:p14="http://schemas.microsoft.com/office/powerpoint/2010/main" val="830418082"/>
              </p:ext>
            </p:extLst>
          </p:nvPr>
        </p:nvGraphicFramePr>
        <p:xfrm>
          <a:off x="758825" y="2306638"/>
          <a:ext cx="10191748" cy="3143249"/>
        </p:xfrm>
        <a:graphic>
          <a:graphicData uri="http://schemas.openxmlformats.org/drawingml/2006/table">
            <a:tbl>
              <a:tblPr firstRow="1" bandRow="1">
                <a:tableStyleId>{5940675A-B579-460E-94D1-54222C63F5DA}</a:tableStyleId>
              </a:tblPr>
              <a:tblGrid>
                <a:gridCol w="1828800">
                  <a:extLst>
                    <a:ext uri="{9D8B030D-6E8A-4147-A177-3AD203B41FA5}">
                      <a16:colId xmlns:a16="http://schemas.microsoft.com/office/drawing/2014/main" val="2896039736"/>
                    </a:ext>
                  </a:extLst>
                </a:gridCol>
                <a:gridCol w="1083128">
                  <a:extLst>
                    <a:ext uri="{9D8B030D-6E8A-4147-A177-3AD203B41FA5}">
                      <a16:colId xmlns:a16="http://schemas.microsoft.com/office/drawing/2014/main" val="3131124755"/>
                    </a:ext>
                  </a:extLst>
                </a:gridCol>
                <a:gridCol w="1455964">
                  <a:extLst>
                    <a:ext uri="{9D8B030D-6E8A-4147-A177-3AD203B41FA5}">
                      <a16:colId xmlns:a16="http://schemas.microsoft.com/office/drawing/2014/main" val="1656580386"/>
                    </a:ext>
                  </a:extLst>
                </a:gridCol>
                <a:gridCol w="1455964">
                  <a:extLst>
                    <a:ext uri="{9D8B030D-6E8A-4147-A177-3AD203B41FA5}">
                      <a16:colId xmlns:a16="http://schemas.microsoft.com/office/drawing/2014/main" val="721298746"/>
                    </a:ext>
                  </a:extLst>
                </a:gridCol>
                <a:gridCol w="1455964">
                  <a:extLst>
                    <a:ext uri="{9D8B030D-6E8A-4147-A177-3AD203B41FA5}">
                      <a16:colId xmlns:a16="http://schemas.microsoft.com/office/drawing/2014/main" val="3816976814"/>
                    </a:ext>
                  </a:extLst>
                </a:gridCol>
                <a:gridCol w="1455964">
                  <a:extLst>
                    <a:ext uri="{9D8B030D-6E8A-4147-A177-3AD203B41FA5}">
                      <a16:colId xmlns:a16="http://schemas.microsoft.com/office/drawing/2014/main" val="1381235017"/>
                    </a:ext>
                  </a:extLst>
                </a:gridCol>
                <a:gridCol w="1455964">
                  <a:extLst>
                    <a:ext uri="{9D8B030D-6E8A-4147-A177-3AD203B41FA5}">
                      <a16:colId xmlns:a16="http://schemas.microsoft.com/office/drawing/2014/main" val="1097803067"/>
                    </a:ext>
                  </a:extLst>
                </a:gridCol>
              </a:tblGrid>
              <a:tr h="1299735">
                <a:tc>
                  <a:txBody>
                    <a:bodyPr/>
                    <a:lstStyle/>
                    <a:p>
                      <a:pPr algn="ctr"/>
                      <a:r>
                        <a:rPr lang="en-US" sz="2400" b="1">
                          <a:solidFill>
                            <a:schemeClr val="tx1"/>
                          </a:solidFill>
                          <a:latin typeface="+mj-lt"/>
                        </a:rPr>
                        <a:t>Type</a:t>
                      </a:r>
                    </a:p>
                  </a:txBody>
                  <a:tcPr anchor="ctr"/>
                </a:tc>
                <a:tc>
                  <a:txBody>
                    <a:bodyPr/>
                    <a:lstStyle/>
                    <a:p>
                      <a:pPr algn="ctr" rtl="0" fontAlgn="base"/>
                      <a:r>
                        <a:rPr lang="en-US" sz="2400" b="1">
                          <a:solidFill>
                            <a:schemeClr val="tx1"/>
                          </a:solidFill>
                          <a:effectLst/>
                          <a:latin typeface="+mj-lt"/>
                        </a:rPr>
                        <a:t>Total</a:t>
                      </a:r>
                    </a:p>
                  </a:txBody>
                  <a:tcPr anchor="ctr"/>
                </a:tc>
                <a:tc>
                  <a:txBody>
                    <a:bodyPr/>
                    <a:lstStyle/>
                    <a:p>
                      <a:pPr algn="ctr" rtl="0" fontAlgn="base"/>
                      <a:r>
                        <a:rPr lang="en-US" sz="2400" b="1">
                          <a:solidFill>
                            <a:srgbClr val="FFFFFF"/>
                          </a:solidFill>
                          <a:effectLst/>
                          <a:latin typeface="+mj-lt"/>
                        </a:rPr>
                        <a:t>Red </a:t>
                      </a:r>
                      <a:endParaRPr lang="en-US" sz="2400" b="1">
                        <a:effectLst/>
                        <a:latin typeface="+mj-lt"/>
                      </a:endParaRPr>
                    </a:p>
                  </a:txBody>
                  <a:tcPr anchor="ctr">
                    <a:solidFill>
                      <a:srgbClr val="C00000"/>
                    </a:solidFill>
                  </a:tcPr>
                </a:tc>
                <a:tc>
                  <a:txBody>
                    <a:bodyPr/>
                    <a:lstStyle/>
                    <a:p>
                      <a:pPr algn="ctr" rtl="0" fontAlgn="base"/>
                      <a:r>
                        <a:rPr lang="en-US" sz="2400" b="1">
                          <a:solidFill>
                            <a:schemeClr val="tx1"/>
                          </a:solidFill>
                          <a:effectLst/>
                          <a:latin typeface="+mj-lt"/>
                        </a:rPr>
                        <a:t>Orange </a:t>
                      </a:r>
                    </a:p>
                  </a:txBody>
                  <a:tcPr anchor="ctr">
                    <a:solidFill>
                      <a:srgbClr val="FFC000"/>
                    </a:solidFill>
                  </a:tcPr>
                </a:tc>
                <a:tc>
                  <a:txBody>
                    <a:bodyPr/>
                    <a:lstStyle/>
                    <a:p>
                      <a:pPr algn="ctr" rtl="0" fontAlgn="base"/>
                      <a:r>
                        <a:rPr lang="en-US" sz="2400" b="1">
                          <a:solidFill>
                            <a:schemeClr val="tx1"/>
                          </a:solidFill>
                          <a:effectLst/>
                          <a:latin typeface="+mj-lt"/>
                        </a:rPr>
                        <a:t>Yellow </a:t>
                      </a:r>
                    </a:p>
                  </a:txBody>
                  <a:tcPr anchor="ctr">
                    <a:solidFill>
                      <a:srgbClr val="FFFF00"/>
                    </a:solidFill>
                  </a:tcPr>
                </a:tc>
                <a:tc>
                  <a:txBody>
                    <a:bodyPr/>
                    <a:lstStyle/>
                    <a:p>
                      <a:pPr algn="ctr" rtl="0" fontAlgn="base"/>
                      <a:r>
                        <a:rPr lang="en-US" sz="2400" b="1">
                          <a:solidFill>
                            <a:srgbClr val="FFFFFF"/>
                          </a:solidFill>
                          <a:effectLst/>
                          <a:latin typeface="+mj-lt"/>
                        </a:rPr>
                        <a:t>Green </a:t>
                      </a:r>
                      <a:endParaRPr lang="en-US" sz="2400" b="1">
                        <a:effectLst/>
                        <a:latin typeface="+mj-lt"/>
                      </a:endParaRPr>
                    </a:p>
                  </a:txBody>
                  <a:tcPr anchor="ctr">
                    <a:solidFill>
                      <a:srgbClr val="009900"/>
                    </a:solidFill>
                  </a:tcPr>
                </a:tc>
                <a:tc>
                  <a:txBody>
                    <a:bodyPr/>
                    <a:lstStyle/>
                    <a:p>
                      <a:pPr algn="ctr" rtl="0" fontAlgn="base"/>
                      <a:r>
                        <a:rPr lang="en-US" sz="2400" b="1">
                          <a:solidFill>
                            <a:srgbClr val="FFFFFF"/>
                          </a:solidFill>
                          <a:effectLst/>
                          <a:latin typeface="+mj-lt"/>
                        </a:rPr>
                        <a:t>Blue </a:t>
                      </a:r>
                      <a:endParaRPr lang="en-US" sz="2400" b="1">
                        <a:effectLst/>
                        <a:latin typeface="+mj-lt"/>
                      </a:endParaRPr>
                    </a:p>
                  </a:txBody>
                  <a:tcPr anchor="ctr">
                    <a:solidFill>
                      <a:srgbClr val="0070C0"/>
                    </a:solidFill>
                  </a:tcPr>
                </a:tc>
                <a:extLst>
                  <a:ext uri="{0D108BD9-81ED-4DB2-BD59-A6C34878D82A}">
                    <a16:rowId xmlns:a16="http://schemas.microsoft.com/office/drawing/2014/main" val="3220479479"/>
                  </a:ext>
                </a:extLst>
              </a:tr>
              <a:tr h="921757">
                <a:tc>
                  <a:txBody>
                    <a:bodyPr/>
                    <a:lstStyle/>
                    <a:p>
                      <a:pPr algn="ctr" rtl="0" fontAlgn="base"/>
                      <a:r>
                        <a:rPr lang="en-US" sz="2400" b="1">
                          <a:solidFill>
                            <a:schemeClr val="tx1"/>
                          </a:solidFill>
                          <a:effectLst/>
                          <a:latin typeface="+mj-lt"/>
                        </a:rPr>
                        <a:t>Schools</a:t>
                      </a:r>
                      <a:endParaRPr lang="en-US" sz="2400">
                        <a:latin typeface="+mj-lt"/>
                      </a:endParaRPr>
                    </a:p>
                  </a:txBody>
                  <a:tcPr anchor="ctr"/>
                </a:tc>
                <a:tc>
                  <a:txBody>
                    <a:bodyPr/>
                    <a:lstStyle/>
                    <a:p>
                      <a:pPr marL="0" marR="0" algn="ctr">
                        <a:lnSpc>
                          <a:spcPct val="107000"/>
                        </a:lnSpc>
                        <a:spcAft>
                          <a:spcPts val="800"/>
                        </a:spcAft>
                      </a:pPr>
                      <a:r>
                        <a:rPr lang="en-US" sz="2400" b="1">
                          <a:solidFill>
                            <a:srgbClr val="000000"/>
                          </a:solidFill>
                          <a:effectLst/>
                          <a:latin typeface="Arial" panose="020B0604020202020204" pitchFamily="34" charset="0"/>
                          <a:ea typeface="Calibri" panose="020F0502020204030204" pitchFamily="34" charset="0"/>
                          <a:cs typeface="Arial" panose="020B0604020202020204" pitchFamily="34" charset="0"/>
                        </a:rPr>
                        <a:t>1,930</a:t>
                      </a:r>
                      <a:endParaRPr lang="en-US" sz="2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Aft>
                          <a:spcPts val="800"/>
                        </a:spcAft>
                      </a:pPr>
                      <a:r>
                        <a:rPr lang="en-US" sz="2400" b="1">
                          <a:solidFill>
                            <a:srgbClr val="000000"/>
                          </a:solidFill>
                          <a:effectLst/>
                          <a:latin typeface="Arial" panose="020B0604020202020204" pitchFamily="34" charset="0"/>
                          <a:ea typeface="Calibri" panose="020F0502020204030204" pitchFamily="34" charset="0"/>
                          <a:cs typeface="Arial" panose="020B0604020202020204" pitchFamily="34" charset="0"/>
                        </a:rPr>
                        <a:t>351</a:t>
                      </a:r>
                      <a:br>
                        <a:rPr lang="en-US" sz="2400" b="1">
                          <a:solidFill>
                            <a:srgbClr val="000000"/>
                          </a:solidFill>
                          <a:effectLst/>
                          <a:latin typeface="Arial" panose="020B0604020202020204" pitchFamily="34" charset="0"/>
                          <a:ea typeface="Calibri" panose="020F0502020204030204" pitchFamily="34" charset="0"/>
                          <a:cs typeface="Arial" panose="020B0604020202020204" pitchFamily="34" charset="0"/>
                        </a:rPr>
                      </a:br>
                      <a:r>
                        <a:rPr lang="en-US" sz="2400" b="1">
                          <a:solidFill>
                            <a:srgbClr val="000000"/>
                          </a:solidFill>
                          <a:effectLst/>
                          <a:latin typeface="Arial" panose="020B0604020202020204" pitchFamily="34" charset="0"/>
                          <a:ea typeface="Calibri" panose="020F0502020204030204" pitchFamily="34" charset="0"/>
                          <a:cs typeface="Arial" panose="020B0604020202020204" pitchFamily="34" charset="0"/>
                        </a:rPr>
                        <a:t>(18.2%)</a:t>
                      </a:r>
                      <a:endParaRPr lang="en-US" sz="2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Aft>
                          <a:spcPts val="800"/>
                        </a:spcAft>
                      </a:pPr>
                      <a:r>
                        <a:rPr lang="en-US" sz="2400" b="1">
                          <a:solidFill>
                            <a:srgbClr val="000000"/>
                          </a:solidFill>
                          <a:effectLst/>
                          <a:latin typeface="Arial" panose="020B0604020202020204" pitchFamily="34" charset="0"/>
                          <a:ea typeface="Calibri" panose="020F0502020204030204" pitchFamily="34" charset="0"/>
                          <a:cs typeface="Arial" panose="020B0604020202020204" pitchFamily="34" charset="0"/>
                        </a:rPr>
                        <a:t>443</a:t>
                      </a:r>
                      <a:br>
                        <a:rPr lang="en-US" sz="2400" b="1">
                          <a:solidFill>
                            <a:srgbClr val="000000"/>
                          </a:solidFill>
                          <a:effectLst/>
                          <a:latin typeface="Arial" panose="020B0604020202020204" pitchFamily="34" charset="0"/>
                          <a:ea typeface="Calibri" panose="020F0502020204030204" pitchFamily="34" charset="0"/>
                          <a:cs typeface="Arial" panose="020B0604020202020204" pitchFamily="34" charset="0"/>
                        </a:rPr>
                      </a:br>
                      <a:r>
                        <a:rPr lang="en-US" sz="2400" b="1">
                          <a:solidFill>
                            <a:srgbClr val="000000"/>
                          </a:solidFill>
                          <a:effectLst/>
                          <a:latin typeface="Arial" panose="020B0604020202020204" pitchFamily="34" charset="0"/>
                          <a:ea typeface="Calibri" panose="020F0502020204030204" pitchFamily="34" charset="0"/>
                          <a:cs typeface="Arial" panose="020B0604020202020204" pitchFamily="34" charset="0"/>
                        </a:rPr>
                        <a:t>(23%)</a:t>
                      </a:r>
                      <a:endParaRPr lang="en-US" sz="2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Aft>
                          <a:spcPts val="800"/>
                        </a:spcAft>
                      </a:pPr>
                      <a:r>
                        <a:rPr lang="en-US" sz="2400" b="1">
                          <a:solidFill>
                            <a:srgbClr val="000000"/>
                          </a:solidFill>
                          <a:effectLst/>
                          <a:latin typeface="Arial" panose="020B0604020202020204" pitchFamily="34" charset="0"/>
                          <a:ea typeface="Calibri" panose="020F0502020204030204" pitchFamily="34" charset="0"/>
                          <a:cs typeface="Arial" panose="020B0604020202020204" pitchFamily="34" charset="0"/>
                        </a:rPr>
                        <a:t>360</a:t>
                      </a:r>
                      <a:br>
                        <a:rPr lang="en-US" sz="2400" b="1">
                          <a:solidFill>
                            <a:srgbClr val="000000"/>
                          </a:solidFill>
                          <a:effectLst/>
                          <a:latin typeface="Arial" panose="020B0604020202020204" pitchFamily="34" charset="0"/>
                          <a:ea typeface="Calibri" panose="020F0502020204030204" pitchFamily="34" charset="0"/>
                          <a:cs typeface="Arial" panose="020B0604020202020204" pitchFamily="34" charset="0"/>
                        </a:rPr>
                      </a:br>
                      <a:r>
                        <a:rPr lang="en-US" sz="2400" b="1">
                          <a:solidFill>
                            <a:srgbClr val="000000"/>
                          </a:solidFill>
                          <a:effectLst/>
                          <a:latin typeface="Arial" panose="020B0604020202020204" pitchFamily="34" charset="0"/>
                          <a:ea typeface="Calibri" panose="020F0502020204030204" pitchFamily="34" charset="0"/>
                          <a:cs typeface="Arial" panose="020B0604020202020204" pitchFamily="34" charset="0"/>
                        </a:rPr>
                        <a:t>(18.7%)</a:t>
                      </a:r>
                      <a:endParaRPr lang="en-US" sz="2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Aft>
                          <a:spcPts val="800"/>
                        </a:spcAft>
                      </a:pPr>
                      <a:r>
                        <a:rPr lang="en-US" sz="2400" b="1">
                          <a:solidFill>
                            <a:srgbClr val="000000"/>
                          </a:solidFill>
                          <a:effectLst/>
                          <a:latin typeface="Arial" panose="020B0604020202020204" pitchFamily="34" charset="0"/>
                          <a:ea typeface="Calibri" panose="020F0502020204030204" pitchFamily="34" charset="0"/>
                          <a:cs typeface="Arial" panose="020B0604020202020204" pitchFamily="34" charset="0"/>
                        </a:rPr>
                        <a:t>513</a:t>
                      </a:r>
                      <a:br>
                        <a:rPr lang="en-US" sz="2400" b="1">
                          <a:solidFill>
                            <a:srgbClr val="000000"/>
                          </a:solidFill>
                          <a:effectLst/>
                          <a:latin typeface="Arial" panose="020B0604020202020204" pitchFamily="34" charset="0"/>
                          <a:ea typeface="Calibri" panose="020F0502020204030204" pitchFamily="34" charset="0"/>
                          <a:cs typeface="Arial" panose="020B0604020202020204" pitchFamily="34" charset="0"/>
                        </a:rPr>
                      </a:br>
                      <a:r>
                        <a:rPr lang="en-US" sz="2400" b="1">
                          <a:solidFill>
                            <a:srgbClr val="000000"/>
                          </a:solidFill>
                          <a:effectLst/>
                          <a:latin typeface="Arial" panose="020B0604020202020204" pitchFamily="34" charset="0"/>
                          <a:ea typeface="Calibri" panose="020F0502020204030204" pitchFamily="34" charset="0"/>
                          <a:cs typeface="Arial" panose="020B0604020202020204" pitchFamily="34" charset="0"/>
                        </a:rPr>
                        <a:t>(26.6%)</a:t>
                      </a:r>
                      <a:endParaRPr lang="en-US" sz="2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Aft>
                          <a:spcPts val="800"/>
                        </a:spcAft>
                      </a:pPr>
                      <a:r>
                        <a:rPr lang="en-US" sz="2400" b="1">
                          <a:solidFill>
                            <a:srgbClr val="000000"/>
                          </a:solidFill>
                          <a:effectLst/>
                          <a:latin typeface="Arial" panose="020B0604020202020204" pitchFamily="34" charset="0"/>
                          <a:ea typeface="Calibri" panose="020F0502020204030204" pitchFamily="34" charset="0"/>
                          <a:cs typeface="Arial" panose="020B0604020202020204" pitchFamily="34" charset="0"/>
                        </a:rPr>
                        <a:t>263</a:t>
                      </a:r>
                      <a:br>
                        <a:rPr lang="en-US" sz="2400" b="1">
                          <a:solidFill>
                            <a:srgbClr val="000000"/>
                          </a:solidFill>
                          <a:effectLst/>
                          <a:latin typeface="Arial" panose="020B0604020202020204" pitchFamily="34" charset="0"/>
                          <a:ea typeface="Calibri" panose="020F0502020204030204" pitchFamily="34" charset="0"/>
                          <a:cs typeface="Arial" panose="020B0604020202020204" pitchFamily="34" charset="0"/>
                        </a:rPr>
                      </a:br>
                      <a:r>
                        <a:rPr lang="en-US" sz="2400" b="1">
                          <a:solidFill>
                            <a:srgbClr val="000000"/>
                          </a:solidFill>
                          <a:effectLst/>
                          <a:latin typeface="Arial" panose="020B0604020202020204" pitchFamily="34" charset="0"/>
                          <a:ea typeface="Calibri" panose="020F0502020204030204" pitchFamily="34" charset="0"/>
                          <a:cs typeface="Arial" panose="020B0604020202020204" pitchFamily="34" charset="0"/>
                        </a:rPr>
                        <a:t>(13.6%)</a:t>
                      </a:r>
                      <a:endParaRPr lang="en-US" sz="2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4040513713"/>
                  </a:ext>
                </a:extLst>
              </a:tr>
              <a:tr h="921757">
                <a:tc>
                  <a:txBody>
                    <a:bodyPr/>
                    <a:lstStyle/>
                    <a:p>
                      <a:pPr lvl="0" algn="ctr">
                        <a:buNone/>
                      </a:pPr>
                      <a:r>
                        <a:rPr lang="en-US" sz="2400" b="1" dirty="0">
                          <a:solidFill>
                            <a:schemeClr val="tx1"/>
                          </a:solidFill>
                          <a:effectLst/>
                          <a:latin typeface="+mj-lt"/>
                        </a:rPr>
                        <a:t>Districts</a:t>
                      </a:r>
                    </a:p>
                  </a:txBody>
                  <a:tcPr anchor="ctr"/>
                </a:tc>
                <a:tc>
                  <a:txBody>
                    <a:bodyPr/>
                    <a:lstStyle/>
                    <a:p>
                      <a:pPr marL="0" marR="0" algn="ctr">
                        <a:lnSpc>
                          <a:spcPct val="107000"/>
                        </a:lnSpc>
                        <a:spcAft>
                          <a:spcPts val="800"/>
                        </a:spcAft>
                      </a:pPr>
                      <a:r>
                        <a:rPr lang="en-US" sz="2400" b="1">
                          <a:solidFill>
                            <a:srgbClr val="000000"/>
                          </a:solidFill>
                          <a:effectLst/>
                          <a:latin typeface="Arial" panose="020B0604020202020204" pitchFamily="34" charset="0"/>
                          <a:ea typeface="Calibri" panose="020F0502020204030204" pitchFamily="34" charset="0"/>
                          <a:cs typeface="Arial" panose="020B0604020202020204" pitchFamily="34" charset="0"/>
                        </a:rPr>
                        <a:t>405</a:t>
                      </a:r>
                      <a:endParaRPr lang="en-US" sz="2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Aft>
                          <a:spcPts val="800"/>
                        </a:spcAft>
                      </a:pPr>
                      <a:r>
                        <a:rPr lang="en-US" sz="2400" b="1">
                          <a:solidFill>
                            <a:srgbClr val="000000"/>
                          </a:solidFill>
                          <a:effectLst/>
                          <a:latin typeface="Arial" panose="020B0604020202020204" pitchFamily="34" charset="0"/>
                          <a:ea typeface="Calibri" panose="020F0502020204030204" pitchFamily="34" charset="0"/>
                          <a:cs typeface="Arial" panose="020B0604020202020204" pitchFamily="34" charset="0"/>
                        </a:rPr>
                        <a:t>22</a:t>
                      </a:r>
                      <a:br>
                        <a:rPr lang="en-US" sz="2400" b="1">
                          <a:solidFill>
                            <a:srgbClr val="000000"/>
                          </a:solidFill>
                          <a:effectLst/>
                          <a:latin typeface="Arial" panose="020B0604020202020204" pitchFamily="34" charset="0"/>
                          <a:ea typeface="Calibri" panose="020F0502020204030204" pitchFamily="34" charset="0"/>
                          <a:cs typeface="Arial" panose="020B0604020202020204" pitchFamily="34" charset="0"/>
                        </a:rPr>
                      </a:br>
                      <a:r>
                        <a:rPr lang="en-US" sz="2400" b="1">
                          <a:solidFill>
                            <a:srgbClr val="000000"/>
                          </a:solidFill>
                          <a:effectLst/>
                          <a:latin typeface="Arial" panose="020B0604020202020204" pitchFamily="34" charset="0"/>
                          <a:ea typeface="Calibri" panose="020F0502020204030204" pitchFamily="34" charset="0"/>
                          <a:cs typeface="Arial" panose="020B0604020202020204" pitchFamily="34" charset="0"/>
                        </a:rPr>
                        <a:t>(5.4%)</a:t>
                      </a:r>
                      <a:endParaRPr lang="en-US" sz="2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Aft>
                          <a:spcPts val="800"/>
                        </a:spcAft>
                      </a:pPr>
                      <a:r>
                        <a:rPr lang="en-US" sz="2400" b="1">
                          <a:solidFill>
                            <a:srgbClr val="000000"/>
                          </a:solidFill>
                          <a:effectLst/>
                          <a:latin typeface="Arial" panose="020B0604020202020204" pitchFamily="34" charset="0"/>
                          <a:ea typeface="Calibri" panose="020F0502020204030204" pitchFamily="34" charset="0"/>
                          <a:cs typeface="Arial" panose="020B0604020202020204" pitchFamily="34" charset="0"/>
                        </a:rPr>
                        <a:t>91</a:t>
                      </a:r>
                      <a:br>
                        <a:rPr lang="en-US" sz="2400" b="1">
                          <a:solidFill>
                            <a:srgbClr val="000000"/>
                          </a:solidFill>
                          <a:effectLst/>
                          <a:latin typeface="Arial" panose="020B0604020202020204" pitchFamily="34" charset="0"/>
                          <a:ea typeface="Calibri" panose="020F0502020204030204" pitchFamily="34" charset="0"/>
                          <a:cs typeface="Arial" panose="020B0604020202020204" pitchFamily="34" charset="0"/>
                        </a:rPr>
                      </a:br>
                      <a:r>
                        <a:rPr lang="en-US" sz="2400" b="1">
                          <a:solidFill>
                            <a:srgbClr val="000000"/>
                          </a:solidFill>
                          <a:effectLst/>
                          <a:latin typeface="Arial" panose="020B0604020202020204" pitchFamily="34" charset="0"/>
                          <a:ea typeface="Calibri" panose="020F0502020204030204" pitchFamily="34" charset="0"/>
                          <a:cs typeface="Arial" panose="020B0604020202020204" pitchFamily="34" charset="0"/>
                        </a:rPr>
                        <a:t>(22.5%)</a:t>
                      </a:r>
                      <a:endParaRPr lang="en-US" sz="2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Aft>
                          <a:spcPts val="800"/>
                        </a:spcAft>
                      </a:pPr>
                      <a:r>
                        <a:rPr lang="en-US" sz="2400" b="1">
                          <a:solidFill>
                            <a:srgbClr val="000000"/>
                          </a:solidFill>
                          <a:effectLst/>
                          <a:latin typeface="Arial" panose="020B0604020202020204" pitchFamily="34" charset="0"/>
                          <a:ea typeface="Calibri" panose="020F0502020204030204" pitchFamily="34" charset="0"/>
                          <a:cs typeface="Arial" panose="020B0604020202020204" pitchFamily="34" charset="0"/>
                        </a:rPr>
                        <a:t>106</a:t>
                      </a:r>
                      <a:br>
                        <a:rPr lang="en-US" sz="2400" b="1">
                          <a:solidFill>
                            <a:srgbClr val="000000"/>
                          </a:solidFill>
                          <a:effectLst/>
                          <a:latin typeface="Arial" panose="020B0604020202020204" pitchFamily="34" charset="0"/>
                          <a:ea typeface="Calibri" panose="020F0502020204030204" pitchFamily="34" charset="0"/>
                          <a:cs typeface="Arial" panose="020B0604020202020204" pitchFamily="34" charset="0"/>
                        </a:rPr>
                      </a:br>
                      <a:r>
                        <a:rPr lang="en-US" sz="2400" b="1">
                          <a:solidFill>
                            <a:srgbClr val="000000"/>
                          </a:solidFill>
                          <a:effectLst/>
                          <a:latin typeface="Arial" panose="020B0604020202020204" pitchFamily="34" charset="0"/>
                          <a:ea typeface="Calibri" panose="020F0502020204030204" pitchFamily="34" charset="0"/>
                          <a:cs typeface="Arial" panose="020B0604020202020204" pitchFamily="34" charset="0"/>
                        </a:rPr>
                        <a:t>(26.2%)</a:t>
                      </a:r>
                      <a:endParaRPr lang="en-US" sz="2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Aft>
                          <a:spcPts val="800"/>
                        </a:spcAft>
                      </a:pPr>
                      <a:r>
                        <a:rPr lang="en-US" sz="2400" b="1">
                          <a:solidFill>
                            <a:srgbClr val="000000"/>
                          </a:solidFill>
                          <a:effectLst/>
                          <a:latin typeface="Arial" panose="020B0604020202020204" pitchFamily="34" charset="0"/>
                          <a:ea typeface="Calibri" panose="020F0502020204030204" pitchFamily="34" charset="0"/>
                          <a:cs typeface="Arial" panose="020B0604020202020204" pitchFamily="34" charset="0"/>
                        </a:rPr>
                        <a:t>149</a:t>
                      </a:r>
                      <a:br>
                        <a:rPr lang="en-US" sz="2400" b="1">
                          <a:solidFill>
                            <a:srgbClr val="000000"/>
                          </a:solidFill>
                          <a:effectLst/>
                          <a:latin typeface="Arial" panose="020B0604020202020204" pitchFamily="34" charset="0"/>
                          <a:ea typeface="Calibri" panose="020F0502020204030204" pitchFamily="34" charset="0"/>
                          <a:cs typeface="Arial" panose="020B0604020202020204" pitchFamily="34" charset="0"/>
                        </a:rPr>
                      </a:br>
                      <a:r>
                        <a:rPr lang="en-US" sz="2400" b="1">
                          <a:solidFill>
                            <a:srgbClr val="000000"/>
                          </a:solidFill>
                          <a:effectLst/>
                          <a:latin typeface="Arial" panose="020B0604020202020204" pitchFamily="34" charset="0"/>
                          <a:ea typeface="Calibri" panose="020F0502020204030204" pitchFamily="34" charset="0"/>
                          <a:cs typeface="Arial" panose="020B0604020202020204" pitchFamily="34" charset="0"/>
                        </a:rPr>
                        <a:t>(36.8%)</a:t>
                      </a:r>
                      <a:endParaRPr lang="en-US" sz="2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Aft>
                          <a:spcPts val="800"/>
                        </a:spcAft>
                      </a:pPr>
                      <a:r>
                        <a:rPr lang="en-US" sz="2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37</a:t>
                      </a:r>
                      <a:br>
                        <a:rPr lang="en-US" sz="2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br>
                      <a:r>
                        <a:rPr lang="en-US" sz="2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(9.1%)</a:t>
                      </a:r>
                      <a:endParaRPr lang="en-US" sz="2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880092959"/>
                  </a:ext>
                </a:extLst>
              </a:tr>
            </a:tbl>
          </a:graphicData>
        </a:graphic>
      </p:graphicFrame>
    </p:spTree>
    <p:extLst>
      <p:ext uri="{BB962C8B-B14F-4D97-AF65-F5344CB8AC3E}">
        <p14:creationId xmlns:p14="http://schemas.microsoft.com/office/powerpoint/2010/main" val="24285979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40F71C-0AC5-9537-558C-9827F8432C3B}"/>
            </a:ext>
          </a:extLst>
        </p:cNvPr>
        <p:cNvGrpSpPr/>
        <p:nvPr/>
      </p:nvGrpSpPr>
      <p:grpSpPr>
        <a:xfrm>
          <a:off x="0" y="0"/>
          <a:ext cx="0" cy="0"/>
          <a:chOff x="0" y="0"/>
          <a:chExt cx="0" cy="0"/>
        </a:xfrm>
      </p:grpSpPr>
      <p:sp>
        <p:nvSpPr>
          <p:cNvPr id="2" name="Title 1" descr="English Language Arts card with an overall performance color of orange. 13.2 points below standard, maintained -0.4 points. Student group performance: 4 red, 6 orange, 0 yellow, 2 green, 2 blue.">
            <a:extLst>
              <a:ext uri="{FF2B5EF4-FFF2-40B4-BE49-F238E27FC236}">
                <a16:creationId xmlns:a16="http://schemas.microsoft.com/office/drawing/2014/main" id="{48DDF45A-8DDE-8117-E484-3FD6B79D632C}"/>
              </a:ext>
            </a:extLst>
          </p:cNvPr>
          <p:cNvSpPr>
            <a:spLocks noGrp="1"/>
          </p:cNvSpPr>
          <p:nvPr>
            <p:ph type="title"/>
          </p:nvPr>
        </p:nvSpPr>
        <p:spPr/>
        <p:txBody>
          <a:bodyPr vert="horz" lIns="91440" tIns="45720" rIns="91440" bIns="45720" rtlCol="0" anchor="b" anchorCtr="0">
            <a:normAutofit/>
          </a:bodyPr>
          <a:lstStyle/>
          <a:p>
            <a:r>
              <a:rPr kumimoji="0" lang="en-US" sz="4000" b="1" i="0" u="none" strike="noStrike" kern="1200" cap="none" spc="0" normalizeH="0" baseline="0" noProof="0" dirty="0">
                <a:ln>
                  <a:noFill/>
                </a:ln>
                <a:effectLst/>
                <a:uLnTx/>
                <a:uFillTx/>
                <a:ea typeface="+mj-ea"/>
                <a:cs typeface="Arial" panose="020B0604020202020204" pitchFamily="34" charset="0"/>
              </a:rPr>
              <a:t>English Language Arts Indicator </a:t>
            </a:r>
            <a:r>
              <a:rPr lang="en-US" sz="4000" b="1" kern="1200" cap="none" dirty="0">
                <a:ea typeface="+mj-ea"/>
                <a:cs typeface="+mj-cs"/>
              </a:rPr>
              <a:t>Statewide Results </a:t>
            </a:r>
          </a:p>
        </p:txBody>
      </p:sp>
      <p:sp>
        <p:nvSpPr>
          <p:cNvPr id="3" name="Text Placeholder 2">
            <a:extLst>
              <a:ext uri="{FF2B5EF4-FFF2-40B4-BE49-F238E27FC236}">
                <a16:creationId xmlns:a16="http://schemas.microsoft.com/office/drawing/2014/main" id="{8F928023-A2B2-AF02-71C2-FD18A1A5C76C}"/>
              </a:ext>
            </a:extLst>
          </p:cNvPr>
          <p:cNvSpPr>
            <a:spLocks noGrp="1"/>
          </p:cNvSpPr>
          <p:nvPr>
            <p:ph type="body" sz="quarter" idx="13"/>
          </p:nvPr>
        </p:nvSpPr>
        <p:spPr/>
        <p:txBody>
          <a:bodyPr>
            <a:normAutofit fontScale="92500" lnSpcReduction="10000"/>
          </a:bodyPr>
          <a:lstStyle/>
          <a:p>
            <a:pPr marL="0" lvl="0" indent="0">
              <a:lnSpc>
                <a:spcPct val="90000"/>
              </a:lnSpc>
              <a:buNone/>
              <a:defRPr/>
            </a:pPr>
            <a:r>
              <a:rPr lang="en-US" dirty="0">
                <a:solidFill>
                  <a:srgbClr val="01426A"/>
                </a:solidFill>
              </a:rPr>
              <a:t>This indicator applies to districts and schools that serve students in grades three through eight and grade eleven and is based on Student performance on the Smarter Balanced Summative Assessments and the California Alternate Assessments. </a:t>
            </a:r>
          </a:p>
          <a:p>
            <a:pPr marL="0" lvl="0" indent="0">
              <a:lnSpc>
                <a:spcPct val="90000"/>
              </a:lnSpc>
              <a:buNone/>
              <a:defRPr/>
            </a:pPr>
            <a:endParaRPr lang="en-US" dirty="0">
              <a:solidFill>
                <a:srgbClr val="01426A"/>
              </a:solidFill>
            </a:endParaRPr>
          </a:p>
          <a:p>
            <a:pPr marL="0" lvl="0" indent="0">
              <a:lnSpc>
                <a:spcPct val="90000"/>
              </a:lnSpc>
              <a:buNone/>
              <a:defRPr/>
            </a:pPr>
            <a:r>
              <a:rPr lang="en-US" dirty="0">
                <a:solidFill>
                  <a:srgbClr val="01426A"/>
                </a:solidFill>
              </a:rPr>
              <a:t>Each Academic Indicator is calculated using two components: </a:t>
            </a:r>
          </a:p>
          <a:p>
            <a:pPr marL="514350" lvl="0" indent="-514350">
              <a:lnSpc>
                <a:spcPct val="90000"/>
              </a:lnSpc>
              <a:buFont typeface="+mj-lt"/>
              <a:buAutoNum type="arabicParenR"/>
              <a:defRPr/>
            </a:pPr>
            <a:r>
              <a:rPr lang="en-US" dirty="0">
                <a:solidFill>
                  <a:srgbClr val="01426A"/>
                </a:solidFill>
              </a:rPr>
              <a:t>Distance from Standard (DFS): The average distance (in points) away from Level 3/Standard Met, and </a:t>
            </a:r>
          </a:p>
          <a:p>
            <a:pPr marL="514350" lvl="0" indent="-514350">
              <a:lnSpc>
                <a:spcPct val="90000"/>
              </a:lnSpc>
              <a:buFont typeface="+mj-lt"/>
              <a:buAutoNum type="arabicParenR"/>
              <a:defRPr/>
            </a:pPr>
            <a:r>
              <a:rPr lang="en-US" dirty="0">
                <a:solidFill>
                  <a:srgbClr val="01426A"/>
                </a:solidFill>
              </a:rPr>
              <a:t>Participation rate </a:t>
            </a:r>
            <a:endParaRPr lang="en-US" dirty="0"/>
          </a:p>
        </p:txBody>
      </p:sp>
      <p:pic>
        <p:nvPicPr>
          <p:cNvPr id="7" name="Content Placeholder 6" descr="English Language Arts card with an overall performance color of orange. 13.2 points below standard, maintained 0.4 points. Student group performance: 4 red, 6 orange, 0 yellow, 2 green, 2 blue.">
            <a:extLst>
              <a:ext uri="{FF2B5EF4-FFF2-40B4-BE49-F238E27FC236}">
                <a16:creationId xmlns:a16="http://schemas.microsoft.com/office/drawing/2014/main" id="{091FC776-8631-F66C-48B4-231408C82D23}"/>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t="2080" b="2080"/>
          <a:stretch/>
        </p:blipFill>
        <p:spPr/>
      </p:pic>
    </p:spTree>
    <p:extLst>
      <p:ext uri="{BB962C8B-B14F-4D97-AF65-F5344CB8AC3E}">
        <p14:creationId xmlns:p14="http://schemas.microsoft.com/office/powerpoint/2010/main" val="9509420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9B2CED-AD3B-4488-593A-0C21B42E77D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0CB05E3-4B65-DBBA-2A24-DEF1908E77D9}"/>
              </a:ext>
            </a:extLst>
          </p:cNvPr>
          <p:cNvSpPr>
            <a:spLocks noGrp="1"/>
          </p:cNvSpPr>
          <p:nvPr>
            <p:ph type="title"/>
          </p:nvPr>
        </p:nvSpPr>
        <p:spPr/>
        <p:txBody>
          <a:bodyPr/>
          <a:lstStyle/>
          <a:p>
            <a:r>
              <a:rPr lang="en-US" dirty="0"/>
              <a:t>English Language Arts Indicator Additional Information</a:t>
            </a:r>
          </a:p>
        </p:txBody>
      </p:sp>
      <p:graphicFrame>
        <p:nvGraphicFramePr>
          <p:cNvPr id="6" name="Content Placeholder 11">
            <a:extLst>
              <a:ext uri="{FF2B5EF4-FFF2-40B4-BE49-F238E27FC236}">
                <a16:creationId xmlns:a16="http://schemas.microsoft.com/office/drawing/2014/main" id="{7A422FE8-E859-8276-197B-DE67186D9AAD}"/>
              </a:ext>
            </a:extLst>
          </p:cNvPr>
          <p:cNvGraphicFramePr>
            <a:graphicFrameLocks noGrp="1"/>
          </p:cNvGraphicFramePr>
          <p:nvPr>
            <p:ph type="tbl" sz="quarter" idx="11"/>
            <p:extLst>
              <p:ext uri="{D42A27DB-BD31-4B8C-83A1-F6EECF244321}">
                <p14:modId xmlns:p14="http://schemas.microsoft.com/office/powerpoint/2010/main" val="2229147295"/>
              </p:ext>
            </p:extLst>
          </p:nvPr>
        </p:nvGraphicFramePr>
        <p:xfrm>
          <a:off x="758825" y="2306638"/>
          <a:ext cx="10191748" cy="3143249"/>
        </p:xfrm>
        <a:graphic>
          <a:graphicData uri="http://schemas.openxmlformats.org/drawingml/2006/table">
            <a:tbl>
              <a:tblPr firstRow="1" bandRow="1">
                <a:tableStyleId>{5940675A-B579-460E-94D1-54222C63F5DA}</a:tableStyleId>
              </a:tblPr>
              <a:tblGrid>
                <a:gridCol w="1828800">
                  <a:extLst>
                    <a:ext uri="{9D8B030D-6E8A-4147-A177-3AD203B41FA5}">
                      <a16:colId xmlns:a16="http://schemas.microsoft.com/office/drawing/2014/main" val="2896039736"/>
                    </a:ext>
                  </a:extLst>
                </a:gridCol>
                <a:gridCol w="1083128">
                  <a:extLst>
                    <a:ext uri="{9D8B030D-6E8A-4147-A177-3AD203B41FA5}">
                      <a16:colId xmlns:a16="http://schemas.microsoft.com/office/drawing/2014/main" val="3131124755"/>
                    </a:ext>
                  </a:extLst>
                </a:gridCol>
                <a:gridCol w="1455964">
                  <a:extLst>
                    <a:ext uri="{9D8B030D-6E8A-4147-A177-3AD203B41FA5}">
                      <a16:colId xmlns:a16="http://schemas.microsoft.com/office/drawing/2014/main" val="1656580386"/>
                    </a:ext>
                  </a:extLst>
                </a:gridCol>
                <a:gridCol w="1455964">
                  <a:extLst>
                    <a:ext uri="{9D8B030D-6E8A-4147-A177-3AD203B41FA5}">
                      <a16:colId xmlns:a16="http://schemas.microsoft.com/office/drawing/2014/main" val="721298746"/>
                    </a:ext>
                  </a:extLst>
                </a:gridCol>
                <a:gridCol w="1455964">
                  <a:extLst>
                    <a:ext uri="{9D8B030D-6E8A-4147-A177-3AD203B41FA5}">
                      <a16:colId xmlns:a16="http://schemas.microsoft.com/office/drawing/2014/main" val="3816976814"/>
                    </a:ext>
                  </a:extLst>
                </a:gridCol>
                <a:gridCol w="1455964">
                  <a:extLst>
                    <a:ext uri="{9D8B030D-6E8A-4147-A177-3AD203B41FA5}">
                      <a16:colId xmlns:a16="http://schemas.microsoft.com/office/drawing/2014/main" val="1381235017"/>
                    </a:ext>
                  </a:extLst>
                </a:gridCol>
                <a:gridCol w="1455964">
                  <a:extLst>
                    <a:ext uri="{9D8B030D-6E8A-4147-A177-3AD203B41FA5}">
                      <a16:colId xmlns:a16="http://schemas.microsoft.com/office/drawing/2014/main" val="1097803067"/>
                    </a:ext>
                  </a:extLst>
                </a:gridCol>
              </a:tblGrid>
              <a:tr h="1299735">
                <a:tc>
                  <a:txBody>
                    <a:bodyPr/>
                    <a:lstStyle/>
                    <a:p>
                      <a:pPr algn="ctr"/>
                      <a:r>
                        <a:rPr lang="en-US" sz="2400" b="1">
                          <a:solidFill>
                            <a:schemeClr val="tx1"/>
                          </a:solidFill>
                          <a:latin typeface="+mj-lt"/>
                        </a:rPr>
                        <a:t>Type</a:t>
                      </a:r>
                    </a:p>
                  </a:txBody>
                  <a:tcPr anchor="ctr"/>
                </a:tc>
                <a:tc>
                  <a:txBody>
                    <a:bodyPr/>
                    <a:lstStyle/>
                    <a:p>
                      <a:pPr algn="ctr" rtl="0" fontAlgn="base"/>
                      <a:r>
                        <a:rPr lang="en-US" sz="2400" b="1">
                          <a:solidFill>
                            <a:schemeClr val="tx1"/>
                          </a:solidFill>
                          <a:effectLst/>
                          <a:latin typeface="+mj-lt"/>
                        </a:rPr>
                        <a:t>Total</a:t>
                      </a:r>
                    </a:p>
                  </a:txBody>
                  <a:tcPr anchor="ctr"/>
                </a:tc>
                <a:tc>
                  <a:txBody>
                    <a:bodyPr/>
                    <a:lstStyle/>
                    <a:p>
                      <a:pPr algn="ctr" rtl="0" fontAlgn="base"/>
                      <a:r>
                        <a:rPr lang="en-US" sz="2400" b="1">
                          <a:solidFill>
                            <a:srgbClr val="FFFFFF"/>
                          </a:solidFill>
                          <a:effectLst/>
                          <a:latin typeface="+mj-lt"/>
                        </a:rPr>
                        <a:t>Red </a:t>
                      </a:r>
                      <a:endParaRPr lang="en-US" sz="2400" b="1">
                        <a:effectLst/>
                        <a:latin typeface="+mj-lt"/>
                      </a:endParaRPr>
                    </a:p>
                  </a:txBody>
                  <a:tcPr anchor="ctr">
                    <a:solidFill>
                      <a:srgbClr val="C00000"/>
                    </a:solidFill>
                  </a:tcPr>
                </a:tc>
                <a:tc>
                  <a:txBody>
                    <a:bodyPr/>
                    <a:lstStyle/>
                    <a:p>
                      <a:pPr algn="ctr" rtl="0" fontAlgn="base"/>
                      <a:r>
                        <a:rPr lang="en-US" sz="2400" b="1">
                          <a:solidFill>
                            <a:schemeClr val="tx1"/>
                          </a:solidFill>
                          <a:effectLst/>
                          <a:latin typeface="+mj-lt"/>
                        </a:rPr>
                        <a:t>Orange </a:t>
                      </a:r>
                    </a:p>
                  </a:txBody>
                  <a:tcPr anchor="ctr">
                    <a:solidFill>
                      <a:srgbClr val="FFC000"/>
                    </a:solidFill>
                  </a:tcPr>
                </a:tc>
                <a:tc>
                  <a:txBody>
                    <a:bodyPr/>
                    <a:lstStyle/>
                    <a:p>
                      <a:pPr algn="ctr" rtl="0" fontAlgn="base"/>
                      <a:r>
                        <a:rPr lang="en-US" sz="2400" b="1">
                          <a:solidFill>
                            <a:schemeClr val="tx1"/>
                          </a:solidFill>
                          <a:effectLst/>
                          <a:latin typeface="+mj-lt"/>
                        </a:rPr>
                        <a:t>Yellow </a:t>
                      </a:r>
                    </a:p>
                  </a:txBody>
                  <a:tcPr anchor="ctr">
                    <a:solidFill>
                      <a:srgbClr val="FFFF00"/>
                    </a:solidFill>
                  </a:tcPr>
                </a:tc>
                <a:tc>
                  <a:txBody>
                    <a:bodyPr/>
                    <a:lstStyle/>
                    <a:p>
                      <a:pPr algn="ctr" rtl="0" fontAlgn="base"/>
                      <a:r>
                        <a:rPr lang="en-US" sz="2400" b="1">
                          <a:solidFill>
                            <a:srgbClr val="FFFFFF"/>
                          </a:solidFill>
                          <a:effectLst/>
                          <a:latin typeface="+mj-lt"/>
                        </a:rPr>
                        <a:t>Green </a:t>
                      </a:r>
                      <a:endParaRPr lang="en-US" sz="2400" b="1">
                        <a:effectLst/>
                        <a:latin typeface="+mj-lt"/>
                      </a:endParaRPr>
                    </a:p>
                  </a:txBody>
                  <a:tcPr anchor="ctr">
                    <a:solidFill>
                      <a:srgbClr val="009900"/>
                    </a:solidFill>
                  </a:tcPr>
                </a:tc>
                <a:tc>
                  <a:txBody>
                    <a:bodyPr/>
                    <a:lstStyle/>
                    <a:p>
                      <a:pPr algn="ctr" rtl="0" fontAlgn="base"/>
                      <a:r>
                        <a:rPr lang="en-US" sz="2400" b="1">
                          <a:solidFill>
                            <a:srgbClr val="FFFFFF"/>
                          </a:solidFill>
                          <a:effectLst/>
                          <a:latin typeface="+mj-lt"/>
                        </a:rPr>
                        <a:t>Blue </a:t>
                      </a:r>
                      <a:endParaRPr lang="en-US" sz="2400" b="1">
                        <a:effectLst/>
                        <a:latin typeface="+mj-lt"/>
                      </a:endParaRPr>
                    </a:p>
                  </a:txBody>
                  <a:tcPr anchor="ctr">
                    <a:solidFill>
                      <a:srgbClr val="0070C0"/>
                    </a:solidFill>
                  </a:tcPr>
                </a:tc>
                <a:extLst>
                  <a:ext uri="{0D108BD9-81ED-4DB2-BD59-A6C34878D82A}">
                    <a16:rowId xmlns:a16="http://schemas.microsoft.com/office/drawing/2014/main" val="3220479479"/>
                  </a:ext>
                </a:extLst>
              </a:tr>
              <a:tr h="921757">
                <a:tc>
                  <a:txBody>
                    <a:bodyPr/>
                    <a:lstStyle/>
                    <a:p>
                      <a:pPr algn="ctr" rtl="0" fontAlgn="base"/>
                      <a:r>
                        <a:rPr lang="en-US" sz="2400" b="1">
                          <a:solidFill>
                            <a:schemeClr val="tx1"/>
                          </a:solidFill>
                          <a:effectLst/>
                          <a:latin typeface="+mj-lt"/>
                        </a:rPr>
                        <a:t>Schools</a:t>
                      </a:r>
                      <a:endParaRPr lang="en-US" sz="2400">
                        <a:latin typeface="+mj-lt"/>
                      </a:endParaRPr>
                    </a:p>
                  </a:txBody>
                  <a:tcPr anchor="ctr"/>
                </a:tc>
                <a:tc>
                  <a:txBody>
                    <a:bodyPr/>
                    <a:lstStyle/>
                    <a:p>
                      <a:pPr marL="0" marR="0" algn="ctr">
                        <a:lnSpc>
                          <a:spcPct val="107000"/>
                        </a:lnSpc>
                        <a:spcAft>
                          <a:spcPts val="800"/>
                        </a:spcAft>
                      </a:pPr>
                      <a:r>
                        <a:rPr lang="en-US" sz="2400" b="1">
                          <a:solidFill>
                            <a:srgbClr val="000000"/>
                          </a:solidFill>
                          <a:effectLst/>
                          <a:latin typeface="Arial" panose="020B0604020202020204" pitchFamily="34" charset="0"/>
                          <a:ea typeface="Calibri" panose="020F0502020204030204" pitchFamily="34" charset="0"/>
                          <a:cs typeface="Arial" panose="020B0604020202020204" pitchFamily="34" charset="0"/>
                        </a:rPr>
                        <a:t>8,914</a:t>
                      </a:r>
                      <a:endParaRPr lang="en-US" sz="24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Aft>
                          <a:spcPts val="800"/>
                        </a:spcAft>
                      </a:pPr>
                      <a:r>
                        <a:rPr lang="en-US" sz="2400" b="1">
                          <a:solidFill>
                            <a:srgbClr val="000000"/>
                          </a:solidFill>
                          <a:effectLst/>
                          <a:latin typeface="Arial" panose="020B0604020202020204" pitchFamily="34" charset="0"/>
                          <a:ea typeface="Calibri" panose="020F0502020204030204" pitchFamily="34" charset="0"/>
                          <a:cs typeface="Arial" panose="020B0604020202020204" pitchFamily="34" charset="0"/>
                        </a:rPr>
                        <a:t>951</a:t>
                      </a:r>
                      <a:br>
                        <a:rPr lang="en-US" sz="2400" b="1">
                          <a:solidFill>
                            <a:srgbClr val="000000"/>
                          </a:solidFill>
                          <a:effectLst/>
                          <a:latin typeface="Arial" panose="020B0604020202020204" pitchFamily="34" charset="0"/>
                          <a:ea typeface="Calibri" panose="020F0502020204030204" pitchFamily="34" charset="0"/>
                          <a:cs typeface="Arial" panose="020B0604020202020204" pitchFamily="34" charset="0"/>
                        </a:rPr>
                      </a:br>
                      <a:r>
                        <a:rPr lang="en-US" sz="2400" b="1">
                          <a:solidFill>
                            <a:srgbClr val="000000"/>
                          </a:solidFill>
                          <a:effectLst/>
                          <a:latin typeface="Arial" panose="020B0604020202020204" pitchFamily="34" charset="0"/>
                          <a:ea typeface="Calibri" panose="020F0502020204030204" pitchFamily="34" charset="0"/>
                          <a:cs typeface="Arial" panose="020B0604020202020204" pitchFamily="34" charset="0"/>
                        </a:rPr>
                        <a:t>(10.7%)</a:t>
                      </a:r>
                      <a:endParaRPr lang="en-US" sz="24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Aft>
                          <a:spcPts val="800"/>
                        </a:spcAft>
                      </a:pPr>
                      <a:r>
                        <a:rPr lang="en-US" sz="2400" b="1">
                          <a:solidFill>
                            <a:srgbClr val="000000"/>
                          </a:solidFill>
                          <a:effectLst/>
                          <a:latin typeface="Arial" panose="020B0604020202020204" pitchFamily="34" charset="0"/>
                          <a:ea typeface="Calibri" panose="020F0502020204030204" pitchFamily="34" charset="0"/>
                          <a:cs typeface="Arial" panose="020B0604020202020204" pitchFamily="34" charset="0"/>
                        </a:rPr>
                        <a:t>2,852</a:t>
                      </a:r>
                      <a:br>
                        <a:rPr lang="en-US" sz="2400" b="1">
                          <a:solidFill>
                            <a:srgbClr val="000000"/>
                          </a:solidFill>
                          <a:effectLst/>
                          <a:latin typeface="Arial" panose="020B0604020202020204" pitchFamily="34" charset="0"/>
                          <a:ea typeface="Calibri" panose="020F0502020204030204" pitchFamily="34" charset="0"/>
                          <a:cs typeface="Arial" panose="020B0604020202020204" pitchFamily="34" charset="0"/>
                        </a:rPr>
                      </a:br>
                      <a:r>
                        <a:rPr lang="en-US" sz="2400" b="1">
                          <a:solidFill>
                            <a:srgbClr val="000000"/>
                          </a:solidFill>
                          <a:effectLst/>
                          <a:latin typeface="Arial" panose="020B0604020202020204" pitchFamily="34" charset="0"/>
                          <a:ea typeface="Calibri" panose="020F0502020204030204" pitchFamily="34" charset="0"/>
                          <a:cs typeface="Arial" panose="020B0604020202020204" pitchFamily="34" charset="0"/>
                        </a:rPr>
                        <a:t>(32.0%)</a:t>
                      </a:r>
                      <a:endParaRPr lang="en-US" sz="24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Aft>
                          <a:spcPts val="800"/>
                        </a:spcAft>
                      </a:pPr>
                      <a:r>
                        <a:rPr lang="en-US" sz="2400" b="1">
                          <a:solidFill>
                            <a:srgbClr val="000000"/>
                          </a:solidFill>
                          <a:effectLst/>
                          <a:latin typeface="Arial" panose="020B0604020202020204" pitchFamily="34" charset="0"/>
                          <a:ea typeface="Calibri" panose="020F0502020204030204" pitchFamily="34" charset="0"/>
                          <a:cs typeface="Arial" panose="020B0604020202020204" pitchFamily="34" charset="0"/>
                        </a:rPr>
                        <a:t>2,237</a:t>
                      </a:r>
                      <a:br>
                        <a:rPr lang="en-US" sz="2400" b="1">
                          <a:solidFill>
                            <a:srgbClr val="000000"/>
                          </a:solidFill>
                          <a:effectLst/>
                          <a:latin typeface="Arial" panose="020B0604020202020204" pitchFamily="34" charset="0"/>
                          <a:ea typeface="Calibri" panose="020F0502020204030204" pitchFamily="34" charset="0"/>
                          <a:cs typeface="Arial" panose="020B0604020202020204" pitchFamily="34" charset="0"/>
                        </a:rPr>
                      </a:br>
                      <a:r>
                        <a:rPr lang="en-US" sz="2400" b="1">
                          <a:solidFill>
                            <a:srgbClr val="000000"/>
                          </a:solidFill>
                          <a:effectLst/>
                          <a:latin typeface="Arial" panose="020B0604020202020204" pitchFamily="34" charset="0"/>
                          <a:ea typeface="Calibri" panose="020F0502020204030204" pitchFamily="34" charset="0"/>
                          <a:cs typeface="Arial" panose="020B0604020202020204" pitchFamily="34" charset="0"/>
                        </a:rPr>
                        <a:t>(25.1%)</a:t>
                      </a:r>
                      <a:endParaRPr lang="en-US" sz="24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Aft>
                          <a:spcPts val="800"/>
                        </a:spcAft>
                      </a:pPr>
                      <a:r>
                        <a:rPr lang="en-US" sz="2400" b="1">
                          <a:solidFill>
                            <a:srgbClr val="000000"/>
                          </a:solidFill>
                          <a:effectLst/>
                          <a:latin typeface="Arial" panose="020B0604020202020204" pitchFamily="34" charset="0"/>
                          <a:ea typeface="Calibri" panose="020F0502020204030204" pitchFamily="34" charset="0"/>
                          <a:cs typeface="Arial" panose="020B0604020202020204" pitchFamily="34" charset="0"/>
                        </a:rPr>
                        <a:t>2,017</a:t>
                      </a:r>
                      <a:br>
                        <a:rPr lang="en-US" sz="2400" b="1">
                          <a:solidFill>
                            <a:srgbClr val="000000"/>
                          </a:solidFill>
                          <a:effectLst/>
                          <a:latin typeface="Arial" panose="020B0604020202020204" pitchFamily="34" charset="0"/>
                          <a:ea typeface="Calibri" panose="020F0502020204030204" pitchFamily="34" charset="0"/>
                          <a:cs typeface="Arial" panose="020B0604020202020204" pitchFamily="34" charset="0"/>
                        </a:rPr>
                      </a:br>
                      <a:r>
                        <a:rPr lang="en-US" sz="2400" b="1">
                          <a:solidFill>
                            <a:srgbClr val="000000"/>
                          </a:solidFill>
                          <a:effectLst/>
                          <a:latin typeface="Arial" panose="020B0604020202020204" pitchFamily="34" charset="0"/>
                          <a:ea typeface="Calibri" panose="020F0502020204030204" pitchFamily="34" charset="0"/>
                          <a:cs typeface="Arial" panose="020B0604020202020204" pitchFamily="34" charset="0"/>
                        </a:rPr>
                        <a:t>(22.6%)</a:t>
                      </a:r>
                      <a:endParaRPr lang="en-US" sz="24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Aft>
                          <a:spcPts val="800"/>
                        </a:spcAft>
                      </a:pPr>
                      <a:r>
                        <a:rPr lang="en-US" sz="2400" b="1">
                          <a:solidFill>
                            <a:srgbClr val="000000"/>
                          </a:solidFill>
                          <a:effectLst/>
                          <a:latin typeface="Arial" panose="020B0604020202020204" pitchFamily="34" charset="0"/>
                          <a:ea typeface="Calibri" panose="020F0502020204030204" pitchFamily="34" charset="0"/>
                          <a:cs typeface="Arial" panose="020B0604020202020204" pitchFamily="34" charset="0"/>
                        </a:rPr>
                        <a:t>857</a:t>
                      </a:r>
                      <a:br>
                        <a:rPr lang="en-US" sz="2400" b="1">
                          <a:solidFill>
                            <a:srgbClr val="000000"/>
                          </a:solidFill>
                          <a:effectLst/>
                          <a:latin typeface="Arial" panose="020B0604020202020204" pitchFamily="34" charset="0"/>
                          <a:ea typeface="Calibri" panose="020F0502020204030204" pitchFamily="34" charset="0"/>
                          <a:cs typeface="Arial" panose="020B0604020202020204" pitchFamily="34" charset="0"/>
                        </a:rPr>
                      </a:br>
                      <a:r>
                        <a:rPr lang="en-US" sz="2400" b="1">
                          <a:solidFill>
                            <a:srgbClr val="000000"/>
                          </a:solidFill>
                          <a:effectLst/>
                          <a:latin typeface="Arial" panose="020B0604020202020204" pitchFamily="34" charset="0"/>
                          <a:ea typeface="Calibri" panose="020F0502020204030204" pitchFamily="34" charset="0"/>
                          <a:cs typeface="Arial" panose="020B0604020202020204" pitchFamily="34" charset="0"/>
                        </a:rPr>
                        <a:t>(9.6%)</a:t>
                      </a:r>
                      <a:endParaRPr lang="en-US" sz="24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4040513713"/>
                  </a:ext>
                </a:extLst>
              </a:tr>
              <a:tr h="921757">
                <a:tc>
                  <a:txBody>
                    <a:bodyPr/>
                    <a:lstStyle/>
                    <a:p>
                      <a:pPr lvl="0" algn="ctr">
                        <a:buNone/>
                      </a:pPr>
                      <a:r>
                        <a:rPr lang="en-US" sz="2400" b="1" dirty="0">
                          <a:solidFill>
                            <a:schemeClr val="tx1"/>
                          </a:solidFill>
                          <a:effectLst/>
                          <a:latin typeface="+mj-lt"/>
                        </a:rPr>
                        <a:t>Districts</a:t>
                      </a:r>
                    </a:p>
                  </a:txBody>
                  <a:tcPr anchor="ctr"/>
                </a:tc>
                <a:tc>
                  <a:txBody>
                    <a:bodyPr/>
                    <a:lstStyle/>
                    <a:p>
                      <a:pPr marL="0" marR="0" algn="ctr">
                        <a:lnSpc>
                          <a:spcPct val="107000"/>
                        </a:lnSpc>
                        <a:spcAft>
                          <a:spcPts val="800"/>
                        </a:spcAft>
                      </a:pPr>
                      <a:r>
                        <a:rPr lang="en-US" sz="2400" b="1">
                          <a:solidFill>
                            <a:srgbClr val="000000"/>
                          </a:solidFill>
                          <a:effectLst/>
                          <a:latin typeface="Arial" panose="020B0604020202020204" pitchFamily="34" charset="0"/>
                          <a:ea typeface="Calibri" panose="020F0502020204030204" pitchFamily="34" charset="0"/>
                          <a:cs typeface="Arial" panose="020B0604020202020204" pitchFamily="34" charset="0"/>
                        </a:rPr>
                        <a:t>884</a:t>
                      </a:r>
                      <a:endParaRPr lang="en-US" sz="24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Aft>
                          <a:spcPts val="800"/>
                        </a:spcAft>
                      </a:pPr>
                      <a:r>
                        <a:rPr lang="en-US" sz="2400" b="1">
                          <a:solidFill>
                            <a:srgbClr val="000000"/>
                          </a:solidFill>
                          <a:effectLst/>
                          <a:latin typeface="Arial" panose="020B0604020202020204" pitchFamily="34" charset="0"/>
                          <a:ea typeface="Calibri" panose="020F0502020204030204" pitchFamily="34" charset="0"/>
                          <a:cs typeface="Arial" panose="020B0604020202020204" pitchFamily="34" charset="0"/>
                        </a:rPr>
                        <a:t>64</a:t>
                      </a:r>
                      <a:br>
                        <a:rPr lang="en-US" sz="2400" b="1">
                          <a:solidFill>
                            <a:srgbClr val="000000"/>
                          </a:solidFill>
                          <a:effectLst/>
                          <a:latin typeface="Arial" panose="020B0604020202020204" pitchFamily="34" charset="0"/>
                          <a:ea typeface="Calibri" panose="020F0502020204030204" pitchFamily="34" charset="0"/>
                          <a:cs typeface="Arial" panose="020B0604020202020204" pitchFamily="34" charset="0"/>
                        </a:rPr>
                      </a:br>
                      <a:r>
                        <a:rPr lang="en-US" sz="2400" b="1">
                          <a:solidFill>
                            <a:srgbClr val="000000"/>
                          </a:solidFill>
                          <a:effectLst/>
                          <a:latin typeface="Arial" panose="020B0604020202020204" pitchFamily="34" charset="0"/>
                          <a:ea typeface="Calibri" panose="020F0502020204030204" pitchFamily="34" charset="0"/>
                          <a:cs typeface="Arial" panose="020B0604020202020204" pitchFamily="34" charset="0"/>
                        </a:rPr>
                        <a:t>(7.2%)</a:t>
                      </a:r>
                      <a:endParaRPr lang="en-US" sz="24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Aft>
                          <a:spcPts val="800"/>
                        </a:spcAft>
                      </a:pPr>
                      <a:r>
                        <a:rPr lang="en-US" sz="2400" b="1">
                          <a:solidFill>
                            <a:srgbClr val="000000"/>
                          </a:solidFill>
                          <a:effectLst/>
                          <a:latin typeface="Arial" panose="020B0604020202020204" pitchFamily="34" charset="0"/>
                          <a:ea typeface="Calibri" panose="020F0502020204030204" pitchFamily="34" charset="0"/>
                          <a:cs typeface="Arial" panose="020B0604020202020204" pitchFamily="34" charset="0"/>
                        </a:rPr>
                        <a:t>362</a:t>
                      </a:r>
                      <a:br>
                        <a:rPr lang="en-US" sz="2400" b="1">
                          <a:solidFill>
                            <a:srgbClr val="000000"/>
                          </a:solidFill>
                          <a:effectLst/>
                          <a:latin typeface="Arial" panose="020B0604020202020204" pitchFamily="34" charset="0"/>
                          <a:ea typeface="Calibri" panose="020F0502020204030204" pitchFamily="34" charset="0"/>
                          <a:cs typeface="Arial" panose="020B0604020202020204" pitchFamily="34" charset="0"/>
                        </a:rPr>
                      </a:br>
                      <a:r>
                        <a:rPr lang="en-US" sz="2400" b="1">
                          <a:solidFill>
                            <a:srgbClr val="000000"/>
                          </a:solidFill>
                          <a:effectLst/>
                          <a:latin typeface="Arial" panose="020B0604020202020204" pitchFamily="34" charset="0"/>
                          <a:ea typeface="Calibri" panose="020F0502020204030204" pitchFamily="34" charset="0"/>
                          <a:cs typeface="Arial" panose="020B0604020202020204" pitchFamily="34" charset="0"/>
                        </a:rPr>
                        <a:t>(41.0%)</a:t>
                      </a:r>
                      <a:endParaRPr lang="en-US" sz="24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Aft>
                          <a:spcPts val="800"/>
                        </a:spcAft>
                      </a:pPr>
                      <a:r>
                        <a:rPr lang="en-US" sz="2400" b="1">
                          <a:solidFill>
                            <a:srgbClr val="000000"/>
                          </a:solidFill>
                          <a:effectLst/>
                          <a:latin typeface="Arial" panose="020B0604020202020204" pitchFamily="34" charset="0"/>
                          <a:ea typeface="Calibri" panose="020F0502020204030204" pitchFamily="34" charset="0"/>
                          <a:cs typeface="Arial" panose="020B0604020202020204" pitchFamily="34" charset="0"/>
                        </a:rPr>
                        <a:t>211</a:t>
                      </a:r>
                      <a:br>
                        <a:rPr lang="en-US" sz="2400" b="1">
                          <a:solidFill>
                            <a:srgbClr val="000000"/>
                          </a:solidFill>
                          <a:effectLst/>
                          <a:latin typeface="Arial" panose="020B0604020202020204" pitchFamily="34" charset="0"/>
                          <a:ea typeface="Calibri" panose="020F0502020204030204" pitchFamily="34" charset="0"/>
                          <a:cs typeface="Arial" panose="020B0604020202020204" pitchFamily="34" charset="0"/>
                        </a:rPr>
                      </a:br>
                      <a:r>
                        <a:rPr lang="en-US" sz="2400" b="1">
                          <a:solidFill>
                            <a:srgbClr val="000000"/>
                          </a:solidFill>
                          <a:effectLst/>
                          <a:latin typeface="Arial" panose="020B0604020202020204" pitchFamily="34" charset="0"/>
                          <a:ea typeface="Calibri" panose="020F0502020204030204" pitchFamily="34" charset="0"/>
                          <a:cs typeface="Arial" panose="020B0604020202020204" pitchFamily="34" charset="0"/>
                        </a:rPr>
                        <a:t>(23.9%)</a:t>
                      </a:r>
                      <a:endParaRPr lang="en-US" sz="24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Aft>
                          <a:spcPts val="800"/>
                        </a:spcAft>
                      </a:pPr>
                      <a:r>
                        <a:rPr lang="en-US" sz="2400" b="1">
                          <a:solidFill>
                            <a:srgbClr val="000000"/>
                          </a:solidFill>
                          <a:effectLst/>
                          <a:latin typeface="Arial" panose="020B0604020202020204" pitchFamily="34" charset="0"/>
                          <a:ea typeface="Calibri" panose="020F0502020204030204" pitchFamily="34" charset="0"/>
                          <a:cs typeface="Arial" panose="020B0604020202020204" pitchFamily="34" charset="0"/>
                        </a:rPr>
                        <a:t>184</a:t>
                      </a:r>
                      <a:br>
                        <a:rPr lang="en-US" sz="2400" b="1">
                          <a:solidFill>
                            <a:srgbClr val="000000"/>
                          </a:solidFill>
                          <a:effectLst/>
                          <a:latin typeface="Arial" panose="020B0604020202020204" pitchFamily="34" charset="0"/>
                          <a:ea typeface="Calibri" panose="020F0502020204030204" pitchFamily="34" charset="0"/>
                          <a:cs typeface="Arial" panose="020B0604020202020204" pitchFamily="34" charset="0"/>
                        </a:rPr>
                      </a:br>
                      <a:r>
                        <a:rPr lang="en-US" sz="2400" b="1">
                          <a:solidFill>
                            <a:srgbClr val="000000"/>
                          </a:solidFill>
                          <a:effectLst/>
                          <a:latin typeface="Arial" panose="020B0604020202020204" pitchFamily="34" charset="0"/>
                          <a:ea typeface="Calibri" panose="020F0502020204030204" pitchFamily="34" charset="0"/>
                          <a:cs typeface="Arial" panose="020B0604020202020204" pitchFamily="34" charset="0"/>
                        </a:rPr>
                        <a:t>(20.8%)</a:t>
                      </a:r>
                      <a:endParaRPr lang="en-US" sz="24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Aft>
                          <a:spcPts val="800"/>
                        </a:spcAft>
                      </a:pPr>
                      <a:r>
                        <a:rPr lang="en-US" sz="2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63</a:t>
                      </a:r>
                      <a:br>
                        <a:rPr lang="en-US" sz="2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br>
                      <a:r>
                        <a:rPr lang="en-US" sz="2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(7.1%)</a:t>
                      </a:r>
                      <a:endParaRPr lang="en-US" sz="2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880092959"/>
                  </a:ext>
                </a:extLst>
              </a:tr>
            </a:tbl>
          </a:graphicData>
        </a:graphic>
      </p:graphicFrame>
    </p:spTree>
    <p:extLst>
      <p:ext uri="{BB962C8B-B14F-4D97-AF65-F5344CB8AC3E}">
        <p14:creationId xmlns:p14="http://schemas.microsoft.com/office/powerpoint/2010/main" val="5552640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3FDA63-44E1-D5AF-B5B7-10F06D718B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9BF8EB3-3DF5-1AEF-3C95-1AF8A4450FF2}"/>
              </a:ext>
            </a:extLst>
          </p:cNvPr>
          <p:cNvSpPr>
            <a:spLocks noGrp="1"/>
          </p:cNvSpPr>
          <p:nvPr>
            <p:ph type="title"/>
          </p:nvPr>
        </p:nvSpPr>
        <p:spPr/>
        <p:txBody>
          <a:bodyPr vert="horz" lIns="91440" tIns="45720" rIns="91440" bIns="45720" rtlCol="0" anchor="b" anchorCtr="0">
            <a:normAutofit/>
          </a:bodyPr>
          <a:lstStyle/>
          <a:p>
            <a:r>
              <a:rPr kumimoji="0" lang="en-US" sz="4000" b="1" i="0" u="none" strike="noStrike" kern="1200" cap="none" spc="0" normalizeH="0" baseline="0" noProof="0" dirty="0">
                <a:ln>
                  <a:noFill/>
                </a:ln>
                <a:effectLst/>
                <a:uLnTx/>
                <a:uFillTx/>
                <a:ea typeface="+mj-ea"/>
                <a:cs typeface="Arial" panose="020B0604020202020204" pitchFamily="34" charset="0"/>
              </a:rPr>
              <a:t>Mathematics Indicator </a:t>
            </a:r>
            <a:r>
              <a:rPr lang="en-US" sz="4000" b="1" kern="1200" cap="none" dirty="0">
                <a:ea typeface="+mj-ea"/>
                <a:cs typeface="+mj-cs"/>
              </a:rPr>
              <a:t>Statewide Results </a:t>
            </a:r>
          </a:p>
        </p:txBody>
      </p:sp>
      <p:sp>
        <p:nvSpPr>
          <p:cNvPr id="3" name="Text Placeholder 2">
            <a:extLst>
              <a:ext uri="{FF2B5EF4-FFF2-40B4-BE49-F238E27FC236}">
                <a16:creationId xmlns:a16="http://schemas.microsoft.com/office/drawing/2014/main" id="{0BFC6489-9C84-FCA9-0315-554576D85CB9}"/>
              </a:ext>
            </a:extLst>
          </p:cNvPr>
          <p:cNvSpPr>
            <a:spLocks noGrp="1"/>
          </p:cNvSpPr>
          <p:nvPr>
            <p:ph type="body" sz="quarter" idx="13"/>
          </p:nvPr>
        </p:nvSpPr>
        <p:spPr/>
        <p:txBody>
          <a:bodyPr>
            <a:normAutofit fontScale="92500" lnSpcReduction="10000"/>
          </a:bodyPr>
          <a:lstStyle/>
          <a:p>
            <a:pPr marL="0" lvl="0" indent="0">
              <a:lnSpc>
                <a:spcPct val="90000"/>
              </a:lnSpc>
              <a:buNone/>
              <a:defRPr/>
            </a:pPr>
            <a:r>
              <a:rPr lang="en-US" dirty="0">
                <a:solidFill>
                  <a:srgbClr val="01426A"/>
                </a:solidFill>
              </a:rPr>
              <a:t>This indicator applies to districts and schools that serve students in grades three through eight and grade eleven and is based on Student performance on the Smarter Balanced Summative Assessments and the California Alternate Assessments. </a:t>
            </a:r>
          </a:p>
          <a:p>
            <a:pPr marL="0" lvl="0" indent="0">
              <a:lnSpc>
                <a:spcPct val="90000"/>
              </a:lnSpc>
              <a:buNone/>
              <a:defRPr/>
            </a:pPr>
            <a:endParaRPr lang="en-US" dirty="0">
              <a:solidFill>
                <a:srgbClr val="01426A"/>
              </a:solidFill>
            </a:endParaRPr>
          </a:p>
          <a:p>
            <a:pPr marL="0" lvl="0" indent="0">
              <a:lnSpc>
                <a:spcPct val="90000"/>
              </a:lnSpc>
              <a:buNone/>
              <a:defRPr/>
            </a:pPr>
            <a:r>
              <a:rPr lang="en-US" dirty="0">
                <a:solidFill>
                  <a:srgbClr val="01426A"/>
                </a:solidFill>
              </a:rPr>
              <a:t>Each Academic Indicator is calculated using two components: </a:t>
            </a:r>
          </a:p>
          <a:p>
            <a:pPr marL="514350" lvl="0" indent="-514350">
              <a:lnSpc>
                <a:spcPct val="90000"/>
              </a:lnSpc>
              <a:buFont typeface="+mj-lt"/>
              <a:buAutoNum type="arabicParenR"/>
              <a:defRPr/>
            </a:pPr>
            <a:r>
              <a:rPr lang="en-US" dirty="0">
                <a:solidFill>
                  <a:srgbClr val="01426A"/>
                </a:solidFill>
              </a:rPr>
              <a:t>Distance from Standard (DFS): The average distance (in points) away from Level 3/Standard Met, and </a:t>
            </a:r>
          </a:p>
          <a:p>
            <a:pPr marL="514350" lvl="0" indent="-514350">
              <a:lnSpc>
                <a:spcPct val="90000"/>
              </a:lnSpc>
              <a:buFont typeface="+mj-lt"/>
              <a:buAutoNum type="arabicParenR"/>
              <a:defRPr/>
            </a:pPr>
            <a:r>
              <a:rPr lang="en-US" dirty="0">
                <a:solidFill>
                  <a:srgbClr val="01426A"/>
                </a:solidFill>
              </a:rPr>
              <a:t>Participation rate </a:t>
            </a:r>
          </a:p>
        </p:txBody>
      </p:sp>
      <p:pic>
        <p:nvPicPr>
          <p:cNvPr id="8" name="Content Placeholder 7" descr="Mathematics card with an overall performance color of orange. 47.6 points below standard, maintained 1.5 points. Student group performance: 5 red, 5 orange, 2 yellow, 1 green, and 1 blue.">
            <a:extLst>
              <a:ext uri="{FF2B5EF4-FFF2-40B4-BE49-F238E27FC236}">
                <a16:creationId xmlns:a16="http://schemas.microsoft.com/office/drawing/2014/main" id="{7945D6F2-34D9-6FA3-B632-72980EC2EAEE}"/>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t="1891" b="1891"/>
          <a:stretch/>
        </p:blipFill>
        <p:spPr/>
      </p:pic>
    </p:spTree>
    <p:extLst>
      <p:ext uri="{BB962C8B-B14F-4D97-AF65-F5344CB8AC3E}">
        <p14:creationId xmlns:p14="http://schemas.microsoft.com/office/powerpoint/2010/main" val="41100289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AF0498-F5E5-95A7-1F7A-1E745994361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9B93A10-86B3-72F3-F0E1-8030F968AC8A}"/>
              </a:ext>
            </a:extLst>
          </p:cNvPr>
          <p:cNvSpPr>
            <a:spLocks noGrp="1"/>
          </p:cNvSpPr>
          <p:nvPr>
            <p:ph type="title"/>
          </p:nvPr>
        </p:nvSpPr>
        <p:spPr/>
        <p:txBody>
          <a:bodyPr/>
          <a:lstStyle/>
          <a:p>
            <a:r>
              <a:rPr lang="en-US" dirty="0"/>
              <a:t>Mathematics Indicator Additional Information</a:t>
            </a:r>
          </a:p>
        </p:txBody>
      </p:sp>
      <p:graphicFrame>
        <p:nvGraphicFramePr>
          <p:cNvPr id="5" name="Content Placeholder 11">
            <a:extLst>
              <a:ext uri="{FF2B5EF4-FFF2-40B4-BE49-F238E27FC236}">
                <a16:creationId xmlns:a16="http://schemas.microsoft.com/office/drawing/2014/main" id="{684C19A7-C932-0797-E3F5-7F8099D70E9D}"/>
              </a:ext>
            </a:extLst>
          </p:cNvPr>
          <p:cNvGraphicFramePr>
            <a:graphicFrameLocks noGrp="1"/>
          </p:cNvGraphicFramePr>
          <p:nvPr>
            <p:ph type="tbl" sz="quarter" idx="11"/>
            <p:extLst>
              <p:ext uri="{D42A27DB-BD31-4B8C-83A1-F6EECF244321}">
                <p14:modId xmlns:p14="http://schemas.microsoft.com/office/powerpoint/2010/main" val="2402311922"/>
              </p:ext>
            </p:extLst>
          </p:nvPr>
        </p:nvGraphicFramePr>
        <p:xfrm>
          <a:off x="758825" y="2306638"/>
          <a:ext cx="10191748" cy="3143249"/>
        </p:xfrm>
        <a:graphic>
          <a:graphicData uri="http://schemas.openxmlformats.org/drawingml/2006/table">
            <a:tbl>
              <a:tblPr firstRow="1" bandRow="1">
                <a:tableStyleId>{5940675A-B579-460E-94D1-54222C63F5DA}</a:tableStyleId>
              </a:tblPr>
              <a:tblGrid>
                <a:gridCol w="1828800">
                  <a:extLst>
                    <a:ext uri="{9D8B030D-6E8A-4147-A177-3AD203B41FA5}">
                      <a16:colId xmlns:a16="http://schemas.microsoft.com/office/drawing/2014/main" val="2896039736"/>
                    </a:ext>
                  </a:extLst>
                </a:gridCol>
                <a:gridCol w="1083128">
                  <a:extLst>
                    <a:ext uri="{9D8B030D-6E8A-4147-A177-3AD203B41FA5}">
                      <a16:colId xmlns:a16="http://schemas.microsoft.com/office/drawing/2014/main" val="3131124755"/>
                    </a:ext>
                  </a:extLst>
                </a:gridCol>
                <a:gridCol w="1455964">
                  <a:extLst>
                    <a:ext uri="{9D8B030D-6E8A-4147-A177-3AD203B41FA5}">
                      <a16:colId xmlns:a16="http://schemas.microsoft.com/office/drawing/2014/main" val="1656580386"/>
                    </a:ext>
                  </a:extLst>
                </a:gridCol>
                <a:gridCol w="1455964">
                  <a:extLst>
                    <a:ext uri="{9D8B030D-6E8A-4147-A177-3AD203B41FA5}">
                      <a16:colId xmlns:a16="http://schemas.microsoft.com/office/drawing/2014/main" val="721298746"/>
                    </a:ext>
                  </a:extLst>
                </a:gridCol>
                <a:gridCol w="1455964">
                  <a:extLst>
                    <a:ext uri="{9D8B030D-6E8A-4147-A177-3AD203B41FA5}">
                      <a16:colId xmlns:a16="http://schemas.microsoft.com/office/drawing/2014/main" val="3816976814"/>
                    </a:ext>
                  </a:extLst>
                </a:gridCol>
                <a:gridCol w="1455964">
                  <a:extLst>
                    <a:ext uri="{9D8B030D-6E8A-4147-A177-3AD203B41FA5}">
                      <a16:colId xmlns:a16="http://schemas.microsoft.com/office/drawing/2014/main" val="1381235017"/>
                    </a:ext>
                  </a:extLst>
                </a:gridCol>
                <a:gridCol w="1455964">
                  <a:extLst>
                    <a:ext uri="{9D8B030D-6E8A-4147-A177-3AD203B41FA5}">
                      <a16:colId xmlns:a16="http://schemas.microsoft.com/office/drawing/2014/main" val="1097803067"/>
                    </a:ext>
                  </a:extLst>
                </a:gridCol>
              </a:tblGrid>
              <a:tr h="1299735">
                <a:tc>
                  <a:txBody>
                    <a:bodyPr/>
                    <a:lstStyle/>
                    <a:p>
                      <a:pPr algn="ctr"/>
                      <a:r>
                        <a:rPr lang="en-US" sz="2400" b="1">
                          <a:solidFill>
                            <a:schemeClr val="tx1"/>
                          </a:solidFill>
                          <a:latin typeface="+mj-lt"/>
                        </a:rPr>
                        <a:t>Type</a:t>
                      </a:r>
                    </a:p>
                  </a:txBody>
                  <a:tcPr anchor="ctr"/>
                </a:tc>
                <a:tc>
                  <a:txBody>
                    <a:bodyPr/>
                    <a:lstStyle/>
                    <a:p>
                      <a:pPr algn="ctr" rtl="0" fontAlgn="base"/>
                      <a:r>
                        <a:rPr lang="en-US" sz="2400" b="1">
                          <a:solidFill>
                            <a:schemeClr val="tx1"/>
                          </a:solidFill>
                          <a:effectLst/>
                          <a:latin typeface="+mj-lt"/>
                        </a:rPr>
                        <a:t>Total</a:t>
                      </a:r>
                    </a:p>
                  </a:txBody>
                  <a:tcPr anchor="ctr"/>
                </a:tc>
                <a:tc>
                  <a:txBody>
                    <a:bodyPr/>
                    <a:lstStyle/>
                    <a:p>
                      <a:pPr algn="ctr" rtl="0" fontAlgn="base"/>
                      <a:r>
                        <a:rPr lang="en-US" sz="2400" b="1">
                          <a:solidFill>
                            <a:srgbClr val="FFFFFF"/>
                          </a:solidFill>
                          <a:effectLst/>
                          <a:latin typeface="+mj-lt"/>
                        </a:rPr>
                        <a:t>Red </a:t>
                      </a:r>
                      <a:endParaRPr lang="en-US" sz="2400" b="1">
                        <a:effectLst/>
                        <a:latin typeface="+mj-lt"/>
                      </a:endParaRPr>
                    </a:p>
                  </a:txBody>
                  <a:tcPr anchor="ctr">
                    <a:solidFill>
                      <a:srgbClr val="C00000"/>
                    </a:solidFill>
                  </a:tcPr>
                </a:tc>
                <a:tc>
                  <a:txBody>
                    <a:bodyPr/>
                    <a:lstStyle/>
                    <a:p>
                      <a:pPr algn="ctr" rtl="0" fontAlgn="base"/>
                      <a:r>
                        <a:rPr lang="en-US" sz="2400" b="1" dirty="0">
                          <a:solidFill>
                            <a:schemeClr val="tx1"/>
                          </a:solidFill>
                          <a:effectLst/>
                          <a:latin typeface="+mj-lt"/>
                        </a:rPr>
                        <a:t>Orange </a:t>
                      </a:r>
                    </a:p>
                  </a:txBody>
                  <a:tcPr anchor="ctr">
                    <a:solidFill>
                      <a:srgbClr val="FFC000"/>
                    </a:solidFill>
                  </a:tcPr>
                </a:tc>
                <a:tc>
                  <a:txBody>
                    <a:bodyPr/>
                    <a:lstStyle/>
                    <a:p>
                      <a:pPr algn="ctr" rtl="0" fontAlgn="base"/>
                      <a:r>
                        <a:rPr lang="en-US" sz="2400" b="1">
                          <a:solidFill>
                            <a:schemeClr val="tx1"/>
                          </a:solidFill>
                          <a:effectLst/>
                          <a:latin typeface="+mj-lt"/>
                        </a:rPr>
                        <a:t>Yellow </a:t>
                      </a:r>
                    </a:p>
                  </a:txBody>
                  <a:tcPr anchor="ctr">
                    <a:solidFill>
                      <a:srgbClr val="FFFF00"/>
                    </a:solidFill>
                  </a:tcPr>
                </a:tc>
                <a:tc>
                  <a:txBody>
                    <a:bodyPr/>
                    <a:lstStyle/>
                    <a:p>
                      <a:pPr algn="ctr" rtl="0" fontAlgn="base"/>
                      <a:r>
                        <a:rPr lang="en-US" sz="2400" b="1" dirty="0">
                          <a:solidFill>
                            <a:srgbClr val="FFFFFF"/>
                          </a:solidFill>
                          <a:effectLst/>
                          <a:latin typeface="+mj-lt"/>
                        </a:rPr>
                        <a:t>Green </a:t>
                      </a:r>
                      <a:endParaRPr lang="en-US" sz="2400" b="1" dirty="0">
                        <a:effectLst/>
                        <a:latin typeface="+mj-lt"/>
                      </a:endParaRPr>
                    </a:p>
                  </a:txBody>
                  <a:tcPr anchor="ctr">
                    <a:solidFill>
                      <a:srgbClr val="009900"/>
                    </a:solidFill>
                  </a:tcPr>
                </a:tc>
                <a:tc>
                  <a:txBody>
                    <a:bodyPr/>
                    <a:lstStyle/>
                    <a:p>
                      <a:pPr algn="ctr" rtl="0" fontAlgn="base"/>
                      <a:r>
                        <a:rPr lang="en-US" sz="2400" b="1">
                          <a:solidFill>
                            <a:srgbClr val="FFFFFF"/>
                          </a:solidFill>
                          <a:effectLst/>
                          <a:latin typeface="+mj-lt"/>
                        </a:rPr>
                        <a:t>Blue </a:t>
                      </a:r>
                      <a:endParaRPr lang="en-US" sz="2400" b="1">
                        <a:effectLst/>
                        <a:latin typeface="+mj-lt"/>
                      </a:endParaRPr>
                    </a:p>
                  </a:txBody>
                  <a:tcPr anchor="ctr">
                    <a:solidFill>
                      <a:srgbClr val="0070C0"/>
                    </a:solidFill>
                  </a:tcPr>
                </a:tc>
                <a:extLst>
                  <a:ext uri="{0D108BD9-81ED-4DB2-BD59-A6C34878D82A}">
                    <a16:rowId xmlns:a16="http://schemas.microsoft.com/office/drawing/2014/main" val="3220479479"/>
                  </a:ext>
                </a:extLst>
              </a:tr>
              <a:tr h="921757">
                <a:tc>
                  <a:txBody>
                    <a:bodyPr/>
                    <a:lstStyle/>
                    <a:p>
                      <a:pPr algn="ctr" rtl="0" fontAlgn="base"/>
                      <a:r>
                        <a:rPr lang="en-US" sz="2400" b="1">
                          <a:solidFill>
                            <a:schemeClr val="tx1"/>
                          </a:solidFill>
                          <a:effectLst/>
                          <a:latin typeface="+mj-lt"/>
                        </a:rPr>
                        <a:t>Schools</a:t>
                      </a:r>
                      <a:endParaRPr lang="en-US" sz="2400">
                        <a:latin typeface="+mj-lt"/>
                      </a:endParaRPr>
                    </a:p>
                  </a:txBody>
                  <a:tcPr anchor="ctr"/>
                </a:tc>
                <a:tc>
                  <a:txBody>
                    <a:bodyPr/>
                    <a:lstStyle/>
                    <a:p>
                      <a:pPr marL="0" marR="0" algn="ctr">
                        <a:lnSpc>
                          <a:spcPct val="107000"/>
                        </a:lnSpc>
                        <a:spcAft>
                          <a:spcPts val="800"/>
                        </a:spcAft>
                      </a:pPr>
                      <a:r>
                        <a:rPr lang="en-US" sz="2400" b="1">
                          <a:solidFill>
                            <a:srgbClr val="000000"/>
                          </a:solidFill>
                          <a:effectLst/>
                          <a:latin typeface="Arial" panose="020B0604020202020204" pitchFamily="34" charset="0"/>
                          <a:ea typeface="Calibri" panose="020F0502020204030204" pitchFamily="34" charset="0"/>
                          <a:cs typeface="Arial" panose="020B0604020202020204" pitchFamily="34" charset="0"/>
                        </a:rPr>
                        <a:t>8,916</a:t>
                      </a:r>
                      <a:endParaRPr lang="en-US" sz="2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Aft>
                          <a:spcPts val="800"/>
                        </a:spcAft>
                      </a:pPr>
                      <a:r>
                        <a:rPr lang="en-US" sz="2400" b="1">
                          <a:solidFill>
                            <a:srgbClr val="000000"/>
                          </a:solidFill>
                          <a:effectLst/>
                          <a:latin typeface="Arial" panose="020B0604020202020204" pitchFamily="34" charset="0"/>
                          <a:ea typeface="Calibri" panose="020F0502020204030204" pitchFamily="34" charset="0"/>
                          <a:cs typeface="Arial" panose="020B0604020202020204" pitchFamily="34" charset="0"/>
                        </a:rPr>
                        <a:t>956</a:t>
                      </a:r>
                      <a:br>
                        <a:rPr lang="en-US" sz="2400" b="1">
                          <a:solidFill>
                            <a:srgbClr val="000000"/>
                          </a:solidFill>
                          <a:effectLst/>
                          <a:latin typeface="Arial" panose="020B0604020202020204" pitchFamily="34" charset="0"/>
                          <a:ea typeface="Calibri" panose="020F0502020204030204" pitchFamily="34" charset="0"/>
                          <a:cs typeface="Arial" panose="020B0604020202020204" pitchFamily="34" charset="0"/>
                        </a:rPr>
                      </a:br>
                      <a:r>
                        <a:rPr lang="en-US" sz="2400" b="1">
                          <a:solidFill>
                            <a:srgbClr val="000000"/>
                          </a:solidFill>
                          <a:effectLst/>
                          <a:latin typeface="Arial" panose="020B0604020202020204" pitchFamily="34" charset="0"/>
                          <a:ea typeface="Calibri" panose="020F0502020204030204" pitchFamily="34" charset="0"/>
                          <a:cs typeface="Arial" panose="020B0604020202020204" pitchFamily="34" charset="0"/>
                        </a:rPr>
                        <a:t>(10.7%)</a:t>
                      </a:r>
                      <a:endParaRPr lang="en-US" sz="2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Aft>
                          <a:spcPts val="800"/>
                        </a:spcAft>
                      </a:pPr>
                      <a:r>
                        <a:rPr lang="en-US" sz="2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2,878</a:t>
                      </a:r>
                      <a:br>
                        <a:rPr lang="en-US" sz="2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br>
                      <a:r>
                        <a:rPr lang="en-US" sz="2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(32.3%)</a:t>
                      </a:r>
                      <a:endParaRPr lang="en-US" sz="2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Aft>
                          <a:spcPts val="800"/>
                        </a:spcAft>
                      </a:pPr>
                      <a:r>
                        <a:rPr lang="en-US" sz="2400" b="1">
                          <a:solidFill>
                            <a:srgbClr val="000000"/>
                          </a:solidFill>
                          <a:effectLst/>
                          <a:latin typeface="Arial" panose="020B0604020202020204" pitchFamily="34" charset="0"/>
                          <a:ea typeface="Calibri" panose="020F0502020204030204" pitchFamily="34" charset="0"/>
                          <a:cs typeface="Arial" panose="020B0604020202020204" pitchFamily="34" charset="0"/>
                        </a:rPr>
                        <a:t>2,581</a:t>
                      </a:r>
                      <a:br>
                        <a:rPr lang="en-US" sz="2400" b="1">
                          <a:solidFill>
                            <a:srgbClr val="000000"/>
                          </a:solidFill>
                          <a:effectLst/>
                          <a:latin typeface="Arial" panose="020B0604020202020204" pitchFamily="34" charset="0"/>
                          <a:ea typeface="Calibri" panose="020F0502020204030204" pitchFamily="34" charset="0"/>
                          <a:cs typeface="Arial" panose="020B0604020202020204" pitchFamily="34" charset="0"/>
                        </a:rPr>
                      </a:br>
                      <a:r>
                        <a:rPr lang="en-US" sz="2400" b="1">
                          <a:solidFill>
                            <a:srgbClr val="000000"/>
                          </a:solidFill>
                          <a:effectLst/>
                          <a:latin typeface="Arial" panose="020B0604020202020204" pitchFamily="34" charset="0"/>
                          <a:ea typeface="Calibri" panose="020F0502020204030204" pitchFamily="34" charset="0"/>
                          <a:cs typeface="Arial" panose="020B0604020202020204" pitchFamily="34" charset="0"/>
                        </a:rPr>
                        <a:t>(29.0%)</a:t>
                      </a:r>
                      <a:endParaRPr lang="en-US" sz="2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Aft>
                          <a:spcPts val="800"/>
                        </a:spcAft>
                      </a:pPr>
                      <a:r>
                        <a:rPr lang="en-US" sz="2400" b="1">
                          <a:solidFill>
                            <a:srgbClr val="000000"/>
                          </a:solidFill>
                          <a:effectLst/>
                          <a:latin typeface="Arial" panose="020B0604020202020204" pitchFamily="34" charset="0"/>
                          <a:ea typeface="Calibri" panose="020F0502020204030204" pitchFamily="34" charset="0"/>
                          <a:cs typeface="Arial" panose="020B0604020202020204" pitchFamily="34" charset="0"/>
                        </a:rPr>
                        <a:t>1,709</a:t>
                      </a:r>
                      <a:br>
                        <a:rPr lang="en-US" sz="2400" b="1">
                          <a:solidFill>
                            <a:srgbClr val="000000"/>
                          </a:solidFill>
                          <a:effectLst/>
                          <a:latin typeface="Arial" panose="020B0604020202020204" pitchFamily="34" charset="0"/>
                          <a:ea typeface="Calibri" panose="020F0502020204030204" pitchFamily="34" charset="0"/>
                          <a:cs typeface="Arial" panose="020B0604020202020204" pitchFamily="34" charset="0"/>
                        </a:rPr>
                      </a:br>
                      <a:r>
                        <a:rPr lang="en-US" sz="2400" b="1">
                          <a:solidFill>
                            <a:srgbClr val="000000"/>
                          </a:solidFill>
                          <a:effectLst/>
                          <a:latin typeface="Arial" panose="020B0604020202020204" pitchFamily="34" charset="0"/>
                          <a:ea typeface="Calibri" panose="020F0502020204030204" pitchFamily="34" charset="0"/>
                          <a:cs typeface="Arial" panose="020B0604020202020204" pitchFamily="34" charset="0"/>
                        </a:rPr>
                        <a:t>(19.2%)</a:t>
                      </a:r>
                      <a:endParaRPr lang="en-US" sz="2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Aft>
                          <a:spcPts val="800"/>
                        </a:spcAft>
                      </a:pPr>
                      <a:r>
                        <a:rPr lang="en-US" sz="2400" b="1">
                          <a:solidFill>
                            <a:srgbClr val="000000"/>
                          </a:solidFill>
                          <a:effectLst/>
                          <a:latin typeface="Arial" panose="020B0604020202020204" pitchFamily="34" charset="0"/>
                          <a:ea typeface="Calibri" panose="020F0502020204030204" pitchFamily="34" charset="0"/>
                          <a:cs typeface="Arial" panose="020B0604020202020204" pitchFamily="34" charset="0"/>
                        </a:rPr>
                        <a:t>792</a:t>
                      </a:r>
                      <a:br>
                        <a:rPr lang="en-US" sz="2400" b="1">
                          <a:solidFill>
                            <a:srgbClr val="000000"/>
                          </a:solidFill>
                          <a:effectLst/>
                          <a:latin typeface="Arial" panose="020B0604020202020204" pitchFamily="34" charset="0"/>
                          <a:ea typeface="Calibri" panose="020F0502020204030204" pitchFamily="34" charset="0"/>
                          <a:cs typeface="Arial" panose="020B0604020202020204" pitchFamily="34" charset="0"/>
                        </a:rPr>
                      </a:br>
                      <a:r>
                        <a:rPr lang="en-US" sz="2400" b="1">
                          <a:solidFill>
                            <a:srgbClr val="000000"/>
                          </a:solidFill>
                          <a:effectLst/>
                          <a:latin typeface="Arial" panose="020B0604020202020204" pitchFamily="34" charset="0"/>
                          <a:ea typeface="Calibri" panose="020F0502020204030204" pitchFamily="34" charset="0"/>
                          <a:cs typeface="Arial" panose="020B0604020202020204" pitchFamily="34" charset="0"/>
                        </a:rPr>
                        <a:t>(8.9%)</a:t>
                      </a:r>
                      <a:endParaRPr lang="en-US" sz="2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4040513713"/>
                  </a:ext>
                </a:extLst>
              </a:tr>
              <a:tr h="921757">
                <a:tc>
                  <a:txBody>
                    <a:bodyPr/>
                    <a:lstStyle/>
                    <a:p>
                      <a:pPr lvl="0" algn="ctr">
                        <a:buNone/>
                      </a:pPr>
                      <a:r>
                        <a:rPr lang="en-US" sz="2400" b="1" dirty="0">
                          <a:solidFill>
                            <a:schemeClr val="tx1"/>
                          </a:solidFill>
                          <a:effectLst/>
                          <a:latin typeface="+mj-lt"/>
                        </a:rPr>
                        <a:t>Districts</a:t>
                      </a:r>
                    </a:p>
                  </a:txBody>
                  <a:tcPr anchor="ctr"/>
                </a:tc>
                <a:tc>
                  <a:txBody>
                    <a:bodyPr/>
                    <a:lstStyle/>
                    <a:p>
                      <a:pPr marL="0" marR="0" algn="ctr">
                        <a:lnSpc>
                          <a:spcPct val="107000"/>
                        </a:lnSpc>
                        <a:spcAft>
                          <a:spcPts val="800"/>
                        </a:spcAft>
                      </a:pPr>
                      <a:r>
                        <a:rPr lang="en-US" sz="2400" b="1">
                          <a:solidFill>
                            <a:srgbClr val="000000"/>
                          </a:solidFill>
                          <a:effectLst/>
                          <a:latin typeface="Arial" panose="020B0604020202020204" pitchFamily="34" charset="0"/>
                          <a:ea typeface="Calibri" panose="020F0502020204030204" pitchFamily="34" charset="0"/>
                          <a:cs typeface="Arial" panose="020B0604020202020204" pitchFamily="34" charset="0"/>
                        </a:rPr>
                        <a:t>884</a:t>
                      </a:r>
                      <a:endParaRPr lang="en-US" sz="2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Aft>
                          <a:spcPts val="800"/>
                        </a:spcAft>
                      </a:pPr>
                      <a:r>
                        <a:rPr lang="en-US" sz="2400" b="1">
                          <a:solidFill>
                            <a:srgbClr val="000000"/>
                          </a:solidFill>
                          <a:effectLst/>
                          <a:latin typeface="Arial" panose="020B0604020202020204" pitchFamily="34" charset="0"/>
                          <a:ea typeface="Calibri" panose="020F0502020204030204" pitchFamily="34" charset="0"/>
                          <a:cs typeface="Arial" panose="020B0604020202020204" pitchFamily="34" charset="0"/>
                        </a:rPr>
                        <a:t>81</a:t>
                      </a:r>
                      <a:br>
                        <a:rPr lang="en-US" sz="2400" b="1">
                          <a:solidFill>
                            <a:srgbClr val="000000"/>
                          </a:solidFill>
                          <a:effectLst/>
                          <a:latin typeface="Arial" panose="020B0604020202020204" pitchFamily="34" charset="0"/>
                          <a:ea typeface="Calibri" panose="020F0502020204030204" pitchFamily="34" charset="0"/>
                          <a:cs typeface="Arial" panose="020B0604020202020204" pitchFamily="34" charset="0"/>
                        </a:rPr>
                      </a:br>
                      <a:r>
                        <a:rPr lang="en-US" sz="2400" b="1">
                          <a:solidFill>
                            <a:srgbClr val="000000"/>
                          </a:solidFill>
                          <a:effectLst/>
                          <a:latin typeface="Arial" panose="020B0604020202020204" pitchFamily="34" charset="0"/>
                          <a:ea typeface="Calibri" panose="020F0502020204030204" pitchFamily="34" charset="0"/>
                          <a:cs typeface="Arial" panose="020B0604020202020204" pitchFamily="34" charset="0"/>
                        </a:rPr>
                        <a:t>(9.2%)</a:t>
                      </a:r>
                      <a:endParaRPr lang="en-US" sz="2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Aft>
                          <a:spcPts val="800"/>
                        </a:spcAft>
                      </a:pPr>
                      <a:r>
                        <a:rPr lang="en-US" sz="2400" b="1">
                          <a:solidFill>
                            <a:srgbClr val="000000"/>
                          </a:solidFill>
                          <a:effectLst/>
                          <a:latin typeface="Arial" panose="020B0604020202020204" pitchFamily="34" charset="0"/>
                          <a:ea typeface="Calibri" panose="020F0502020204030204" pitchFamily="34" charset="0"/>
                          <a:cs typeface="Arial" panose="020B0604020202020204" pitchFamily="34" charset="0"/>
                        </a:rPr>
                        <a:t>349</a:t>
                      </a:r>
                      <a:br>
                        <a:rPr lang="en-US" sz="2400" b="1">
                          <a:solidFill>
                            <a:srgbClr val="000000"/>
                          </a:solidFill>
                          <a:effectLst/>
                          <a:latin typeface="Arial" panose="020B0604020202020204" pitchFamily="34" charset="0"/>
                          <a:ea typeface="Calibri" panose="020F0502020204030204" pitchFamily="34" charset="0"/>
                          <a:cs typeface="Arial" panose="020B0604020202020204" pitchFamily="34" charset="0"/>
                        </a:rPr>
                      </a:br>
                      <a:r>
                        <a:rPr lang="en-US" sz="2400" b="1">
                          <a:solidFill>
                            <a:srgbClr val="000000"/>
                          </a:solidFill>
                          <a:effectLst/>
                          <a:latin typeface="Arial" panose="020B0604020202020204" pitchFamily="34" charset="0"/>
                          <a:ea typeface="Calibri" panose="020F0502020204030204" pitchFamily="34" charset="0"/>
                          <a:cs typeface="Arial" panose="020B0604020202020204" pitchFamily="34" charset="0"/>
                        </a:rPr>
                        <a:t>(39.5%)</a:t>
                      </a:r>
                      <a:endParaRPr lang="en-US" sz="2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Aft>
                          <a:spcPts val="800"/>
                        </a:spcAft>
                      </a:pPr>
                      <a:r>
                        <a:rPr lang="en-US" sz="2400" b="1">
                          <a:solidFill>
                            <a:srgbClr val="000000"/>
                          </a:solidFill>
                          <a:effectLst/>
                          <a:latin typeface="Arial" panose="020B0604020202020204" pitchFamily="34" charset="0"/>
                          <a:ea typeface="Calibri" panose="020F0502020204030204" pitchFamily="34" charset="0"/>
                          <a:cs typeface="Arial" panose="020B0604020202020204" pitchFamily="34" charset="0"/>
                        </a:rPr>
                        <a:t>261</a:t>
                      </a:r>
                      <a:br>
                        <a:rPr lang="en-US" sz="2400" b="1">
                          <a:solidFill>
                            <a:srgbClr val="000000"/>
                          </a:solidFill>
                          <a:effectLst/>
                          <a:latin typeface="Arial" panose="020B0604020202020204" pitchFamily="34" charset="0"/>
                          <a:ea typeface="Calibri" panose="020F0502020204030204" pitchFamily="34" charset="0"/>
                          <a:cs typeface="Arial" panose="020B0604020202020204" pitchFamily="34" charset="0"/>
                        </a:rPr>
                      </a:br>
                      <a:r>
                        <a:rPr lang="en-US" sz="2400" b="1">
                          <a:solidFill>
                            <a:srgbClr val="000000"/>
                          </a:solidFill>
                          <a:effectLst/>
                          <a:latin typeface="Arial" panose="020B0604020202020204" pitchFamily="34" charset="0"/>
                          <a:ea typeface="Calibri" panose="020F0502020204030204" pitchFamily="34" charset="0"/>
                          <a:cs typeface="Arial" panose="020B0604020202020204" pitchFamily="34" charset="0"/>
                        </a:rPr>
                        <a:t>(29.5%)</a:t>
                      </a:r>
                      <a:endParaRPr lang="en-US" sz="2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Aft>
                          <a:spcPts val="800"/>
                        </a:spcAft>
                      </a:pPr>
                      <a:r>
                        <a:rPr lang="en-US" sz="2400" b="1">
                          <a:solidFill>
                            <a:srgbClr val="000000"/>
                          </a:solidFill>
                          <a:effectLst/>
                          <a:latin typeface="Arial" panose="020B0604020202020204" pitchFamily="34" charset="0"/>
                          <a:ea typeface="Calibri" panose="020F0502020204030204" pitchFamily="34" charset="0"/>
                          <a:cs typeface="Arial" panose="020B0604020202020204" pitchFamily="34" charset="0"/>
                        </a:rPr>
                        <a:t>133</a:t>
                      </a:r>
                      <a:br>
                        <a:rPr lang="en-US" sz="2400" b="1">
                          <a:solidFill>
                            <a:srgbClr val="000000"/>
                          </a:solidFill>
                          <a:effectLst/>
                          <a:latin typeface="Arial" panose="020B0604020202020204" pitchFamily="34" charset="0"/>
                          <a:ea typeface="Calibri" panose="020F0502020204030204" pitchFamily="34" charset="0"/>
                          <a:cs typeface="Arial" panose="020B0604020202020204" pitchFamily="34" charset="0"/>
                        </a:rPr>
                      </a:br>
                      <a:r>
                        <a:rPr lang="en-US" sz="2400" b="1">
                          <a:solidFill>
                            <a:srgbClr val="000000"/>
                          </a:solidFill>
                          <a:effectLst/>
                          <a:latin typeface="Arial" panose="020B0604020202020204" pitchFamily="34" charset="0"/>
                          <a:ea typeface="Calibri" panose="020F0502020204030204" pitchFamily="34" charset="0"/>
                          <a:cs typeface="Arial" panose="020B0604020202020204" pitchFamily="34" charset="0"/>
                        </a:rPr>
                        <a:t>(15.1%)</a:t>
                      </a:r>
                      <a:endParaRPr lang="en-US" sz="2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Aft>
                          <a:spcPts val="800"/>
                        </a:spcAft>
                      </a:pPr>
                      <a:r>
                        <a:rPr lang="en-US" sz="2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60</a:t>
                      </a:r>
                      <a:br>
                        <a:rPr lang="en-US" sz="2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br>
                      <a:r>
                        <a:rPr lang="en-US" sz="2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(6.8%)</a:t>
                      </a:r>
                      <a:endParaRPr lang="en-US" sz="2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880092959"/>
                  </a:ext>
                </a:extLst>
              </a:tr>
            </a:tbl>
          </a:graphicData>
        </a:graphic>
      </p:graphicFrame>
    </p:spTree>
    <p:extLst>
      <p:ext uri="{BB962C8B-B14F-4D97-AF65-F5344CB8AC3E}">
        <p14:creationId xmlns:p14="http://schemas.microsoft.com/office/powerpoint/2010/main" val="28039480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20E976-61A8-D606-B793-B2CAC25E73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EFC9E35-D039-4FAF-4E23-43EA9287052B}"/>
              </a:ext>
            </a:extLst>
          </p:cNvPr>
          <p:cNvSpPr>
            <a:spLocks noGrp="1"/>
          </p:cNvSpPr>
          <p:nvPr>
            <p:ph type="title"/>
          </p:nvPr>
        </p:nvSpPr>
        <p:spPr/>
        <p:txBody>
          <a:bodyPr vert="horz" lIns="91440" tIns="45720" rIns="91440" bIns="45720" rtlCol="0" anchor="b" anchorCtr="0">
            <a:normAutofit/>
          </a:bodyPr>
          <a:lstStyle/>
          <a:p>
            <a:r>
              <a:rPr lang="en-US" sz="4000" cap="none" dirty="0">
                <a:cs typeface="Arial" panose="020B0604020202020204" pitchFamily="34" charset="0"/>
              </a:rPr>
              <a:t>Science </a:t>
            </a:r>
            <a:r>
              <a:rPr kumimoji="0" lang="en-US" sz="4000" b="1" i="0" u="none" strike="noStrike" kern="1200" cap="none" spc="0" normalizeH="0" baseline="0" noProof="0" dirty="0">
                <a:ln>
                  <a:noFill/>
                </a:ln>
                <a:effectLst/>
                <a:uLnTx/>
                <a:uFillTx/>
                <a:ea typeface="+mj-ea"/>
                <a:cs typeface="Arial" panose="020B0604020202020204" pitchFamily="34" charset="0"/>
              </a:rPr>
              <a:t>Indicator </a:t>
            </a:r>
            <a:r>
              <a:rPr lang="en-US" sz="4000" b="1" kern="1200" cap="none" dirty="0">
                <a:ea typeface="+mj-ea"/>
                <a:cs typeface="+mj-cs"/>
              </a:rPr>
              <a:t>Statewide Results </a:t>
            </a:r>
          </a:p>
        </p:txBody>
      </p:sp>
      <p:sp>
        <p:nvSpPr>
          <p:cNvPr id="3" name="Text Placeholder 2">
            <a:extLst>
              <a:ext uri="{FF2B5EF4-FFF2-40B4-BE49-F238E27FC236}">
                <a16:creationId xmlns:a16="http://schemas.microsoft.com/office/drawing/2014/main" id="{EE13FC3E-1F60-3013-FB54-4284E6736BB1}"/>
              </a:ext>
            </a:extLst>
          </p:cNvPr>
          <p:cNvSpPr>
            <a:spLocks noGrp="1"/>
          </p:cNvSpPr>
          <p:nvPr>
            <p:ph type="body" sz="quarter" idx="13"/>
          </p:nvPr>
        </p:nvSpPr>
        <p:spPr/>
        <p:txBody>
          <a:bodyPr/>
          <a:lstStyle/>
          <a:p>
            <a:pPr marL="0" indent="0">
              <a:buNone/>
            </a:pPr>
            <a:r>
              <a:rPr lang="en-US" dirty="0">
                <a:solidFill>
                  <a:srgbClr val="01426A"/>
                </a:solidFill>
              </a:rPr>
              <a:t>This indicator is for </a:t>
            </a:r>
            <a:r>
              <a:rPr lang="en-US" b="1" dirty="0">
                <a:solidFill>
                  <a:srgbClr val="01426A"/>
                </a:solidFill>
              </a:rPr>
              <a:t>informational purposes</a:t>
            </a:r>
            <a:r>
              <a:rPr lang="en-US" dirty="0">
                <a:solidFill>
                  <a:srgbClr val="01426A"/>
                </a:solidFill>
              </a:rPr>
              <a:t> and reports how well students are meeting grade-level standards on the Science assessment. This measure is based on student performance on either the California Science Test (CAST) or the California Alternate Assessment for Science, which is taken annually by students in grades 5, 8 and once during high school.</a:t>
            </a:r>
          </a:p>
        </p:txBody>
      </p:sp>
      <p:pic>
        <p:nvPicPr>
          <p:cNvPr id="12" name="Content Placeholder 11" descr="Science card with no overall performance color in 2024. 13.5 points below standard, up 0.1points. Indicator is for informational purposes only.">
            <a:extLst>
              <a:ext uri="{FF2B5EF4-FFF2-40B4-BE49-F238E27FC236}">
                <a16:creationId xmlns:a16="http://schemas.microsoft.com/office/drawing/2014/main" id="{1A36FD20-DE0E-FD5B-0290-A105512C3626}"/>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11806" r="11806"/>
          <a:stretch/>
        </p:blipFill>
        <p:spPr>
          <a:xfrm>
            <a:off x="8113713" y="0"/>
            <a:ext cx="4078287" cy="6324600"/>
          </a:xfrm>
        </p:spPr>
      </p:pic>
    </p:spTree>
    <p:extLst>
      <p:ext uri="{BB962C8B-B14F-4D97-AF65-F5344CB8AC3E}">
        <p14:creationId xmlns:p14="http://schemas.microsoft.com/office/powerpoint/2010/main" val="21595045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5E4DDF-66D9-72B3-E1E9-77E460F84E5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975B052-D336-AA69-11D2-45951F4FE921}"/>
              </a:ext>
            </a:extLst>
          </p:cNvPr>
          <p:cNvSpPr>
            <a:spLocks noGrp="1"/>
          </p:cNvSpPr>
          <p:nvPr>
            <p:ph type="ctrTitle"/>
          </p:nvPr>
        </p:nvSpPr>
        <p:spPr/>
        <p:txBody>
          <a:bodyPr anchor="ctr">
            <a:normAutofit/>
          </a:bodyPr>
          <a:lstStyle/>
          <a:p>
            <a:r>
              <a:rPr lang="en-US" sz="4000" b="1" cap="none" dirty="0">
                <a:latin typeface="Arial" panose="020B0604020202020204" pitchFamily="34" charset="0"/>
                <a:cs typeface="Arial" panose="020B0604020202020204" pitchFamily="34" charset="0"/>
              </a:rPr>
              <a:t>Local Control Funding Formula Eligibility Determinations</a:t>
            </a:r>
          </a:p>
        </p:txBody>
      </p:sp>
      <p:sp>
        <p:nvSpPr>
          <p:cNvPr id="32" name="Slide Number Placeholder 4">
            <a:extLst>
              <a:ext uri="{FF2B5EF4-FFF2-40B4-BE49-F238E27FC236}">
                <a16:creationId xmlns:a16="http://schemas.microsoft.com/office/drawing/2014/main" id="{FE1958EF-330D-E4E1-E408-E479F62AADA3}"/>
              </a:ext>
            </a:extLst>
          </p:cNvPr>
          <p:cNvSpPr>
            <a:spLocks noGrp="1"/>
          </p:cNvSpPr>
          <p:nvPr>
            <p:ph type="sldNum" sz="quarter" idx="4294967295"/>
          </p:nvPr>
        </p:nvSpPr>
        <p:spPr>
          <a:xfrm>
            <a:off x="9448800" y="6356350"/>
            <a:ext cx="2743200" cy="365125"/>
          </a:xfrm>
        </p:spPr>
        <p:txBody>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B2DC25EE-239B-4C5F-AAD1-255A7D5F1EE2}" type="slidenum">
              <a:rPr kumimoji="0" lang="en-US" sz="1200" b="0" i="0" u="none" strike="noStrike" kern="1200" cap="none" spc="0" normalizeH="0" baseline="0" noProof="0" smtClean="0">
                <a:ln>
                  <a:noFill/>
                </a:ln>
                <a:solidFill>
                  <a:srgbClr val="000000">
                    <a:tint val="75000"/>
                  </a:srgbClr>
                </a:solidFill>
                <a:effectLst/>
                <a:uLnTx/>
                <a:uFillTx/>
                <a:latin typeface="Source Sans Pro Light"/>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26</a:t>
            </a:fld>
            <a:endParaRPr kumimoji="0" lang="en-US" sz="1200" b="0" i="0" u="none" strike="noStrike" kern="1200" cap="none" spc="0" normalizeH="0" baseline="0" noProof="0">
              <a:ln>
                <a:noFill/>
              </a:ln>
              <a:solidFill>
                <a:srgbClr val="000000">
                  <a:tint val="75000"/>
                </a:srgbClr>
              </a:solidFill>
              <a:effectLst/>
              <a:uLnTx/>
              <a:uFillTx/>
              <a:latin typeface="Source Sans Pro Light"/>
              <a:ea typeface="+mn-ea"/>
              <a:cs typeface="+mn-cs"/>
            </a:endParaRPr>
          </a:p>
        </p:txBody>
      </p:sp>
    </p:spTree>
    <p:extLst>
      <p:ext uri="{BB962C8B-B14F-4D97-AF65-F5344CB8AC3E}">
        <p14:creationId xmlns:p14="http://schemas.microsoft.com/office/powerpoint/2010/main" val="21428588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6E8B837-26B9-4058-AFCE-2613DF2CFE63}"/>
              </a:ext>
            </a:extLst>
          </p:cNvPr>
          <p:cNvSpPr>
            <a:spLocks noGrp="1"/>
          </p:cNvSpPr>
          <p:nvPr>
            <p:ph type="title"/>
          </p:nvPr>
        </p:nvSpPr>
        <p:spPr>
          <a:xfrm>
            <a:off x="1862895" y="328226"/>
            <a:ext cx="9842093" cy="759170"/>
          </a:xfrm>
        </p:spPr>
        <p:txBody>
          <a:bodyPr/>
          <a:lstStyle/>
          <a:p>
            <a:r>
              <a:rPr lang="en-US" sz="4000" cap="none" dirty="0"/>
              <a:t>Levels of Support</a:t>
            </a:r>
          </a:p>
        </p:txBody>
      </p:sp>
      <p:graphicFrame>
        <p:nvGraphicFramePr>
          <p:cNvPr id="6" name="Content Placeholder 5">
            <a:extLst>
              <a:ext uri="{FF2B5EF4-FFF2-40B4-BE49-F238E27FC236}">
                <a16:creationId xmlns:a16="http://schemas.microsoft.com/office/drawing/2014/main" id="{62B03841-B287-718A-1323-64B92529C83C}"/>
              </a:ext>
            </a:extLst>
          </p:cNvPr>
          <p:cNvGraphicFramePr>
            <a:graphicFrameLocks noGrp="1"/>
          </p:cNvGraphicFramePr>
          <p:nvPr>
            <p:ph idx="11"/>
          </p:nvPr>
        </p:nvGraphicFramePr>
        <p:xfrm>
          <a:off x="1713470" y="1222248"/>
          <a:ext cx="9991518" cy="5577840"/>
        </p:xfrm>
        <a:graphic>
          <a:graphicData uri="http://schemas.openxmlformats.org/drawingml/2006/table">
            <a:tbl>
              <a:tblPr firstRow="1" bandRow="1">
                <a:tableStyleId>{3B4B98B0-60AC-42C2-AFA5-B58CD77FA1E5}</a:tableStyleId>
              </a:tblPr>
              <a:tblGrid>
                <a:gridCol w="3538152">
                  <a:extLst>
                    <a:ext uri="{9D8B030D-6E8A-4147-A177-3AD203B41FA5}">
                      <a16:colId xmlns:a16="http://schemas.microsoft.com/office/drawing/2014/main" val="442546238"/>
                    </a:ext>
                  </a:extLst>
                </a:gridCol>
                <a:gridCol w="6453366">
                  <a:extLst>
                    <a:ext uri="{9D8B030D-6E8A-4147-A177-3AD203B41FA5}">
                      <a16:colId xmlns:a16="http://schemas.microsoft.com/office/drawing/2014/main" val="2090297418"/>
                    </a:ext>
                  </a:extLst>
                </a:gridCol>
              </a:tblGrid>
              <a:tr h="370840">
                <a:tc>
                  <a:txBody>
                    <a:bodyPr/>
                    <a:lstStyle/>
                    <a:p>
                      <a:r>
                        <a:rPr lang="en-US" sz="2400">
                          <a:solidFill>
                            <a:schemeClr val="bg1"/>
                          </a:solidFill>
                        </a:rPr>
                        <a:t>Level of Support</a:t>
                      </a:r>
                    </a:p>
                  </a:txBody>
                  <a:tcPr>
                    <a:solidFill>
                      <a:schemeClr val="bg2"/>
                    </a:solidFill>
                  </a:tcPr>
                </a:tc>
                <a:tc>
                  <a:txBody>
                    <a:bodyPr/>
                    <a:lstStyle/>
                    <a:p>
                      <a:r>
                        <a:rPr lang="en-US" sz="2400">
                          <a:solidFill>
                            <a:schemeClr val="bg1"/>
                          </a:solidFill>
                        </a:rPr>
                        <a:t>Description of Support</a:t>
                      </a:r>
                    </a:p>
                  </a:txBody>
                  <a:tcPr>
                    <a:solidFill>
                      <a:schemeClr val="bg2"/>
                    </a:solidFill>
                  </a:tcPr>
                </a:tc>
                <a:extLst>
                  <a:ext uri="{0D108BD9-81ED-4DB2-BD59-A6C34878D82A}">
                    <a16:rowId xmlns:a16="http://schemas.microsoft.com/office/drawing/2014/main" val="3330130288"/>
                  </a:ext>
                </a:extLst>
              </a:tr>
              <a:tr h="370840">
                <a:tc>
                  <a:txBody>
                    <a:bodyPr/>
                    <a:lstStyle/>
                    <a:p>
                      <a:r>
                        <a:rPr lang="en-US" sz="2400">
                          <a:solidFill>
                            <a:schemeClr val="bg2"/>
                          </a:solidFill>
                        </a:rPr>
                        <a:t>Level 1- Universal Support for All</a:t>
                      </a:r>
                    </a:p>
                  </a:txBody>
                  <a:tcPr/>
                </a:tc>
                <a:tc>
                  <a:txBody>
                    <a:bodyPr/>
                    <a:lstStyle/>
                    <a:p>
                      <a:r>
                        <a:rPr lang="en-US" sz="2400" b="0" i="0" kern="1200">
                          <a:solidFill>
                            <a:schemeClr val="bg2"/>
                          </a:solidFill>
                          <a:effectLst/>
                          <a:latin typeface="+mn-lt"/>
                          <a:ea typeface="+mn-ea"/>
                          <a:cs typeface="+mn-cs"/>
                        </a:rPr>
                        <a:t>Resources and assistance that is made available to all local educational agencies</a:t>
                      </a:r>
                      <a:endParaRPr lang="en-US" sz="2400">
                        <a:solidFill>
                          <a:schemeClr val="bg2"/>
                        </a:solidFill>
                      </a:endParaRPr>
                    </a:p>
                  </a:txBody>
                  <a:tcPr/>
                </a:tc>
                <a:extLst>
                  <a:ext uri="{0D108BD9-81ED-4DB2-BD59-A6C34878D82A}">
                    <a16:rowId xmlns:a16="http://schemas.microsoft.com/office/drawing/2014/main" val="1198634167"/>
                  </a:ext>
                </a:extLst>
              </a:tr>
              <a:tr h="370840">
                <a:tc>
                  <a:txBody>
                    <a:bodyPr/>
                    <a:lstStyle/>
                    <a:p>
                      <a:r>
                        <a:rPr lang="en-US" sz="2400" b="1" dirty="0">
                          <a:solidFill>
                            <a:schemeClr val="bg2"/>
                          </a:solidFill>
                        </a:rPr>
                        <a:t>Level 2 – Targeted Support/Supplemental (Differentiated Assistance)</a:t>
                      </a:r>
                    </a:p>
                  </a:txBody>
                  <a:tcPr/>
                </a:tc>
                <a:tc>
                  <a:txBody>
                    <a:bodyPr/>
                    <a:lstStyle/>
                    <a:p>
                      <a:r>
                        <a:rPr lang="en-US" sz="2400" b="1" i="0" kern="1200">
                          <a:solidFill>
                            <a:schemeClr val="bg2"/>
                          </a:solidFill>
                          <a:effectLst/>
                          <a:latin typeface="+mn-lt"/>
                          <a:ea typeface="+mn-ea"/>
                          <a:cs typeface="+mn-cs"/>
                        </a:rPr>
                        <a:t>Local educational agencies that meet certain eligibility criteria for additional support</a:t>
                      </a:r>
                      <a:endParaRPr lang="en-US" sz="2400" b="1">
                        <a:solidFill>
                          <a:schemeClr val="bg2"/>
                        </a:solidFill>
                      </a:endParaRPr>
                    </a:p>
                  </a:txBody>
                  <a:tcPr/>
                </a:tc>
                <a:extLst>
                  <a:ext uri="{0D108BD9-81ED-4DB2-BD59-A6C34878D82A}">
                    <a16:rowId xmlns:a16="http://schemas.microsoft.com/office/drawing/2014/main" val="1265696144"/>
                  </a:ext>
                </a:extLst>
              </a:tr>
              <a:tr h="370840">
                <a:tc>
                  <a:txBody>
                    <a:bodyPr/>
                    <a:lstStyle/>
                    <a:p>
                      <a:r>
                        <a:rPr lang="en-US" sz="2400">
                          <a:solidFill>
                            <a:schemeClr val="bg2"/>
                          </a:solidFill>
                        </a:rPr>
                        <a:t>Level 3 – Intensive Intervention (Direct Technical Assistance)</a:t>
                      </a:r>
                    </a:p>
                  </a:txBody>
                  <a:tcPr/>
                </a:tc>
                <a:tc>
                  <a:txBody>
                    <a:bodyPr/>
                    <a:lstStyle/>
                    <a:p>
                      <a:r>
                        <a:rPr lang="en-US" sz="2400">
                          <a:solidFill>
                            <a:schemeClr val="bg2"/>
                          </a:solidFill>
                        </a:rPr>
                        <a:t>The California Collaborative on Education Excellence (</a:t>
                      </a:r>
                      <a:r>
                        <a:rPr lang="en-US" sz="2400" err="1">
                          <a:solidFill>
                            <a:schemeClr val="bg2"/>
                          </a:solidFill>
                        </a:rPr>
                        <a:t>CCEE</a:t>
                      </a:r>
                      <a:r>
                        <a:rPr lang="en-US" sz="2400">
                          <a:solidFill>
                            <a:schemeClr val="bg2"/>
                          </a:solidFill>
                        </a:rPr>
                        <a:t>) provides more intensive support for eligible LEAs</a:t>
                      </a:r>
                    </a:p>
                  </a:txBody>
                  <a:tcPr/>
                </a:tc>
                <a:extLst>
                  <a:ext uri="{0D108BD9-81ED-4DB2-BD59-A6C34878D82A}">
                    <a16:rowId xmlns:a16="http://schemas.microsoft.com/office/drawing/2014/main" val="1270952769"/>
                  </a:ext>
                </a:extLst>
              </a:tr>
              <a:tr h="370840">
                <a:tc>
                  <a:txBody>
                    <a:bodyPr/>
                    <a:lstStyle/>
                    <a:p>
                      <a:r>
                        <a:rPr lang="en-US" sz="2400">
                          <a:solidFill>
                            <a:schemeClr val="bg2"/>
                          </a:solidFill>
                        </a:rPr>
                        <a:t>State Level Intervention </a:t>
                      </a:r>
                    </a:p>
                  </a:txBody>
                  <a:tcPr/>
                </a:tc>
                <a:tc>
                  <a:txBody>
                    <a:bodyPr/>
                    <a:lstStyle/>
                    <a:p>
                      <a:r>
                        <a:rPr lang="en-US" sz="2400" b="0" i="0" kern="1200" dirty="0">
                          <a:solidFill>
                            <a:schemeClr val="bg2"/>
                          </a:solidFill>
                          <a:effectLst/>
                          <a:latin typeface="+mn-lt"/>
                          <a:ea typeface="+mn-ea"/>
                          <a:cs typeface="+mn-cs"/>
                        </a:rPr>
                        <a:t>The SSPI may, with the approval of the State Board of Education, intervene where the CCEE determines that the LEA meets specified criteria</a:t>
                      </a:r>
                      <a:endParaRPr lang="en-US" sz="3200" dirty="0">
                        <a:solidFill>
                          <a:schemeClr val="bg2"/>
                        </a:solidFill>
                      </a:endParaRPr>
                    </a:p>
                  </a:txBody>
                  <a:tcPr/>
                </a:tc>
                <a:extLst>
                  <a:ext uri="{0D108BD9-81ED-4DB2-BD59-A6C34878D82A}">
                    <a16:rowId xmlns:a16="http://schemas.microsoft.com/office/drawing/2014/main" val="327766370"/>
                  </a:ext>
                </a:extLst>
              </a:tr>
            </a:tbl>
          </a:graphicData>
        </a:graphic>
      </p:graphicFrame>
    </p:spTree>
    <p:extLst>
      <p:ext uri="{BB962C8B-B14F-4D97-AF65-F5344CB8AC3E}">
        <p14:creationId xmlns:p14="http://schemas.microsoft.com/office/powerpoint/2010/main" val="15515739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AB869-14C4-B665-C6B0-07436F6CC9CD}"/>
              </a:ext>
            </a:extLst>
          </p:cNvPr>
          <p:cNvSpPr>
            <a:spLocks noGrp="1"/>
          </p:cNvSpPr>
          <p:nvPr>
            <p:ph type="title"/>
          </p:nvPr>
        </p:nvSpPr>
        <p:spPr>
          <a:xfrm>
            <a:off x="1621366" y="440268"/>
            <a:ext cx="9842093" cy="818261"/>
          </a:xfrm>
        </p:spPr>
        <p:txBody>
          <a:bodyPr/>
          <a:lstStyle/>
          <a:p>
            <a:r>
              <a:rPr lang="en-US" sz="4800" cap="none">
                <a:cs typeface="Aharoni"/>
              </a:rPr>
              <a:t>Differentiated Assistance Criteria</a:t>
            </a:r>
            <a:endParaRPr lang="en-US" sz="4800" cap="none"/>
          </a:p>
        </p:txBody>
      </p:sp>
      <p:sp>
        <p:nvSpPr>
          <p:cNvPr id="3" name="Content Placeholder 2">
            <a:extLst>
              <a:ext uri="{FF2B5EF4-FFF2-40B4-BE49-F238E27FC236}">
                <a16:creationId xmlns:a16="http://schemas.microsoft.com/office/drawing/2014/main" id="{15CFB364-2A8E-9B7B-77DA-6DF625186C5F}"/>
              </a:ext>
            </a:extLst>
          </p:cNvPr>
          <p:cNvSpPr>
            <a:spLocks noGrp="1"/>
          </p:cNvSpPr>
          <p:nvPr>
            <p:ph idx="11"/>
          </p:nvPr>
        </p:nvSpPr>
        <p:spPr>
          <a:xfrm>
            <a:off x="1731433" y="1524001"/>
            <a:ext cx="9732026" cy="4520106"/>
          </a:xfrm>
        </p:spPr>
        <p:txBody>
          <a:bodyPr vert="horz" lIns="91440" tIns="45720" rIns="91440" bIns="45720" rtlCol="0" anchor="t">
            <a:noAutofit/>
          </a:bodyPr>
          <a:lstStyle/>
          <a:p>
            <a:r>
              <a:rPr lang="en-US" sz="2600" dirty="0">
                <a:latin typeface="Arial"/>
                <a:cs typeface="Arial"/>
              </a:rPr>
              <a:t>Districts and county offices of education (COEs) are eligible for differentiated assistance based on the following entry criteria:</a:t>
            </a:r>
          </a:p>
          <a:p>
            <a:pPr lvl="2"/>
            <a:r>
              <a:rPr lang="en-US" sz="2600" dirty="0">
                <a:latin typeface="Arial"/>
                <a:cs typeface="Arial"/>
              </a:rPr>
              <a:t>Student group performance in two or more LCFF state priority areas, or</a:t>
            </a:r>
          </a:p>
          <a:p>
            <a:pPr lvl="2"/>
            <a:r>
              <a:rPr lang="en-US" sz="2600" dirty="0">
                <a:latin typeface="Arial"/>
                <a:cs typeface="Arial"/>
              </a:rPr>
              <a:t>Performance on local indicators in two or more priority areas, or</a:t>
            </a:r>
          </a:p>
          <a:p>
            <a:pPr lvl="2"/>
            <a:r>
              <a:rPr lang="en-US" sz="2600" dirty="0">
                <a:latin typeface="Arial"/>
                <a:cs typeface="Arial"/>
              </a:rPr>
              <a:t>A combination of student group performance in one state priority area and local indicator performance in one different priority area.</a:t>
            </a:r>
          </a:p>
          <a:p>
            <a:r>
              <a:rPr lang="en-US" sz="2600" dirty="0">
                <a:latin typeface="Arial"/>
                <a:cs typeface="Arial"/>
              </a:rPr>
              <a:t>The eligibility criteria for charters is identical to districts/COEs eligibility criteria, except for charter schools are required to meet the criteria </a:t>
            </a:r>
            <a:r>
              <a:rPr lang="en-US" sz="2600" b="1" dirty="0">
                <a:latin typeface="Arial"/>
                <a:cs typeface="Arial"/>
              </a:rPr>
              <a:t>in two or more years.</a:t>
            </a:r>
            <a:endParaRPr lang="en-US" sz="2600" dirty="0">
              <a:latin typeface="Arial"/>
              <a:cs typeface="Arial"/>
            </a:endParaRPr>
          </a:p>
        </p:txBody>
      </p:sp>
    </p:spTree>
    <p:extLst>
      <p:ext uri="{BB962C8B-B14F-4D97-AF65-F5344CB8AC3E}">
        <p14:creationId xmlns:p14="http://schemas.microsoft.com/office/powerpoint/2010/main" val="31010588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D0507-ACC9-4C03-8863-D7F9E964078C}"/>
              </a:ext>
            </a:extLst>
          </p:cNvPr>
          <p:cNvSpPr>
            <a:spLocks noGrp="1"/>
          </p:cNvSpPr>
          <p:nvPr>
            <p:ph type="title"/>
          </p:nvPr>
        </p:nvSpPr>
        <p:spPr>
          <a:xfrm>
            <a:off x="1565680" y="1281863"/>
            <a:ext cx="9842093" cy="1008593"/>
          </a:xfrm>
        </p:spPr>
        <p:txBody>
          <a:bodyPr/>
          <a:lstStyle/>
          <a:p>
            <a:pPr algn="l">
              <a:lnSpc>
                <a:spcPct val="100000"/>
              </a:lnSpc>
            </a:pPr>
            <a:r>
              <a:rPr lang="en-US" sz="4000" b="1" cap="none" dirty="0">
                <a:latin typeface="Arial" panose="020B0604020202020204" pitchFamily="34" charset="0"/>
                <a:cs typeface="Arial" panose="020B0604020202020204" pitchFamily="34" charset="0"/>
              </a:rPr>
              <a:t>Multi-Year County Office of Education/District Differentiated Assistance Eligibility</a:t>
            </a:r>
          </a:p>
        </p:txBody>
      </p:sp>
      <p:graphicFrame>
        <p:nvGraphicFramePr>
          <p:cNvPr id="3" name="Content Placeholder 2">
            <a:extLst>
              <a:ext uri="{FF2B5EF4-FFF2-40B4-BE49-F238E27FC236}">
                <a16:creationId xmlns:a16="http://schemas.microsoft.com/office/drawing/2014/main" id="{9BE9F229-CEC7-5CF7-D90E-0861FDA29452}"/>
              </a:ext>
            </a:extLst>
          </p:cNvPr>
          <p:cNvGraphicFramePr>
            <a:graphicFrameLocks noGrp="1"/>
          </p:cNvGraphicFramePr>
          <p:nvPr>
            <p:ph idx="11"/>
            <p:extLst>
              <p:ext uri="{D42A27DB-BD31-4B8C-83A1-F6EECF244321}">
                <p14:modId xmlns:p14="http://schemas.microsoft.com/office/powerpoint/2010/main" val="2255789298"/>
              </p:ext>
            </p:extLst>
          </p:nvPr>
        </p:nvGraphicFramePr>
        <p:xfrm>
          <a:off x="1676400" y="2532063"/>
          <a:ext cx="9731373" cy="1036320"/>
        </p:xfrm>
        <a:graphic>
          <a:graphicData uri="http://schemas.openxmlformats.org/drawingml/2006/table">
            <a:tbl>
              <a:tblPr firstRow="1" bandRow="1">
                <a:tableStyleId>{5C22544A-7EE6-4342-B048-85BDC9FD1C3A}</a:tableStyleId>
              </a:tblPr>
              <a:tblGrid>
                <a:gridCol w="2723083">
                  <a:extLst>
                    <a:ext uri="{9D8B030D-6E8A-4147-A177-3AD203B41FA5}">
                      <a16:colId xmlns:a16="http://schemas.microsoft.com/office/drawing/2014/main" val="2034994419"/>
                    </a:ext>
                  </a:extLst>
                </a:gridCol>
                <a:gridCol w="1505384">
                  <a:extLst>
                    <a:ext uri="{9D8B030D-6E8A-4147-A177-3AD203B41FA5}">
                      <a16:colId xmlns:a16="http://schemas.microsoft.com/office/drawing/2014/main" val="3373203936"/>
                    </a:ext>
                  </a:extLst>
                </a:gridCol>
                <a:gridCol w="1970262">
                  <a:extLst>
                    <a:ext uri="{9D8B030D-6E8A-4147-A177-3AD203B41FA5}">
                      <a16:colId xmlns:a16="http://schemas.microsoft.com/office/drawing/2014/main" val="2914843801"/>
                    </a:ext>
                  </a:extLst>
                </a:gridCol>
                <a:gridCol w="1766322">
                  <a:extLst>
                    <a:ext uri="{9D8B030D-6E8A-4147-A177-3AD203B41FA5}">
                      <a16:colId xmlns:a16="http://schemas.microsoft.com/office/drawing/2014/main" val="268913764"/>
                    </a:ext>
                  </a:extLst>
                </a:gridCol>
                <a:gridCol w="1766322">
                  <a:extLst>
                    <a:ext uri="{9D8B030D-6E8A-4147-A177-3AD203B41FA5}">
                      <a16:colId xmlns:a16="http://schemas.microsoft.com/office/drawing/2014/main" val="1596377116"/>
                    </a:ext>
                  </a:extLst>
                </a:gridCol>
              </a:tblGrid>
              <a:tr h="370840">
                <a:tc>
                  <a:txBody>
                    <a:bodyPr/>
                    <a:lstStyle/>
                    <a:p>
                      <a:r>
                        <a:rPr lang="en-US" sz="2800">
                          <a:solidFill>
                            <a:schemeClr val="bg2"/>
                          </a:solidFill>
                          <a:latin typeface="Arial"/>
                          <a:cs typeface="Arial"/>
                        </a:rPr>
                        <a:t>Category</a:t>
                      </a:r>
                    </a:p>
                  </a:txBody>
                  <a:tcPr/>
                </a:tc>
                <a:tc>
                  <a:txBody>
                    <a:bodyPr/>
                    <a:lstStyle/>
                    <a:p>
                      <a:pPr algn="ctr"/>
                      <a:r>
                        <a:rPr lang="en-US" sz="2800">
                          <a:solidFill>
                            <a:schemeClr val="bg2"/>
                          </a:solidFill>
                          <a:latin typeface="Arial"/>
                          <a:cs typeface="Arial"/>
                        </a:rPr>
                        <a:t>2019</a:t>
                      </a:r>
                    </a:p>
                  </a:txBody>
                  <a:tcPr/>
                </a:tc>
                <a:tc>
                  <a:txBody>
                    <a:bodyPr/>
                    <a:lstStyle/>
                    <a:p>
                      <a:pPr algn="ctr"/>
                      <a:r>
                        <a:rPr lang="en-US" sz="2800">
                          <a:solidFill>
                            <a:schemeClr val="bg2"/>
                          </a:solidFill>
                          <a:latin typeface="Arial"/>
                          <a:cs typeface="Arial"/>
                        </a:rPr>
                        <a:t>2022</a:t>
                      </a:r>
                    </a:p>
                  </a:txBody>
                  <a:tcPr/>
                </a:tc>
                <a:tc>
                  <a:txBody>
                    <a:bodyPr/>
                    <a:lstStyle/>
                    <a:p>
                      <a:pPr algn="ctr"/>
                      <a:r>
                        <a:rPr lang="en-US" sz="2800">
                          <a:solidFill>
                            <a:schemeClr val="bg2"/>
                          </a:solidFill>
                          <a:latin typeface="Arial"/>
                          <a:cs typeface="Arial"/>
                        </a:rPr>
                        <a:t>2023</a:t>
                      </a:r>
                    </a:p>
                  </a:txBody>
                  <a:tcPr/>
                </a:tc>
                <a:tc>
                  <a:txBody>
                    <a:bodyPr/>
                    <a:lstStyle/>
                    <a:p>
                      <a:pPr algn="ctr"/>
                      <a:r>
                        <a:rPr lang="en-US" sz="2800">
                          <a:solidFill>
                            <a:schemeClr val="bg2"/>
                          </a:solidFill>
                          <a:latin typeface="Arial"/>
                          <a:cs typeface="Arial"/>
                        </a:rPr>
                        <a:t>2024</a:t>
                      </a:r>
                    </a:p>
                  </a:txBody>
                  <a:tcPr/>
                </a:tc>
                <a:extLst>
                  <a:ext uri="{0D108BD9-81ED-4DB2-BD59-A6C34878D82A}">
                    <a16:rowId xmlns:a16="http://schemas.microsoft.com/office/drawing/2014/main" val="3904135719"/>
                  </a:ext>
                </a:extLst>
              </a:tr>
              <a:tr h="370840">
                <a:tc>
                  <a:txBody>
                    <a:bodyPr/>
                    <a:lstStyle/>
                    <a:p>
                      <a:r>
                        <a:rPr lang="en-US" sz="2800" b="1">
                          <a:solidFill>
                            <a:schemeClr val="bg2"/>
                          </a:solidFill>
                          <a:latin typeface="Arial"/>
                          <a:cs typeface="Arial"/>
                        </a:rPr>
                        <a:t>Districts/COEs</a:t>
                      </a:r>
                      <a:endParaRPr lang="en-US" sz="2800">
                        <a:solidFill>
                          <a:schemeClr val="bg2"/>
                        </a:solidFill>
                        <a:latin typeface="Arial"/>
                        <a:cs typeface="Arial"/>
                      </a:endParaRPr>
                    </a:p>
                  </a:txBody>
                  <a:tcPr/>
                </a:tc>
                <a:tc>
                  <a:txBody>
                    <a:bodyPr/>
                    <a:lstStyle/>
                    <a:p>
                      <a:pPr algn="ctr"/>
                      <a:r>
                        <a:rPr lang="en-US" sz="2800">
                          <a:solidFill>
                            <a:schemeClr val="bg2"/>
                          </a:solidFill>
                          <a:latin typeface="Arial"/>
                          <a:cs typeface="Arial"/>
                        </a:rPr>
                        <a:t>333</a:t>
                      </a:r>
                    </a:p>
                  </a:txBody>
                  <a:tcPr/>
                </a:tc>
                <a:tc>
                  <a:txBody>
                    <a:bodyPr/>
                    <a:lstStyle/>
                    <a:p>
                      <a:pPr algn="ctr"/>
                      <a:r>
                        <a:rPr lang="en-US" sz="2800">
                          <a:solidFill>
                            <a:schemeClr val="bg2"/>
                          </a:solidFill>
                          <a:latin typeface="Arial"/>
                          <a:cs typeface="Arial"/>
                        </a:rPr>
                        <a:t>617</a:t>
                      </a:r>
                    </a:p>
                  </a:txBody>
                  <a:tcPr/>
                </a:tc>
                <a:tc>
                  <a:txBody>
                    <a:bodyPr/>
                    <a:lstStyle/>
                    <a:p>
                      <a:pPr algn="ctr"/>
                      <a:r>
                        <a:rPr lang="en-US" sz="2800">
                          <a:solidFill>
                            <a:schemeClr val="bg2"/>
                          </a:solidFill>
                          <a:latin typeface="Arial"/>
                          <a:cs typeface="Arial"/>
                        </a:rPr>
                        <a:t>466</a:t>
                      </a:r>
                      <a:endParaRPr lang="en-US">
                        <a:solidFill>
                          <a:schemeClr val="bg2"/>
                        </a:solidFill>
                      </a:endParaRPr>
                    </a:p>
                  </a:txBody>
                  <a:tcPr/>
                </a:tc>
                <a:tc>
                  <a:txBody>
                    <a:bodyPr/>
                    <a:lstStyle/>
                    <a:p>
                      <a:pPr algn="ctr"/>
                      <a:r>
                        <a:rPr lang="en-US" sz="2800" b="0" dirty="0">
                          <a:solidFill>
                            <a:schemeClr val="bg2"/>
                          </a:solidFill>
                          <a:latin typeface="Arial" panose="020B0604020202020204" pitchFamily="34" charset="0"/>
                          <a:cs typeface="Arial" panose="020B0604020202020204" pitchFamily="34" charset="0"/>
                        </a:rPr>
                        <a:t>436</a:t>
                      </a:r>
                    </a:p>
                  </a:txBody>
                  <a:tcPr/>
                </a:tc>
                <a:extLst>
                  <a:ext uri="{0D108BD9-81ED-4DB2-BD59-A6C34878D82A}">
                    <a16:rowId xmlns:a16="http://schemas.microsoft.com/office/drawing/2014/main" val="879616545"/>
                  </a:ext>
                </a:extLst>
              </a:tr>
            </a:tbl>
          </a:graphicData>
        </a:graphic>
      </p:graphicFrame>
    </p:spTree>
    <p:extLst>
      <p:ext uri="{BB962C8B-B14F-4D97-AF65-F5344CB8AC3E}">
        <p14:creationId xmlns:p14="http://schemas.microsoft.com/office/powerpoint/2010/main" val="30560435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F6F35F1-7E2D-59E5-0ED4-CE79AF979929}"/>
              </a:ext>
            </a:extLst>
          </p:cNvPr>
          <p:cNvSpPr>
            <a:spLocks noGrp="1"/>
          </p:cNvSpPr>
          <p:nvPr>
            <p:ph type="ctrTitle"/>
          </p:nvPr>
        </p:nvSpPr>
        <p:spPr/>
        <p:txBody>
          <a:bodyPr/>
          <a:lstStyle/>
          <a:p>
            <a:r>
              <a:rPr lang="en-US" sz="5400" cap="none" dirty="0"/>
              <a:t>2024 California School Dashboard Overview</a:t>
            </a:r>
          </a:p>
        </p:txBody>
      </p:sp>
    </p:spTree>
    <p:extLst>
      <p:ext uri="{BB962C8B-B14F-4D97-AF65-F5344CB8AC3E}">
        <p14:creationId xmlns:p14="http://schemas.microsoft.com/office/powerpoint/2010/main" val="20988264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D0507-ACC9-4C03-8863-D7F9E964078C}"/>
              </a:ext>
            </a:extLst>
          </p:cNvPr>
          <p:cNvSpPr>
            <a:spLocks noGrp="1"/>
          </p:cNvSpPr>
          <p:nvPr>
            <p:ph type="title"/>
          </p:nvPr>
        </p:nvSpPr>
        <p:spPr>
          <a:xfrm>
            <a:off x="1740568" y="1009147"/>
            <a:ext cx="9842093" cy="1008593"/>
          </a:xfrm>
        </p:spPr>
        <p:txBody>
          <a:bodyPr/>
          <a:lstStyle/>
          <a:p>
            <a:pPr>
              <a:lnSpc>
                <a:spcPct val="100000"/>
              </a:lnSpc>
            </a:pPr>
            <a:r>
              <a:rPr lang="en-US" sz="4000" b="1" cap="none" dirty="0">
                <a:latin typeface="Arial" panose="020B0604020202020204" pitchFamily="34" charset="0"/>
                <a:cs typeface="Arial" panose="020B0604020202020204" pitchFamily="34" charset="0"/>
              </a:rPr>
              <a:t>2024 County Office of Education/District </a:t>
            </a:r>
            <a:br>
              <a:rPr lang="en-US" sz="4000" b="1" cap="none" dirty="0">
                <a:latin typeface="Arial" panose="020B0604020202020204" pitchFamily="34" charset="0"/>
                <a:cs typeface="Arial" panose="020B0604020202020204" pitchFamily="34" charset="0"/>
              </a:rPr>
            </a:br>
            <a:r>
              <a:rPr lang="en-US" sz="4000" b="1" cap="none" dirty="0">
                <a:latin typeface="Arial" panose="020B0604020202020204" pitchFamily="34" charset="0"/>
                <a:cs typeface="Arial" panose="020B0604020202020204" pitchFamily="34" charset="0"/>
              </a:rPr>
              <a:t>Differentiated Assistance Eligibility</a:t>
            </a:r>
          </a:p>
        </p:txBody>
      </p:sp>
      <p:graphicFrame>
        <p:nvGraphicFramePr>
          <p:cNvPr id="3" name="Content Placeholder 2">
            <a:extLst>
              <a:ext uri="{FF2B5EF4-FFF2-40B4-BE49-F238E27FC236}">
                <a16:creationId xmlns:a16="http://schemas.microsoft.com/office/drawing/2014/main" id="{9BE9F229-CEC7-5CF7-D90E-0861FDA29452}"/>
              </a:ext>
            </a:extLst>
          </p:cNvPr>
          <p:cNvGraphicFramePr>
            <a:graphicFrameLocks noGrp="1"/>
          </p:cNvGraphicFramePr>
          <p:nvPr>
            <p:ph idx="11"/>
            <p:extLst>
              <p:ext uri="{D42A27DB-BD31-4B8C-83A1-F6EECF244321}">
                <p14:modId xmlns:p14="http://schemas.microsoft.com/office/powerpoint/2010/main" val="1607198988"/>
              </p:ext>
            </p:extLst>
          </p:nvPr>
        </p:nvGraphicFramePr>
        <p:xfrm>
          <a:off x="1740568" y="2275389"/>
          <a:ext cx="9731374" cy="1554480"/>
        </p:xfrm>
        <a:graphic>
          <a:graphicData uri="http://schemas.openxmlformats.org/drawingml/2006/table">
            <a:tbl>
              <a:tblPr firstRow="1" bandRow="1">
                <a:tableStyleId>{5C22544A-7EE6-4342-B048-85BDC9FD1C3A}</a:tableStyleId>
              </a:tblPr>
              <a:tblGrid>
                <a:gridCol w="5673298">
                  <a:extLst>
                    <a:ext uri="{9D8B030D-6E8A-4147-A177-3AD203B41FA5}">
                      <a16:colId xmlns:a16="http://schemas.microsoft.com/office/drawing/2014/main" val="2034994419"/>
                    </a:ext>
                  </a:extLst>
                </a:gridCol>
                <a:gridCol w="4058076">
                  <a:extLst>
                    <a:ext uri="{9D8B030D-6E8A-4147-A177-3AD203B41FA5}">
                      <a16:colId xmlns:a16="http://schemas.microsoft.com/office/drawing/2014/main" val="268913764"/>
                    </a:ext>
                  </a:extLst>
                </a:gridCol>
              </a:tblGrid>
              <a:tr h="370840">
                <a:tc>
                  <a:txBody>
                    <a:bodyPr/>
                    <a:lstStyle/>
                    <a:p>
                      <a:r>
                        <a:rPr lang="en-US" sz="2800">
                          <a:solidFill>
                            <a:schemeClr val="bg2"/>
                          </a:solidFill>
                          <a:latin typeface="Arial"/>
                          <a:cs typeface="Arial"/>
                        </a:rPr>
                        <a:t>Category</a:t>
                      </a:r>
                    </a:p>
                  </a:txBody>
                  <a:tcPr/>
                </a:tc>
                <a:tc>
                  <a:txBody>
                    <a:bodyPr/>
                    <a:lstStyle/>
                    <a:p>
                      <a:pPr algn="ctr"/>
                      <a:r>
                        <a:rPr lang="en-US" sz="2800">
                          <a:solidFill>
                            <a:schemeClr val="bg2"/>
                          </a:solidFill>
                          <a:latin typeface="Arial"/>
                          <a:cs typeface="Arial"/>
                        </a:rPr>
                        <a:t>2024</a:t>
                      </a:r>
                    </a:p>
                  </a:txBody>
                  <a:tcPr/>
                </a:tc>
                <a:extLst>
                  <a:ext uri="{0D108BD9-81ED-4DB2-BD59-A6C34878D82A}">
                    <a16:rowId xmlns:a16="http://schemas.microsoft.com/office/drawing/2014/main" val="3904135719"/>
                  </a:ext>
                </a:extLst>
              </a:tr>
              <a:tr h="0">
                <a:tc>
                  <a:txBody>
                    <a:bodyPr/>
                    <a:lstStyle/>
                    <a:p>
                      <a:r>
                        <a:rPr lang="en-US" sz="2800" b="1">
                          <a:solidFill>
                            <a:schemeClr val="bg2"/>
                          </a:solidFill>
                          <a:latin typeface="Arial"/>
                          <a:cs typeface="Arial"/>
                        </a:rPr>
                        <a:t>Districts/COEs no</a:t>
                      </a:r>
                      <a:r>
                        <a:rPr lang="en-US" sz="2800">
                          <a:solidFill>
                            <a:schemeClr val="bg2"/>
                          </a:solidFill>
                          <a:latin typeface="Arial"/>
                          <a:cs typeface="Arial"/>
                        </a:rPr>
                        <a:t> longer eligible</a:t>
                      </a:r>
                    </a:p>
                  </a:txBody>
                  <a:tcPr/>
                </a:tc>
                <a:tc>
                  <a:txBody>
                    <a:bodyPr/>
                    <a:lstStyle/>
                    <a:p>
                      <a:pPr algn="ctr"/>
                      <a:r>
                        <a:rPr lang="en-US" sz="2800">
                          <a:solidFill>
                            <a:schemeClr val="bg2"/>
                          </a:solidFill>
                          <a:latin typeface="Arial"/>
                          <a:cs typeface="Arial"/>
                        </a:rPr>
                        <a:t>153</a:t>
                      </a:r>
                      <a:endParaRPr lang="en-US" sz="2800">
                        <a:solidFill>
                          <a:schemeClr val="bg2"/>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899807885"/>
                  </a:ext>
                </a:extLst>
              </a:tr>
              <a:tr h="370840">
                <a:tc>
                  <a:txBody>
                    <a:bodyPr/>
                    <a:lstStyle/>
                    <a:p>
                      <a:r>
                        <a:rPr lang="en-US" sz="2800">
                          <a:solidFill>
                            <a:schemeClr val="bg2"/>
                          </a:solidFill>
                          <a:latin typeface="Arial"/>
                          <a:cs typeface="Arial"/>
                        </a:rPr>
                        <a:t>Newly eligible </a:t>
                      </a:r>
                      <a:r>
                        <a:rPr lang="en-US" sz="2800" b="1">
                          <a:solidFill>
                            <a:schemeClr val="bg2"/>
                          </a:solidFill>
                          <a:latin typeface="Arial"/>
                          <a:cs typeface="Arial"/>
                        </a:rPr>
                        <a:t>Districts/COEs</a:t>
                      </a:r>
                      <a:endParaRPr lang="en-US" sz="2800">
                        <a:solidFill>
                          <a:schemeClr val="bg2"/>
                        </a:solidFill>
                        <a:latin typeface="Arial"/>
                        <a:cs typeface="Arial"/>
                      </a:endParaRPr>
                    </a:p>
                  </a:txBody>
                  <a:tcPr/>
                </a:tc>
                <a:tc>
                  <a:txBody>
                    <a:bodyPr/>
                    <a:lstStyle/>
                    <a:p>
                      <a:pPr algn="ctr"/>
                      <a:r>
                        <a:rPr lang="en-US" sz="2800" dirty="0">
                          <a:solidFill>
                            <a:schemeClr val="bg2"/>
                          </a:solidFill>
                          <a:latin typeface="Arial"/>
                          <a:cs typeface="Arial"/>
                        </a:rPr>
                        <a:t>123</a:t>
                      </a:r>
                      <a:endParaRPr lang="en-US" sz="2800" dirty="0">
                        <a:solidFill>
                          <a:schemeClr val="bg2"/>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57541937"/>
                  </a:ext>
                </a:extLst>
              </a:tr>
            </a:tbl>
          </a:graphicData>
        </a:graphic>
      </p:graphicFrame>
    </p:spTree>
    <p:extLst>
      <p:ext uri="{BB962C8B-B14F-4D97-AF65-F5344CB8AC3E}">
        <p14:creationId xmlns:p14="http://schemas.microsoft.com/office/powerpoint/2010/main" val="2066805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07A56-C0A8-F56A-0D0C-7B674BA2ABE0}"/>
              </a:ext>
            </a:extLst>
          </p:cNvPr>
          <p:cNvSpPr>
            <a:spLocks noGrp="1"/>
          </p:cNvSpPr>
          <p:nvPr>
            <p:ph type="title"/>
          </p:nvPr>
        </p:nvSpPr>
        <p:spPr>
          <a:xfrm>
            <a:off x="1159932" y="665428"/>
            <a:ext cx="11118199" cy="748582"/>
          </a:xfrm>
        </p:spPr>
        <p:txBody>
          <a:bodyPr vert="horz" lIns="91440" tIns="45720" rIns="91440" bIns="45720" rtlCol="0" anchor="b">
            <a:noAutofit/>
          </a:bodyPr>
          <a:lstStyle/>
          <a:p>
            <a:r>
              <a:rPr lang="en-US" sz="4000" b="1" dirty="0">
                <a:latin typeface="Arial" panose="020B0604020202020204" pitchFamily="34" charset="0"/>
                <a:cs typeface="Arial" panose="020B0604020202020204" pitchFamily="34" charset="0"/>
              </a:rPr>
              <a:t>Districts/COEs LCFF </a:t>
            </a:r>
            <a:br>
              <a:rPr lang="en-US" sz="4000" b="1" dirty="0">
                <a:latin typeface="Arial" panose="020B0604020202020204" pitchFamily="34" charset="0"/>
                <a:cs typeface="Arial" panose="020B0604020202020204" pitchFamily="34" charset="0"/>
              </a:rPr>
            </a:br>
            <a:r>
              <a:rPr lang="en-US" sz="4000" b="1" dirty="0">
                <a:latin typeface="Arial" panose="020B0604020202020204" pitchFamily="34" charset="0"/>
                <a:cs typeface="Arial" panose="020B0604020202020204" pitchFamily="34" charset="0"/>
              </a:rPr>
              <a:t>Differentiated Assistance Results</a:t>
            </a:r>
          </a:p>
        </p:txBody>
      </p:sp>
      <p:sp>
        <p:nvSpPr>
          <p:cNvPr id="6" name="Content Placeholder 5">
            <a:extLst>
              <a:ext uri="{FF2B5EF4-FFF2-40B4-BE49-F238E27FC236}">
                <a16:creationId xmlns:a16="http://schemas.microsoft.com/office/drawing/2014/main" id="{36F4B666-3CF2-9DAF-A5DF-BC42732266D2}"/>
              </a:ext>
            </a:extLst>
          </p:cNvPr>
          <p:cNvSpPr>
            <a:spLocks noGrp="1"/>
          </p:cNvSpPr>
          <p:nvPr>
            <p:ph sz="half" idx="2"/>
          </p:nvPr>
        </p:nvSpPr>
        <p:spPr>
          <a:xfrm>
            <a:off x="1159932" y="1732547"/>
            <a:ext cx="10752667" cy="4735986"/>
          </a:xfrm>
        </p:spPr>
        <p:txBody>
          <a:bodyPr/>
          <a:lstStyle/>
          <a:p>
            <a:pPr marL="342900" marR="0" lvl="0" indent="-3429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schemeClr val="bg2"/>
                </a:solidFill>
                <a:effectLst/>
                <a:uLnTx/>
                <a:uFillTx/>
                <a:latin typeface="Arial"/>
                <a:ea typeface="+mn-ea"/>
                <a:cs typeface="Arial"/>
              </a:rPr>
              <a:t>In 2024, 153 or 15.4 percent of the </a:t>
            </a:r>
            <a:r>
              <a:rPr kumimoji="0" lang="en-US" sz="2800" b="0" i="0" u="none" strike="noStrike" kern="1200" cap="none" spc="0" normalizeH="0" baseline="0" noProof="0" err="1">
                <a:ln>
                  <a:noFill/>
                </a:ln>
                <a:solidFill>
                  <a:schemeClr val="bg2"/>
                </a:solidFill>
                <a:effectLst/>
                <a:uLnTx/>
                <a:uFillTx/>
                <a:latin typeface="Arial"/>
                <a:ea typeface="+mn-ea"/>
                <a:cs typeface="Arial"/>
              </a:rPr>
              <a:t>COEs</a:t>
            </a:r>
            <a:r>
              <a:rPr kumimoji="0" lang="en-US" sz="2800" b="0" i="0" u="none" strike="noStrike" kern="1200" cap="none" spc="0" normalizeH="0" baseline="0" noProof="0">
                <a:ln>
                  <a:noFill/>
                </a:ln>
                <a:solidFill>
                  <a:schemeClr val="bg2"/>
                </a:solidFill>
                <a:effectLst/>
                <a:uLnTx/>
                <a:uFillTx/>
                <a:latin typeface="Arial"/>
                <a:ea typeface="+mn-ea"/>
                <a:cs typeface="Arial"/>
              </a:rPr>
              <a:t>/Districts eligible for differentiated assistance in 2023 made significant improvements and are no longer eligible for differentiated assistance. </a:t>
            </a:r>
          </a:p>
          <a:p>
            <a:pPr marL="342900" marR="0" lvl="0" indent="-3429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schemeClr val="bg2"/>
                </a:solidFill>
                <a:effectLst/>
                <a:uLnTx/>
                <a:uFillTx/>
                <a:latin typeface="Arial"/>
                <a:ea typeface="+mn-ea"/>
                <a:cs typeface="Arial"/>
              </a:rPr>
              <a:t>In 2024, 436 districts and </a:t>
            </a:r>
            <a:r>
              <a:rPr kumimoji="0" lang="en-US" sz="2800" b="0" i="0" u="none" strike="noStrike" kern="1200" cap="none" spc="0" normalizeH="0" baseline="0" noProof="0" err="1">
                <a:ln>
                  <a:noFill/>
                </a:ln>
                <a:solidFill>
                  <a:schemeClr val="bg2"/>
                </a:solidFill>
                <a:effectLst/>
                <a:uLnTx/>
                <a:uFillTx/>
                <a:latin typeface="Arial"/>
                <a:ea typeface="+mn-ea"/>
                <a:cs typeface="Arial"/>
              </a:rPr>
              <a:t>COEs</a:t>
            </a:r>
            <a:r>
              <a:rPr kumimoji="0" lang="en-US" sz="2800" b="0" i="0" u="none" strike="noStrike" kern="1200" cap="none" spc="0" normalizeH="0" baseline="0" noProof="0">
                <a:ln>
                  <a:noFill/>
                </a:ln>
                <a:solidFill>
                  <a:schemeClr val="bg2"/>
                </a:solidFill>
                <a:effectLst/>
                <a:uLnTx/>
                <a:uFillTx/>
                <a:latin typeface="Arial"/>
                <a:ea typeface="+mn-ea"/>
                <a:cs typeface="Arial"/>
              </a:rPr>
              <a:t> are eligible for differentiated assistance under LCFF.</a:t>
            </a:r>
          </a:p>
          <a:p>
            <a:pPr marL="342900" marR="0" lvl="0" indent="-3429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700" b="0" i="0" u="none" strike="noStrike" kern="1200" cap="none" spc="0" normalizeH="0" baseline="0" noProof="0">
                <a:ln>
                  <a:noFill/>
                </a:ln>
                <a:solidFill>
                  <a:schemeClr val="bg2"/>
                </a:solidFill>
                <a:effectLst/>
                <a:uLnTx/>
                <a:uFillTx/>
                <a:latin typeface="Arial"/>
                <a:ea typeface="+mn-ea"/>
                <a:cs typeface="Arial"/>
              </a:rPr>
              <a:t>The three student groups in greatest need of support are:</a:t>
            </a:r>
          </a:p>
          <a:p>
            <a:pPr marL="914400" marR="0" lvl="1" indent="-4572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700" b="0" i="0" u="none" strike="noStrike" kern="1200" cap="none" spc="0" normalizeH="0" baseline="0" noProof="0">
                <a:ln>
                  <a:noFill/>
                </a:ln>
                <a:solidFill>
                  <a:schemeClr val="bg2"/>
                </a:solidFill>
                <a:effectLst/>
                <a:uLnTx/>
                <a:uFillTx/>
                <a:latin typeface="Arial"/>
                <a:ea typeface="+mn-ea"/>
                <a:cs typeface="Arial"/>
              </a:rPr>
              <a:t>Long-Term English Learners</a:t>
            </a:r>
          </a:p>
          <a:p>
            <a:pPr marL="914400" marR="0" lvl="1" indent="-4572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700" b="0" i="0" u="none" strike="noStrike" kern="1200" cap="none" spc="0" normalizeH="0" baseline="0" noProof="0">
                <a:ln>
                  <a:noFill/>
                </a:ln>
                <a:solidFill>
                  <a:schemeClr val="bg2"/>
                </a:solidFill>
                <a:effectLst/>
                <a:uLnTx/>
                <a:uFillTx/>
                <a:latin typeface="Arial"/>
                <a:ea typeface="+mn-ea"/>
                <a:cs typeface="Arial"/>
              </a:rPr>
              <a:t>Students with Disabilities</a:t>
            </a:r>
          </a:p>
          <a:p>
            <a:pPr marL="914400" marR="0" lvl="1" indent="-4572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700" b="0" i="0" u="none" strike="noStrike" kern="1200" cap="none" spc="0" normalizeH="0" baseline="0" noProof="0">
                <a:ln>
                  <a:noFill/>
                </a:ln>
                <a:solidFill>
                  <a:schemeClr val="bg2"/>
                </a:solidFill>
                <a:effectLst/>
                <a:uLnTx/>
                <a:uFillTx/>
                <a:latin typeface="Arial"/>
                <a:ea typeface="+mn-ea"/>
                <a:cs typeface="Arial"/>
              </a:rPr>
              <a:t>Homeless</a:t>
            </a:r>
          </a:p>
        </p:txBody>
      </p:sp>
    </p:spTree>
    <p:extLst>
      <p:ext uri="{BB962C8B-B14F-4D97-AF65-F5344CB8AC3E}">
        <p14:creationId xmlns:p14="http://schemas.microsoft.com/office/powerpoint/2010/main" val="1067724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CCC09E-51DE-CFC0-E38B-0922955ABCF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4899EDB-F1D2-DB36-EC4F-3CCC6C1EE2D1}"/>
              </a:ext>
            </a:extLst>
          </p:cNvPr>
          <p:cNvSpPr>
            <a:spLocks noGrp="1"/>
          </p:cNvSpPr>
          <p:nvPr>
            <p:ph type="title"/>
          </p:nvPr>
        </p:nvSpPr>
        <p:spPr>
          <a:xfrm>
            <a:off x="1565680" y="784558"/>
            <a:ext cx="9842093" cy="1008593"/>
          </a:xfrm>
        </p:spPr>
        <p:txBody>
          <a:bodyPr/>
          <a:lstStyle/>
          <a:p>
            <a:pPr>
              <a:lnSpc>
                <a:spcPct val="100000"/>
              </a:lnSpc>
            </a:pPr>
            <a:r>
              <a:rPr lang="en-US" sz="4000" b="1" cap="none" dirty="0">
                <a:latin typeface="Arial" panose="020B0604020202020204" pitchFamily="34" charset="0"/>
                <a:cs typeface="Arial" panose="020B0604020202020204" pitchFamily="34" charset="0"/>
              </a:rPr>
              <a:t>Multi-Year Charter School </a:t>
            </a:r>
            <a:br>
              <a:rPr lang="en-US" sz="4000" b="1" cap="none" dirty="0">
                <a:latin typeface="Arial" panose="020B0604020202020204" pitchFamily="34" charset="0"/>
                <a:cs typeface="Arial" panose="020B0604020202020204" pitchFamily="34" charset="0"/>
              </a:rPr>
            </a:br>
            <a:r>
              <a:rPr lang="en-US" sz="4000" b="1" cap="none" dirty="0">
                <a:latin typeface="Arial" panose="020B0604020202020204" pitchFamily="34" charset="0"/>
                <a:cs typeface="Arial" panose="020B0604020202020204" pitchFamily="34" charset="0"/>
              </a:rPr>
              <a:t>Differentiated Assistance Eligibility</a:t>
            </a:r>
          </a:p>
        </p:txBody>
      </p:sp>
      <p:graphicFrame>
        <p:nvGraphicFramePr>
          <p:cNvPr id="3" name="Content Placeholder 2">
            <a:extLst>
              <a:ext uri="{FF2B5EF4-FFF2-40B4-BE49-F238E27FC236}">
                <a16:creationId xmlns:a16="http://schemas.microsoft.com/office/drawing/2014/main" id="{B4BAFAEE-CB92-66EF-45E8-34E2C563B122}"/>
              </a:ext>
            </a:extLst>
          </p:cNvPr>
          <p:cNvGraphicFramePr>
            <a:graphicFrameLocks noGrp="1"/>
          </p:cNvGraphicFramePr>
          <p:nvPr>
            <p:ph idx="11"/>
            <p:extLst>
              <p:ext uri="{D42A27DB-BD31-4B8C-83A1-F6EECF244321}">
                <p14:modId xmlns:p14="http://schemas.microsoft.com/office/powerpoint/2010/main" val="1624894802"/>
              </p:ext>
            </p:extLst>
          </p:nvPr>
        </p:nvGraphicFramePr>
        <p:xfrm>
          <a:off x="1621039" y="2368868"/>
          <a:ext cx="9731373" cy="1036320"/>
        </p:xfrm>
        <a:graphic>
          <a:graphicData uri="http://schemas.openxmlformats.org/drawingml/2006/table">
            <a:tbl>
              <a:tblPr firstRow="1" bandRow="1">
                <a:tableStyleId>{5C22544A-7EE6-4342-B048-85BDC9FD1C3A}</a:tableStyleId>
              </a:tblPr>
              <a:tblGrid>
                <a:gridCol w="4236011">
                  <a:extLst>
                    <a:ext uri="{9D8B030D-6E8A-4147-A177-3AD203B41FA5}">
                      <a16:colId xmlns:a16="http://schemas.microsoft.com/office/drawing/2014/main" val="2034994419"/>
                    </a:ext>
                  </a:extLst>
                </a:gridCol>
                <a:gridCol w="2747681">
                  <a:extLst>
                    <a:ext uri="{9D8B030D-6E8A-4147-A177-3AD203B41FA5}">
                      <a16:colId xmlns:a16="http://schemas.microsoft.com/office/drawing/2014/main" val="268913764"/>
                    </a:ext>
                  </a:extLst>
                </a:gridCol>
                <a:gridCol w="2747681">
                  <a:extLst>
                    <a:ext uri="{9D8B030D-6E8A-4147-A177-3AD203B41FA5}">
                      <a16:colId xmlns:a16="http://schemas.microsoft.com/office/drawing/2014/main" val="1596377116"/>
                    </a:ext>
                  </a:extLst>
                </a:gridCol>
              </a:tblGrid>
              <a:tr h="370840">
                <a:tc>
                  <a:txBody>
                    <a:bodyPr/>
                    <a:lstStyle/>
                    <a:p>
                      <a:r>
                        <a:rPr lang="en-US" sz="2800">
                          <a:solidFill>
                            <a:schemeClr val="bg2"/>
                          </a:solidFill>
                          <a:latin typeface="Arial"/>
                          <a:cs typeface="Arial"/>
                        </a:rPr>
                        <a:t>Category</a:t>
                      </a:r>
                    </a:p>
                  </a:txBody>
                  <a:tcPr/>
                </a:tc>
                <a:tc>
                  <a:txBody>
                    <a:bodyPr/>
                    <a:lstStyle/>
                    <a:p>
                      <a:pPr algn="ctr"/>
                      <a:r>
                        <a:rPr lang="en-US" sz="2800" dirty="0">
                          <a:solidFill>
                            <a:schemeClr val="bg2"/>
                          </a:solidFill>
                          <a:latin typeface="Arial"/>
                          <a:cs typeface="Arial"/>
                        </a:rPr>
                        <a:t>2023</a:t>
                      </a:r>
                    </a:p>
                  </a:txBody>
                  <a:tcPr/>
                </a:tc>
                <a:tc>
                  <a:txBody>
                    <a:bodyPr/>
                    <a:lstStyle/>
                    <a:p>
                      <a:pPr algn="ctr"/>
                      <a:r>
                        <a:rPr lang="en-US" sz="2800">
                          <a:solidFill>
                            <a:schemeClr val="bg2"/>
                          </a:solidFill>
                          <a:latin typeface="Arial"/>
                          <a:cs typeface="Arial"/>
                        </a:rPr>
                        <a:t>2024</a:t>
                      </a:r>
                    </a:p>
                  </a:txBody>
                  <a:tcPr/>
                </a:tc>
                <a:extLst>
                  <a:ext uri="{0D108BD9-81ED-4DB2-BD59-A6C34878D82A}">
                    <a16:rowId xmlns:a16="http://schemas.microsoft.com/office/drawing/2014/main" val="3904135719"/>
                  </a:ext>
                </a:extLst>
              </a:tr>
              <a:tr h="370840">
                <a:tc>
                  <a:txBody>
                    <a:bodyPr/>
                    <a:lstStyle/>
                    <a:p>
                      <a:r>
                        <a:rPr lang="en-US" sz="2800" b="1">
                          <a:solidFill>
                            <a:schemeClr val="bg2"/>
                          </a:solidFill>
                          <a:latin typeface="Arial"/>
                          <a:cs typeface="Arial"/>
                        </a:rPr>
                        <a:t>Charter Schools</a:t>
                      </a:r>
                      <a:endParaRPr lang="en-US" sz="2800">
                        <a:solidFill>
                          <a:schemeClr val="bg2"/>
                        </a:solidFill>
                        <a:latin typeface="Arial"/>
                        <a:cs typeface="Arial"/>
                      </a:endParaRPr>
                    </a:p>
                  </a:txBody>
                  <a:tcPr/>
                </a:tc>
                <a:tc>
                  <a:txBody>
                    <a:bodyPr/>
                    <a:lstStyle/>
                    <a:p>
                      <a:pPr algn="ctr"/>
                      <a:r>
                        <a:rPr lang="en-US" sz="2800">
                          <a:solidFill>
                            <a:schemeClr val="bg2"/>
                          </a:solidFill>
                          <a:latin typeface="Arial"/>
                          <a:cs typeface="Arial"/>
                        </a:rPr>
                        <a:t>203</a:t>
                      </a:r>
                      <a:endParaRPr lang="en-US">
                        <a:solidFill>
                          <a:schemeClr val="bg2"/>
                        </a:solidFill>
                      </a:endParaRPr>
                    </a:p>
                  </a:txBody>
                  <a:tcPr/>
                </a:tc>
                <a:tc>
                  <a:txBody>
                    <a:bodyPr/>
                    <a:lstStyle/>
                    <a:p>
                      <a:pPr algn="ctr"/>
                      <a:r>
                        <a:rPr lang="en-US" sz="2800" b="0" dirty="0">
                          <a:solidFill>
                            <a:schemeClr val="bg2"/>
                          </a:solidFill>
                          <a:latin typeface="Arial" panose="020B0604020202020204" pitchFamily="34" charset="0"/>
                          <a:cs typeface="Arial" panose="020B0604020202020204" pitchFamily="34" charset="0"/>
                        </a:rPr>
                        <a:t>173</a:t>
                      </a:r>
                    </a:p>
                  </a:txBody>
                  <a:tcPr/>
                </a:tc>
                <a:extLst>
                  <a:ext uri="{0D108BD9-81ED-4DB2-BD59-A6C34878D82A}">
                    <a16:rowId xmlns:a16="http://schemas.microsoft.com/office/drawing/2014/main" val="879616545"/>
                  </a:ext>
                </a:extLst>
              </a:tr>
            </a:tbl>
          </a:graphicData>
        </a:graphic>
      </p:graphicFrame>
    </p:spTree>
    <p:extLst>
      <p:ext uri="{BB962C8B-B14F-4D97-AF65-F5344CB8AC3E}">
        <p14:creationId xmlns:p14="http://schemas.microsoft.com/office/powerpoint/2010/main" val="22151152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127218-3BAB-606D-C51C-DBAC9AC8BCA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0230E5C-9CAD-0428-94EA-F40E7C38446B}"/>
              </a:ext>
            </a:extLst>
          </p:cNvPr>
          <p:cNvSpPr>
            <a:spLocks noGrp="1"/>
          </p:cNvSpPr>
          <p:nvPr>
            <p:ph type="title"/>
          </p:nvPr>
        </p:nvSpPr>
        <p:spPr/>
        <p:txBody>
          <a:bodyPr/>
          <a:lstStyle/>
          <a:p>
            <a:pPr>
              <a:lnSpc>
                <a:spcPct val="100000"/>
              </a:lnSpc>
            </a:pPr>
            <a:r>
              <a:rPr lang="en-US" sz="4000" b="1" cap="none" dirty="0">
                <a:latin typeface="Arial" panose="020B0604020202020204" pitchFamily="34" charset="0"/>
                <a:cs typeface="Arial" panose="020B0604020202020204" pitchFamily="34" charset="0"/>
              </a:rPr>
              <a:t>2024 Charter Schools </a:t>
            </a:r>
            <a:br>
              <a:rPr lang="en-US" sz="4000" b="1" cap="none" dirty="0">
                <a:latin typeface="Arial" panose="020B0604020202020204" pitchFamily="34" charset="0"/>
                <a:cs typeface="Arial" panose="020B0604020202020204" pitchFamily="34" charset="0"/>
              </a:rPr>
            </a:br>
            <a:r>
              <a:rPr lang="en-US" sz="4000" b="1" cap="none" dirty="0">
                <a:latin typeface="Arial" panose="020B0604020202020204" pitchFamily="34" charset="0"/>
                <a:cs typeface="Arial" panose="020B0604020202020204" pitchFamily="34" charset="0"/>
              </a:rPr>
              <a:t>Differentiated Assistance Eligibility</a:t>
            </a:r>
          </a:p>
        </p:txBody>
      </p:sp>
      <p:graphicFrame>
        <p:nvGraphicFramePr>
          <p:cNvPr id="3" name="Content Placeholder 2">
            <a:extLst>
              <a:ext uri="{FF2B5EF4-FFF2-40B4-BE49-F238E27FC236}">
                <a16:creationId xmlns:a16="http://schemas.microsoft.com/office/drawing/2014/main" id="{1C022994-1A3E-8554-FC2F-06B5E920C4B1}"/>
              </a:ext>
            </a:extLst>
          </p:cNvPr>
          <p:cNvGraphicFramePr>
            <a:graphicFrameLocks noGrp="1"/>
          </p:cNvGraphicFramePr>
          <p:nvPr>
            <p:ph idx="11"/>
            <p:extLst>
              <p:ext uri="{D42A27DB-BD31-4B8C-83A1-F6EECF244321}">
                <p14:modId xmlns:p14="http://schemas.microsoft.com/office/powerpoint/2010/main" val="2299707025"/>
              </p:ext>
            </p:extLst>
          </p:nvPr>
        </p:nvGraphicFramePr>
        <p:xfrm>
          <a:off x="1676400" y="2532063"/>
          <a:ext cx="9731374" cy="1554480"/>
        </p:xfrm>
        <a:graphic>
          <a:graphicData uri="http://schemas.openxmlformats.org/drawingml/2006/table">
            <a:tbl>
              <a:tblPr firstRow="1" bandRow="1">
                <a:tableStyleId>{5C22544A-7EE6-4342-B048-85BDC9FD1C3A}</a:tableStyleId>
              </a:tblPr>
              <a:tblGrid>
                <a:gridCol w="7016910">
                  <a:extLst>
                    <a:ext uri="{9D8B030D-6E8A-4147-A177-3AD203B41FA5}">
                      <a16:colId xmlns:a16="http://schemas.microsoft.com/office/drawing/2014/main" val="2034994419"/>
                    </a:ext>
                  </a:extLst>
                </a:gridCol>
                <a:gridCol w="2714464">
                  <a:extLst>
                    <a:ext uri="{9D8B030D-6E8A-4147-A177-3AD203B41FA5}">
                      <a16:colId xmlns:a16="http://schemas.microsoft.com/office/drawing/2014/main" val="268913764"/>
                    </a:ext>
                  </a:extLst>
                </a:gridCol>
              </a:tblGrid>
              <a:tr h="370840">
                <a:tc>
                  <a:txBody>
                    <a:bodyPr/>
                    <a:lstStyle/>
                    <a:p>
                      <a:r>
                        <a:rPr lang="en-US" sz="2800">
                          <a:solidFill>
                            <a:schemeClr val="bg2"/>
                          </a:solidFill>
                          <a:latin typeface="Arial"/>
                          <a:cs typeface="Arial"/>
                        </a:rPr>
                        <a:t>Category</a:t>
                      </a:r>
                    </a:p>
                  </a:txBody>
                  <a:tcPr/>
                </a:tc>
                <a:tc>
                  <a:txBody>
                    <a:bodyPr/>
                    <a:lstStyle/>
                    <a:p>
                      <a:pPr algn="ctr"/>
                      <a:r>
                        <a:rPr lang="en-US" sz="2800">
                          <a:solidFill>
                            <a:schemeClr val="bg2"/>
                          </a:solidFill>
                          <a:latin typeface="Arial"/>
                          <a:cs typeface="Arial"/>
                        </a:rPr>
                        <a:t>2024</a:t>
                      </a:r>
                    </a:p>
                  </a:txBody>
                  <a:tcPr/>
                </a:tc>
                <a:extLst>
                  <a:ext uri="{0D108BD9-81ED-4DB2-BD59-A6C34878D82A}">
                    <a16:rowId xmlns:a16="http://schemas.microsoft.com/office/drawing/2014/main" val="3904135719"/>
                  </a:ext>
                </a:extLst>
              </a:tr>
              <a:tr h="0">
                <a:tc>
                  <a:txBody>
                    <a:bodyPr/>
                    <a:lstStyle/>
                    <a:p>
                      <a:r>
                        <a:rPr lang="en-US" sz="2800" b="1">
                          <a:solidFill>
                            <a:schemeClr val="bg2"/>
                          </a:solidFill>
                          <a:latin typeface="Arial"/>
                          <a:cs typeface="Arial"/>
                        </a:rPr>
                        <a:t>Charter Schools no</a:t>
                      </a:r>
                      <a:r>
                        <a:rPr lang="en-US" sz="2800">
                          <a:solidFill>
                            <a:schemeClr val="bg2"/>
                          </a:solidFill>
                          <a:latin typeface="Arial"/>
                          <a:cs typeface="Arial"/>
                        </a:rPr>
                        <a:t> longer eligible</a:t>
                      </a:r>
                    </a:p>
                  </a:txBody>
                  <a:tcPr/>
                </a:tc>
                <a:tc>
                  <a:txBody>
                    <a:bodyPr/>
                    <a:lstStyle/>
                    <a:p>
                      <a:pPr algn="ctr"/>
                      <a:r>
                        <a:rPr lang="en-US" sz="2800">
                          <a:solidFill>
                            <a:schemeClr val="bg2"/>
                          </a:solidFill>
                          <a:latin typeface="Arial"/>
                          <a:cs typeface="Arial"/>
                        </a:rPr>
                        <a:t>94</a:t>
                      </a:r>
                      <a:endParaRPr lang="en-US" sz="2800">
                        <a:solidFill>
                          <a:schemeClr val="bg2"/>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899807885"/>
                  </a:ext>
                </a:extLst>
              </a:tr>
              <a:tr h="370840">
                <a:tc>
                  <a:txBody>
                    <a:bodyPr/>
                    <a:lstStyle/>
                    <a:p>
                      <a:r>
                        <a:rPr lang="en-US" sz="2800">
                          <a:solidFill>
                            <a:schemeClr val="bg2"/>
                          </a:solidFill>
                          <a:latin typeface="Arial"/>
                          <a:cs typeface="Arial"/>
                        </a:rPr>
                        <a:t>Newly eligible </a:t>
                      </a:r>
                      <a:r>
                        <a:rPr lang="en-US" sz="2800" b="1">
                          <a:solidFill>
                            <a:schemeClr val="bg2"/>
                          </a:solidFill>
                          <a:latin typeface="Arial"/>
                          <a:cs typeface="Arial"/>
                        </a:rPr>
                        <a:t>Charter Schools</a:t>
                      </a:r>
                      <a:endParaRPr lang="en-US" sz="2800">
                        <a:solidFill>
                          <a:schemeClr val="bg2"/>
                        </a:solidFill>
                        <a:latin typeface="Arial"/>
                        <a:cs typeface="Arial"/>
                      </a:endParaRPr>
                    </a:p>
                  </a:txBody>
                  <a:tcPr/>
                </a:tc>
                <a:tc>
                  <a:txBody>
                    <a:bodyPr/>
                    <a:lstStyle/>
                    <a:p>
                      <a:pPr algn="ctr"/>
                      <a:r>
                        <a:rPr lang="en-US" sz="2800" dirty="0">
                          <a:solidFill>
                            <a:schemeClr val="bg2"/>
                          </a:solidFill>
                          <a:latin typeface="Arial"/>
                          <a:cs typeface="Arial"/>
                        </a:rPr>
                        <a:t>67</a:t>
                      </a:r>
                      <a:endParaRPr lang="en-US" sz="2800" dirty="0">
                        <a:solidFill>
                          <a:schemeClr val="bg2"/>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57541937"/>
                  </a:ext>
                </a:extLst>
              </a:tr>
            </a:tbl>
          </a:graphicData>
        </a:graphic>
      </p:graphicFrame>
    </p:spTree>
    <p:extLst>
      <p:ext uri="{BB962C8B-B14F-4D97-AF65-F5344CB8AC3E}">
        <p14:creationId xmlns:p14="http://schemas.microsoft.com/office/powerpoint/2010/main" val="1212130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07A56-C0A8-F56A-0D0C-7B674BA2ABE0}"/>
              </a:ext>
            </a:extLst>
          </p:cNvPr>
          <p:cNvSpPr>
            <a:spLocks noGrp="1"/>
          </p:cNvSpPr>
          <p:nvPr>
            <p:ph type="title"/>
          </p:nvPr>
        </p:nvSpPr>
        <p:spPr>
          <a:xfrm>
            <a:off x="1439332" y="657383"/>
            <a:ext cx="11118199" cy="748582"/>
          </a:xfrm>
        </p:spPr>
        <p:txBody>
          <a:bodyPr vert="horz" lIns="91440" tIns="45720" rIns="91440" bIns="45720" rtlCol="0" anchor="b">
            <a:noAutofit/>
          </a:bodyPr>
          <a:lstStyle/>
          <a:p>
            <a:r>
              <a:rPr lang="en-US" sz="4000" b="1" dirty="0">
                <a:latin typeface="Arial" panose="020B0604020202020204" pitchFamily="34" charset="0"/>
                <a:cs typeface="Arial" panose="020B0604020202020204" pitchFamily="34" charset="0"/>
              </a:rPr>
              <a:t>Charter School LCFF </a:t>
            </a:r>
            <a:br>
              <a:rPr lang="en-US" sz="4000" b="1" dirty="0">
                <a:latin typeface="Arial" panose="020B0604020202020204" pitchFamily="34" charset="0"/>
                <a:cs typeface="Arial" panose="020B0604020202020204" pitchFamily="34" charset="0"/>
              </a:rPr>
            </a:br>
            <a:r>
              <a:rPr lang="en-US" sz="4000" b="1" dirty="0">
                <a:latin typeface="Arial" panose="020B0604020202020204" pitchFamily="34" charset="0"/>
                <a:cs typeface="Arial" panose="020B0604020202020204" pitchFamily="34" charset="0"/>
              </a:rPr>
              <a:t>Differentiated Assistance Results</a:t>
            </a:r>
          </a:p>
        </p:txBody>
      </p:sp>
      <p:sp>
        <p:nvSpPr>
          <p:cNvPr id="3" name="Content Placeholder 2">
            <a:extLst>
              <a:ext uri="{FF2B5EF4-FFF2-40B4-BE49-F238E27FC236}">
                <a16:creationId xmlns:a16="http://schemas.microsoft.com/office/drawing/2014/main" id="{824E5E04-816C-9A4F-CE97-62B1FA252487}"/>
              </a:ext>
            </a:extLst>
          </p:cNvPr>
          <p:cNvSpPr>
            <a:spLocks noGrp="1"/>
          </p:cNvSpPr>
          <p:nvPr>
            <p:ph sz="half" idx="2"/>
          </p:nvPr>
        </p:nvSpPr>
        <p:spPr>
          <a:xfrm>
            <a:off x="1159932" y="1427747"/>
            <a:ext cx="10752667" cy="5040786"/>
          </a:xfrm>
        </p:spPr>
        <p:txBody>
          <a:bodyPr/>
          <a:lstStyle/>
          <a:p>
            <a:pPr marL="457200" marR="0" lvl="0" indent="-4572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700" b="0" i="0" u="none" strike="noStrike" kern="1200" cap="none" spc="0" normalizeH="0" baseline="0" noProof="0">
                <a:ln>
                  <a:noFill/>
                </a:ln>
                <a:solidFill>
                  <a:schemeClr val="bg2"/>
                </a:solidFill>
                <a:effectLst/>
                <a:uLnTx/>
                <a:uFillTx/>
                <a:latin typeface="Arial"/>
                <a:ea typeface="+mn-ea"/>
                <a:cs typeface="Arial"/>
              </a:rPr>
              <a:t>In 2024, 173 or 13.6 percent of charter schools are eligible to receive differentiated assistance. </a:t>
            </a:r>
          </a:p>
          <a:p>
            <a:pPr marL="457200" marR="0" lvl="0" indent="-4572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700" b="0" i="0" u="none" strike="noStrike" kern="1200" cap="none" spc="0" normalizeH="0" baseline="0" noProof="0">
                <a:ln>
                  <a:noFill/>
                </a:ln>
                <a:solidFill>
                  <a:schemeClr val="bg2"/>
                </a:solidFill>
                <a:effectLst/>
                <a:uLnTx/>
                <a:uFillTx/>
                <a:latin typeface="Arial"/>
                <a:ea typeface="+mn-ea"/>
                <a:cs typeface="Arial"/>
              </a:rPr>
              <a:t>In 2024, 94 or 7.4 percent of the charter schools eligible for differentiated assistance in 2023 made significant improvements and are no longer eligible for differentiated assistance. </a:t>
            </a:r>
          </a:p>
          <a:p>
            <a:pPr marL="457200" marR="0" lvl="0" indent="-4572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700" b="0" i="0" u="none" strike="noStrike" kern="1200" cap="none" spc="0" normalizeH="0" baseline="0" noProof="0">
                <a:ln>
                  <a:noFill/>
                </a:ln>
                <a:solidFill>
                  <a:schemeClr val="bg2"/>
                </a:solidFill>
                <a:effectLst/>
                <a:uLnTx/>
                <a:uFillTx/>
                <a:latin typeface="Arial"/>
                <a:ea typeface="+mn-ea"/>
                <a:cs typeface="Arial"/>
              </a:rPr>
              <a:t>The three student groups in greatest need of support are:</a:t>
            </a:r>
          </a:p>
          <a:p>
            <a:pPr marL="914400" marR="0" lvl="1" indent="-4572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700" b="0" i="0" u="none" strike="noStrike" kern="1200" cap="none" spc="0" normalizeH="0" baseline="0" noProof="0">
                <a:ln>
                  <a:noFill/>
                </a:ln>
                <a:solidFill>
                  <a:schemeClr val="bg2"/>
                </a:solidFill>
                <a:effectLst/>
                <a:uLnTx/>
                <a:uFillTx/>
                <a:latin typeface="Arial"/>
                <a:ea typeface="+mn-ea"/>
                <a:cs typeface="Arial"/>
              </a:rPr>
              <a:t>Students with Disabilities</a:t>
            </a:r>
          </a:p>
          <a:p>
            <a:pPr marL="914400" marR="0" lvl="1" indent="-4572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700" b="0" i="0" u="none" strike="noStrike" kern="1200" cap="none" spc="0" normalizeH="0" baseline="0" noProof="0">
                <a:ln>
                  <a:noFill/>
                </a:ln>
                <a:solidFill>
                  <a:schemeClr val="bg2"/>
                </a:solidFill>
                <a:effectLst/>
                <a:uLnTx/>
                <a:uFillTx/>
                <a:latin typeface="Arial"/>
                <a:ea typeface="+mn-ea"/>
                <a:cs typeface="Arial"/>
              </a:rPr>
              <a:t>Socioeconomically Disadvantaged</a:t>
            </a:r>
          </a:p>
          <a:p>
            <a:pPr marL="914400" marR="0" lvl="1" indent="-4572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700" b="0" i="0" u="none" strike="noStrike" kern="1200" cap="none" spc="0" normalizeH="0" baseline="0" noProof="0">
                <a:ln>
                  <a:noFill/>
                </a:ln>
                <a:solidFill>
                  <a:schemeClr val="bg2"/>
                </a:solidFill>
                <a:effectLst/>
                <a:uLnTx/>
                <a:uFillTx/>
                <a:latin typeface="Arial"/>
                <a:ea typeface="+mn-ea"/>
                <a:cs typeface="Arial"/>
              </a:rPr>
              <a:t>English Learners</a:t>
            </a:r>
          </a:p>
        </p:txBody>
      </p:sp>
    </p:spTree>
    <p:extLst>
      <p:ext uri="{BB962C8B-B14F-4D97-AF65-F5344CB8AC3E}">
        <p14:creationId xmlns:p14="http://schemas.microsoft.com/office/powerpoint/2010/main" val="6145610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C4AE942-2486-5D63-F3C3-631251D85C95}"/>
              </a:ext>
            </a:extLst>
          </p:cNvPr>
          <p:cNvSpPr>
            <a:spLocks noGrp="1"/>
          </p:cNvSpPr>
          <p:nvPr>
            <p:ph type="ctrTitle"/>
          </p:nvPr>
        </p:nvSpPr>
        <p:spPr/>
        <p:txBody>
          <a:bodyPr/>
          <a:lstStyle/>
          <a:p>
            <a:r>
              <a:rPr lang="en-US" sz="4800" cap="none" dirty="0"/>
              <a:t>Every Student Succeeds Act (ESSA) </a:t>
            </a:r>
            <a:br>
              <a:rPr lang="en-US" sz="4800" cap="none" dirty="0"/>
            </a:br>
            <a:r>
              <a:rPr lang="en-US" sz="4800" cap="none" dirty="0"/>
              <a:t>Schools Eligible for Assistance </a:t>
            </a:r>
          </a:p>
        </p:txBody>
      </p:sp>
    </p:spTree>
    <p:extLst>
      <p:ext uri="{BB962C8B-B14F-4D97-AF65-F5344CB8AC3E}">
        <p14:creationId xmlns:p14="http://schemas.microsoft.com/office/powerpoint/2010/main" val="40701648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70A15-4E4E-6820-EAB8-8D6BFC75AC18}"/>
              </a:ext>
            </a:extLst>
          </p:cNvPr>
          <p:cNvSpPr>
            <a:spLocks noGrp="1"/>
          </p:cNvSpPr>
          <p:nvPr>
            <p:ph type="title"/>
          </p:nvPr>
        </p:nvSpPr>
        <p:spPr/>
        <p:txBody>
          <a:bodyPr/>
          <a:lstStyle/>
          <a:p>
            <a:r>
              <a:rPr lang="en-US"/>
              <a:t>ESSA School Eligibility</a:t>
            </a:r>
          </a:p>
        </p:txBody>
      </p:sp>
      <p:sp>
        <p:nvSpPr>
          <p:cNvPr id="3" name="Content Placeholder 2">
            <a:extLst>
              <a:ext uri="{FF2B5EF4-FFF2-40B4-BE49-F238E27FC236}">
                <a16:creationId xmlns:a16="http://schemas.microsoft.com/office/drawing/2014/main" id="{CA1F9F35-D032-C086-DE73-647EADA99C46}"/>
              </a:ext>
            </a:extLst>
          </p:cNvPr>
          <p:cNvSpPr>
            <a:spLocks noGrp="1"/>
          </p:cNvSpPr>
          <p:nvPr>
            <p:ph sz="half" idx="2"/>
          </p:nvPr>
        </p:nvSpPr>
        <p:spPr/>
        <p:txBody>
          <a:bodyPr>
            <a:normAutofit/>
          </a:bodyPr>
          <a:lstStyle/>
          <a:p>
            <a:r>
              <a:rPr lang="en-US" sz="3200" dirty="0"/>
              <a:t>A verbal update will be provided on the status on this release at the CPAG meeting.</a:t>
            </a:r>
          </a:p>
        </p:txBody>
      </p:sp>
    </p:spTree>
    <p:extLst>
      <p:ext uri="{BB962C8B-B14F-4D97-AF65-F5344CB8AC3E}">
        <p14:creationId xmlns:p14="http://schemas.microsoft.com/office/powerpoint/2010/main" val="19309954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1D634-0736-A230-99EF-285D7FD2D1D7}"/>
              </a:ext>
            </a:extLst>
          </p:cNvPr>
          <p:cNvSpPr>
            <a:spLocks noGrp="1"/>
          </p:cNvSpPr>
          <p:nvPr>
            <p:ph type="ctrTitle"/>
          </p:nvPr>
        </p:nvSpPr>
        <p:spPr>
          <a:solidFill>
            <a:schemeClr val="accent1"/>
          </a:solidFill>
        </p:spPr>
        <p:txBody>
          <a:bodyPr anchor="ctr"/>
          <a:lstStyle/>
          <a:p>
            <a:pPr marL="226695" algn="ctr"/>
            <a:r>
              <a:rPr lang="en-US" sz="6000" cap="none">
                <a:cs typeface="Arial"/>
              </a:rPr>
              <a:t>Dashboard Toolkit</a:t>
            </a:r>
            <a:endParaRPr lang="en-US" sz="6000" cap="none"/>
          </a:p>
        </p:txBody>
      </p:sp>
      <p:sp>
        <p:nvSpPr>
          <p:cNvPr id="3" name="Content Placeholder 2">
            <a:extLst>
              <a:ext uri="{FF2B5EF4-FFF2-40B4-BE49-F238E27FC236}">
                <a16:creationId xmlns:a16="http://schemas.microsoft.com/office/drawing/2014/main" id="{3C72A5AB-32D2-6B91-2605-F0B57CC015E8}"/>
              </a:ext>
            </a:extLst>
          </p:cNvPr>
          <p:cNvSpPr>
            <a:spLocks noGrp="1"/>
          </p:cNvSpPr>
          <p:nvPr>
            <p:ph type="subTitle" idx="1"/>
          </p:nvPr>
        </p:nvSpPr>
        <p:spPr/>
        <p:txBody>
          <a:bodyPr vert="horz" lIns="91440" tIns="45720" rIns="91440" bIns="45720" rtlCol="0" anchor="ctr">
            <a:normAutofit fontScale="92500" lnSpcReduction="20000"/>
          </a:bodyPr>
          <a:lstStyle/>
          <a:p>
            <a:pPr>
              <a:spcAft>
                <a:spcPts val="1800"/>
              </a:spcAft>
            </a:pPr>
            <a:r>
              <a:rPr lang="en-US" sz="3600" dirty="0">
                <a:latin typeface="Arial"/>
                <a:cs typeface="Arial"/>
              </a:rPr>
              <a:t>The Accountability Toolkit is organized as a one-stop-spot for all your Dashboard communications needs and links.</a:t>
            </a:r>
            <a:endParaRPr lang="en-US" sz="3600" dirty="0"/>
          </a:p>
        </p:txBody>
      </p:sp>
      <p:pic>
        <p:nvPicPr>
          <p:cNvPr id="7" name="Picture 6">
            <a:extLst>
              <a:ext uri="{FF2B5EF4-FFF2-40B4-BE49-F238E27FC236}">
                <a16:creationId xmlns:a16="http://schemas.microsoft.com/office/drawing/2014/main" id="{AFC0DCAF-8916-B332-8FEB-DF5365192FC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266442" y="2225617"/>
            <a:ext cx="3767946" cy="2421147"/>
          </a:xfrm>
          <a:prstGeom prst="rect">
            <a:avLst/>
          </a:prstGeom>
        </p:spPr>
      </p:pic>
    </p:spTree>
    <p:extLst>
      <p:ext uri="{BB962C8B-B14F-4D97-AF65-F5344CB8AC3E}">
        <p14:creationId xmlns:p14="http://schemas.microsoft.com/office/powerpoint/2010/main" val="20634965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82F65B-CE3F-299E-FF67-DCD0DF70820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12AEA8-6FC2-1659-30D5-35B85F49E9FB}"/>
              </a:ext>
            </a:extLst>
          </p:cNvPr>
          <p:cNvSpPr>
            <a:spLocks noGrp="1"/>
          </p:cNvSpPr>
          <p:nvPr>
            <p:ph type="title"/>
          </p:nvPr>
        </p:nvSpPr>
        <p:spPr>
          <a:xfrm>
            <a:off x="1" y="-1"/>
            <a:ext cx="8113362" cy="1752600"/>
          </a:xfrm>
        </p:spPr>
        <p:txBody>
          <a:bodyPr anchor="b">
            <a:normAutofit/>
          </a:bodyPr>
          <a:lstStyle/>
          <a:p>
            <a:r>
              <a:rPr lang="en-US" cap="none"/>
              <a:t>Long-Term English Learner </a:t>
            </a:r>
            <a:br>
              <a:rPr lang="en-US" cap="none"/>
            </a:br>
            <a:r>
              <a:rPr lang="en-US" cap="none"/>
              <a:t>Web Resource</a:t>
            </a:r>
          </a:p>
        </p:txBody>
      </p:sp>
      <p:sp>
        <p:nvSpPr>
          <p:cNvPr id="3" name="Content Placeholder 2">
            <a:extLst>
              <a:ext uri="{FF2B5EF4-FFF2-40B4-BE49-F238E27FC236}">
                <a16:creationId xmlns:a16="http://schemas.microsoft.com/office/drawing/2014/main" id="{98A1E4E9-2AD3-A825-76D1-1F06800FEE3F}"/>
              </a:ext>
            </a:extLst>
          </p:cNvPr>
          <p:cNvSpPr>
            <a:spLocks noGrp="1"/>
          </p:cNvSpPr>
          <p:nvPr>
            <p:ph sz="quarter" idx="4294967295"/>
          </p:nvPr>
        </p:nvSpPr>
        <p:spPr>
          <a:xfrm>
            <a:off x="-1" y="1752600"/>
            <a:ext cx="8113364" cy="4572000"/>
          </a:xfrm>
        </p:spPr>
        <p:txBody>
          <a:bodyPr vert="horz" lIns="91440" tIns="45720" rIns="91440" bIns="45720" rtlCol="0" anchor="ctr">
            <a:normAutofit/>
          </a:bodyPr>
          <a:lstStyle/>
          <a:p>
            <a:pPr>
              <a:spcAft>
                <a:spcPts val="600"/>
              </a:spcAft>
            </a:pPr>
            <a:r>
              <a:rPr lang="en-US" dirty="0"/>
              <a:t>New web page to support data reporting for Long-term English Learners.</a:t>
            </a:r>
          </a:p>
          <a:p>
            <a:pPr>
              <a:spcAft>
                <a:spcPts val="600"/>
              </a:spcAft>
            </a:pPr>
            <a:r>
              <a:rPr lang="en-US" dirty="0"/>
              <a:t>Includes overview of definitions, start and end dates for determining how long a student is an EL, and relevant additional resources.</a:t>
            </a:r>
          </a:p>
        </p:txBody>
      </p:sp>
      <p:pic>
        <p:nvPicPr>
          <p:cNvPr id="4" name="Picture 3">
            <a:extLst>
              <a:ext uri="{FF2B5EF4-FFF2-40B4-BE49-F238E27FC236}">
                <a16:creationId xmlns:a16="http://schemas.microsoft.com/office/drawing/2014/main" id="{3F47D9CD-4D35-907B-79EA-773CF378E02A}"/>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l="39827" r="17127" b="2"/>
          <a:stretch/>
        </p:blipFill>
        <p:spPr>
          <a:xfrm>
            <a:off x="8113363" y="10"/>
            <a:ext cx="4078635" cy="6324588"/>
          </a:xfrm>
          <a:prstGeom prst="rect">
            <a:avLst/>
          </a:prstGeom>
          <a:noFill/>
        </p:spPr>
      </p:pic>
      <p:sp>
        <p:nvSpPr>
          <p:cNvPr id="9" name="Slide Number Placeholder 4">
            <a:extLst>
              <a:ext uri="{FF2B5EF4-FFF2-40B4-BE49-F238E27FC236}">
                <a16:creationId xmlns:a16="http://schemas.microsoft.com/office/drawing/2014/main" id="{BBAC2371-A040-5C28-F3FB-F433611287C8}"/>
              </a:ext>
            </a:extLst>
          </p:cNvPr>
          <p:cNvSpPr>
            <a:spLocks noGrp="1"/>
          </p:cNvSpPr>
          <p:nvPr>
            <p:ph type="sldNum" sz="quarter" idx="4294967295"/>
          </p:nvPr>
        </p:nvSpPr>
        <p:spPr>
          <a:xfrm>
            <a:off x="11306175" y="6048375"/>
            <a:ext cx="623072" cy="614424"/>
          </a:xfrm>
        </p:spPr>
        <p:txBody>
          <a:bodyPr/>
          <a:lstStyle/>
          <a:p>
            <a:pPr>
              <a:spcAft>
                <a:spcPts val="600"/>
              </a:spcAft>
            </a:pPr>
            <a:fld id="{A278BFE2-05B1-41B7-9664-186D4B9427C3}" type="slidenum">
              <a:rPr lang="en-US" smtClean="0"/>
              <a:pPr>
                <a:spcAft>
                  <a:spcPts val="600"/>
                </a:spcAft>
              </a:pPr>
              <a:t>38</a:t>
            </a:fld>
            <a:endParaRPr lang="en-US"/>
          </a:p>
        </p:txBody>
      </p:sp>
    </p:spTree>
    <p:extLst>
      <p:ext uri="{BB962C8B-B14F-4D97-AF65-F5344CB8AC3E}">
        <p14:creationId xmlns:p14="http://schemas.microsoft.com/office/powerpoint/2010/main" val="40978739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48CB162-94A0-4F88-997E-9E1013E458CA}"/>
              </a:ext>
            </a:extLst>
          </p:cNvPr>
          <p:cNvSpPr>
            <a:spLocks noGrp="1"/>
          </p:cNvSpPr>
          <p:nvPr>
            <p:ph type="title"/>
          </p:nvPr>
        </p:nvSpPr>
        <p:spPr/>
        <p:txBody>
          <a:bodyPr/>
          <a:lstStyle/>
          <a:p>
            <a:r>
              <a:rPr lang="en-US" sz="5400" dirty="0">
                <a:cs typeface="Aharoni"/>
              </a:rPr>
              <a:t>2025 Accountability  Workplan</a:t>
            </a:r>
          </a:p>
        </p:txBody>
      </p:sp>
    </p:spTree>
    <p:extLst>
      <p:ext uri="{BB962C8B-B14F-4D97-AF65-F5344CB8AC3E}">
        <p14:creationId xmlns:p14="http://schemas.microsoft.com/office/powerpoint/2010/main" val="11808298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0BEE0-EF8D-5A5C-D9B1-B560C7FFDE1D}"/>
              </a:ext>
            </a:extLst>
          </p:cNvPr>
          <p:cNvSpPr>
            <a:spLocks noGrp="1"/>
          </p:cNvSpPr>
          <p:nvPr>
            <p:ph type="title"/>
          </p:nvPr>
        </p:nvSpPr>
        <p:spPr/>
        <p:txBody>
          <a:bodyPr/>
          <a:lstStyle/>
          <a:p>
            <a:r>
              <a:rPr lang="en-US" dirty="0"/>
              <a:t>Student Groups Reported in the Dashboard </a:t>
            </a:r>
          </a:p>
        </p:txBody>
      </p:sp>
      <p:graphicFrame>
        <p:nvGraphicFramePr>
          <p:cNvPr id="4" name="Content Placeholder 3">
            <a:extLst>
              <a:ext uri="{FF2B5EF4-FFF2-40B4-BE49-F238E27FC236}">
                <a16:creationId xmlns:a16="http://schemas.microsoft.com/office/drawing/2014/main" id="{3FA89838-A6D6-6201-15C6-CEA54D8E613C}"/>
              </a:ext>
            </a:extLst>
          </p:cNvPr>
          <p:cNvGraphicFramePr>
            <a:graphicFrameLocks noGrp="1"/>
          </p:cNvGraphicFramePr>
          <p:nvPr>
            <p:ph type="tbl" sz="quarter" idx="11"/>
            <p:extLst>
              <p:ext uri="{D42A27DB-BD31-4B8C-83A1-F6EECF244321}">
                <p14:modId xmlns:p14="http://schemas.microsoft.com/office/powerpoint/2010/main" val="1806026267"/>
              </p:ext>
            </p:extLst>
          </p:nvPr>
        </p:nvGraphicFramePr>
        <p:xfrm>
          <a:off x="758825" y="2306638"/>
          <a:ext cx="10752136" cy="4114800"/>
        </p:xfrm>
        <a:graphic>
          <a:graphicData uri="http://schemas.openxmlformats.org/drawingml/2006/table">
            <a:tbl>
              <a:tblPr firstRow="1" bandRow="1">
                <a:tableStyleId>{5C22544A-7EE6-4342-B048-85BDC9FD1C3A}</a:tableStyleId>
              </a:tblPr>
              <a:tblGrid>
                <a:gridCol w="5376068">
                  <a:extLst>
                    <a:ext uri="{9D8B030D-6E8A-4147-A177-3AD203B41FA5}">
                      <a16:colId xmlns:a16="http://schemas.microsoft.com/office/drawing/2014/main" val="1157966751"/>
                    </a:ext>
                  </a:extLst>
                </a:gridCol>
                <a:gridCol w="5376068">
                  <a:extLst>
                    <a:ext uri="{9D8B030D-6E8A-4147-A177-3AD203B41FA5}">
                      <a16:colId xmlns:a16="http://schemas.microsoft.com/office/drawing/2014/main" val="1712924861"/>
                    </a:ext>
                  </a:extLst>
                </a:gridCol>
              </a:tblGrid>
              <a:tr h="370840">
                <a:tc>
                  <a:txBody>
                    <a:bodyPr/>
                    <a:lstStyle/>
                    <a:p>
                      <a:r>
                        <a:rPr lang="en-US" sz="2400">
                          <a:solidFill>
                            <a:schemeClr val="tx1"/>
                          </a:solidFill>
                        </a:rPr>
                        <a:t>Race/Ethnicity Student Groups</a:t>
                      </a:r>
                      <a:endParaRPr lang="en-US" sz="2400">
                        <a:solidFill>
                          <a:schemeClr val="tx1"/>
                        </a:solidFill>
                        <a:latin typeface="Arial"/>
                      </a:endParaRPr>
                    </a:p>
                  </a:txBody>
                  <a:tcPr/>
                </a:tc>
                <a:tc>
                  <a:txBody>
                    <a:bodyPr/>
                    <a:lstStyle/>
                    <a:p>
                      <a:r>
                        <a:rPr lang="en-US" sz="2400">
                          <a:solidFill>
                            <a:schemeClr val="tx1"/>
                          </a:solidFill>
                        </a:rPr>
                        <a:t>Program Student Groups</a:t>
                      </a:r>
                      <a:endParaRPr lang="en-US" sz="2400">
                        <a:solidFill>
                          <a:schemeClr val="tx1"/>
                        </a:solidFill>
                        <a:latin typeface="Arial"/>
                      </a:endParaRPr>
                    </a:p>
                  </a:txBody>
                  <a:tcPr/>
                </a:tc>
                <a:extLst>
                  <a:ext uri="{0D108BD9-81ED-4DB2-BD59-A6C34878D82A}">
                    <a16:rowId xmlns:a16="http://schemas.microsoft.com/office/drawing/2014/main" val="1370008957"/>
                  </a:ext>
                </a:extLst>
              </a:tr>
              <a:tr h="370840">
                <a:tc>
                  <a:txBody>
                    <a:bodyPr/>
                    <a:lstStyle/>
                    <a:p>
                      <a:pPr lvl="0">
                        <a:buNone/>
                      </a:pPr>
                      <a:r>
                        <a:rPr lang="en-US" sz="2400" dirty="0">
                          <a:solidFill>
                            <a:schemeClr val="tx1"/>
                          </a:solidFill>
                        </a:rPr>
                        <a:t>African American</a:t>
                      </a:r>
                      <a:endParaRPr lang="en-US" sz="2400" dirty="0">
                        <a:solidFill>
                          <a:schemeClr val="tx1"/>
                        </a:solidFill>
                        <a:latin typeface="Arial"/>
                      </a:endParaRPr>
                    </a:p>
                  </a:txBody>
                  <a:tcPr/>
                </a:tc>
                <a:tc>
                  <a:txBody>
                    <a:bodyPr/>
                    <a:lstStyle/>
                    <a:p>
                      <a:r>
                        <a:rPr lang="en-US" sz="2400">
                          <a:solidFill>
                            <a:schemeClr val="tx1"/>
                          </a:solidFill>
                        </a:rPr>
                        <a:t>Foster Youth</a:t>
                      </a:r>
                      <a:endParaRPr lang="en-US" sz="2400">
                        <a:solidFill>
                          <a:schemeClr val="tx1"/>
                        </a:solidFill>
                        <a:latin typeface="Arial"/>
                      </a:endParaRPr>
                    </a:p>
                  </a:txBody>
                  <a:tcPr/>
                </a:tc>
                <a:extLst>
                  <a:ext uri="{0D108BD9-81ED-4DB2-BD59-A6C34878D82A}">
                    <a16:rowId xmlns:a16="http://schemas.microsoft.com/office/drawing/2014/main" val="1362984900"/>
                  </a:ext>
                </a:extLst>
              </a:tr>
              <a:tr h="370840">
                <a:tc>
                  <a:txBody>
                    <a:bodyPr/>
                    <a:lstStyle/>
                    <a:p>
                      <a:r>
                        <a:rPr lang="en-US" sz="2400">
                          <a:solidFill>
                            <a:schemeClr val="tx1"/>
                          </a:solidFill>
                        </a:rPr>
                        <a:t>American Indian</a:t>
                      </a:r>
                      <a:endParaRPr lang="en-US" sz="2400">
                        <a:solidFill>
                          <a:schemeClr val="tx1"/>
                        </a:solidFill>
                        <a:latin typeface="Arial"/>
                      </a:endParaRPr>
                    </a:p>
                  </a:txBody>
                  <a:tcPr/>
                </a:tc>
                <a:tc>
                  <a:txBody>
                    <a:bodyPr/>
                    <a:lstStyle/>
                    <a:p>
                      <a:r>
                        <a:rPr lang="en-US" sz="2400">
                          <a:solidFill>
                            <a:schemeClr val="tx1"/>
                          </a:solidFill>
                        </a:rPr>
                        <a:t>Homeless</a:t>
                      </a:r>
                      <a:endParaRPr lang="en-US" sz="2400">
                        <a:solidFill>
                          <a:schemeClr val="tx1"/>
                        </a:solidFill>
                        <a:latin typeface="Arial"/>
                      </a:endParaRPr>
                    </a:p>
                  </a:txBody>
                  <a:tcPr/>
                </a:tc>
                <a:extLst>
                  <a:ext uri="{0D108BD9-81ED-4DB2-BD59-A6C34878D82A}">
                    <a16:rowId xmlns:a16="http://schemas.microsoft.com/office/drawing/2014/main" val="3244605581"/>
                  </a:ext>
                </a:extLst>
              </a:tr>
              <a:tr h="370840">
                <a:tc>
                  <a:txBody>
                    <a:bodyPr/>
                    <a:lstStyle/>
                    <a:p>
                      <a:r>
                        <a:rPr lang="en-US" sz="2400">
                          <a:solidFill>
                            <a:schemeClr val="tx1"/>
                          </a:solidFill>
                        </a:rPr>
                        <a:t>Asian</a:t>
                      </a:r>
                      <a:endParaRPr lang="en-US" sz="2400">
                        <a:solidFill>
                          <a:schemeClr val="tx1"/>
                        </a:solidFill>
                        <a:latin typeface="Arial"/>
                      </a:endParaRPr>
                    </a:p>
                  </a:txBody>
                  <a:tcPr/>
                </a:tc>
                <a:tc>
                  <a:txBody>
                    <a:bodyPr/>
                    <a:lstStyle/>
                    <a:p>
                      <a:r>
                        <a:rPr lang="en-US" sz="2400">
                          <a:solidFill>
                            <a:schemeClr val="tx1"/>
                          </a:solidFill>
                        </a:rPr>
                        <a:t>Socioeconomically Disadvantaged</a:t>
                      </a:r>
                      <a:endParaRPr lang="en-US" sz="2400">
                        <a:solidFill>
                          <a:schemeClr val="tx1"/>
                        </a:solidFill>
                        <a:latin typeface="Arial"/>
                      </a:endParaRPr>
                    </a:p>
                  </a:txBody>
                  <a:tcPr/>
                </a:tc>
                <a:extLst>
                  <a:ext uri="{0D108BD9-81ED-4DB2-BD59-A6C34878D82A}">
                    <a16:rowId xmlns:a16="http://schemas.microsoft.com/office/drawing/2014/main" val="3086348880"/>
                  </a:ext>
                </a:extLst>
              </a:tr>
              <a:tr h="370840">
                <a:tc>
                  <a:txBody>
                    <a:bodyPr/>
                    <a:lstStyle/>
                    <a:p>
                      <a:r>
                        <a:rPr lang="en-US" sz="2400">
                          <a:solidFill>
                            <a:schemeClr val="tx1"/>
                          </a:solidFill>
                        </a:rPr>
                        <a:t>Filipino</a:t>
                      </a:r>
                      <a:endParaRPr lang="en-US" sz="2400">
                        <a:solidFill>
                          <a:schemeClr val="tx1"/>
                        </a:solidFill>
                        <a:latin typeface="Arial"/>
                      </a:endParaRPr>
                    </a:p>
                  </a:txBody>
                  <a:tcPr/>
                </a:tc>
                <a:tc>
                  <a:txBody>
                    <a:bodyPr/>
                    <a:lstStyle/>
                    <a:p>
                      <a:r>
                        <a:rPr lang="en-US" sz="2400">
                          <a:solidFill>
                            <a:schemeClr val="tx1"/>
                          </a:solidFill>
                        </a:rPr>
                        <a:t>Students with Disabilities</a:t>
                      </a:r>
                      <a:endParaRPr lang="en-US" sz="2400">
                        <a:solidFill>
                          <a:schemeClr val="tx1"/>
                        </a:solidFill>
                        <a:latin typeface="Arial"/>
                      </a:endParaRPr>
                    </a:p>
                  </a:txBody>
                  <a:tcPr/>
                </a:tc>
                <a:extLst>
                  <a:ext uri="{0D108BD9-81ED-4DB2-BD59-A6C34878D82A}">
                    <a16:rowId xmlns:a16="http://schemas.microsoft.com/office/drawing/2014/main" val="3688381015"/>
                  </a:ext>
                </a:extLst>
              </a:tr>
              <a:tr h="370840">
                <a:tc>
                  <a:txBody>
                    <a:bodyPr/>
                    <a:lstStyle/>
                    <a:p>
                      <a:r>
                        <a:rPr lang="en-US" sz="2400">
                          <a:solidFill>
                            <a:schemeClr val="tx1"/>
                          </a:solidFill>
                        </a:rPr>
                        <a:t>Hispanic</a:t>
                      </a:r>
                      <a:endParaRPr lang="en-US" sz="2400">
                        <a:solidFill>
                          <a:schemeClr val="tx1"/>
                        </a:solidFill>
                        <a:latin typeface="Arial"/>
                      </a:endParaRPr>
                    </a:p>
                  </a:txBody>
                  <a:tcPr/>
                </a:tc>
                <a:tc>
                  <a:txBody>
                    <a:bodyPr/>
                    <a:lstStyle/>
                    <a:p>
                      <a:r>
                        <a:rPr lang="en-US" sz="2400">
                          <a:solidFill>
                            <a:schemeClr val="tx1"/>
                          </a:solidFill>
                        </a:rPr>
                        <a:t>English Learners</a:t>
                      </a:r>
                      <a:endParaRPr lang="en-US" sz="2400">
                        <a:solidFill>
                          <a:schemeClr val="tx1"/>
                        </a:solidFill>
                        <a:latin typeface="Arial"/>
                      </a:endParaRPr>
                    </a:p>
                  </a:txBody>
                  <a:tcPr/>
                </a:tc>
                <a:extLst>
                  <a:ext uri="{0D108BD9-81ED-4DB2-BD59-A6C34878D82A}">
                    <a16:rowId xmlns:a16="http://schemas.microsoft.com/office/drawing/2014/main" val="3348000967"/>
                  </a:ext>
                </a:extLst>
              </a:tr>
              <a:tr h="370840">
                <a:tc>
                  <a:txBody>
                    <a:bodyPr/>
                    <a:lstStyle/>
                    <a:p>
                      <a:r>
                        <a:rPr lang="en-US" sz="2400">
                          <a:solidFill>
                            <a:schemeClr val="tx1"/>
                          </a:solidFill>
                        </a:rPr>
                        <a:t>Two or More Races</a:t>
                      </a:r>
                      <a:endParaRPr lang="en-US" sz="2400">
                        <a:solidFill>
                          <a:schemeClr val="tx1"/>
                        </a:solidFill>
                        <a:latin typeface="Arial"/>
                      </a:endParaRPr>
                    </a:p>
                  </a:txBody>
                  <a:tcPr/>
                </a:tc>
                <a:tc>
                  <a:txBody>
                    <a:bodyPr/>
                    <a:lstStyle/>
                    <a:p>
                      <a:r>
                        <a:rPr lang="en-US" sz="2400" b="1">
                          <a:solidFill>
                            <a:schemeClr val="tx1"/>
                          </a:solidFill>
                        </a:rPr>
                        <a:t>Long-Term English Learners-NEW</a:t>
                      </a:r>
                      <a:endParaRPr lang="en-US" sz="2400" b="1">
                        <a:solidFill>
                          <a:schemeClr val="tx1"/>
                        </a:solidFill>
                        <a:latin typeface="Arial"/>
                      </a:endParaRPr>
                    </a:p>
                  </a:txBody>
                  <a:tcPr/>
                </a:tc>
                <a:extLst>
                  <a:ext uri="{0D108BD9-81ED-4DB2-BD59-A6C34878D82A}">
                    <a16:rowId xmlns:a16="http://schemas.microsoft.com/office/drawing/2014/main" val="4025734492"/>
                  </a:ext>
                </a:extLst>
              </a:tr>
              <a:tr h="370840">
                <a:tc>
                  <a:txBody>
                    <a:bodyPr/>
                    <a:lstStyle/>
                    <a:p>
                      <a:r>
                        <a:rPr lang="en-US" sz="2400">
                          <a:solidFill>
                            <a:schemeClr val="tx1"/>
                          </a:solidFill>
                        </a:rPr>
                        <a:t>Pacific Islander</a:t>
                      </a:r>
                      <a:endParaRPr lang="en-US" sz="2400">
                        <a:solidFill>
                          <a:schemeClr val="tx1"/>
                        </a:solidFill>
                        <a:latin typeface="Arial"/>
                      </a:endParaRPr>
                    </a:p>
                  </a:txBody>
                  <a:tcPr/>
                </a:tc>
                <a:tc>
                  <a:txBody>
                    <a:bodyPr/>
                    <a:lstStyle/>
                    <a:p>
                      <a:r>
                        <a:rPr lang="en-US" sz="2400">
                          <a:solidFill>
                            <a:schemeClr val="tx1"/>
                          </a:solidFill>
                        </a:rPr>
                        <a:t>n/a</a:t>
                      </a:r>
                      <a:endParaRPr lang="en-US" sz="2400">
                        <a:solidFill>
                          <a:schemeClr val="tx1"/>
                        </a:solidFill>
                        <a:latin typeface="Arial"/>
                      </a:endParaRPr>
                    </a:p>
                  </a:txBody>
                  <a:tcPr/>
                </a:tc>
                <a:extLst>
                  <a:ext uri="{0D108BD9-81ED-4DB2-BD59-A6C34878D82A}">
                    <a16:rowId xmlns:a16="http://schemas.microsoft.com/office/drawing/2014/main" val="688663818"/>
                  </a:ext>
                </a:extLst>
              </a:tr>
              <a:tr h="370840">
                <a:tc>
                  <a:txBody>
                    <a:bodyPr/>
                    <a:lstStyle/>
                    <a:p>
                      <a:pPr lvl="0">
                        <a:buNone/>
                      </a:pPr>
                      <a:r>
                        <a:rPr lang="en-US" sz="2400">
                          <a:solidFill>
                            <a:schemeClr val="tx1"/>
                          </a:solidFill>
                        </a:rPr>
                        <a:t>White</a:t>
                      </a:r>
                      <a:endParaRPr lang="en-US" sz="2400">
                        <a:solidFill>
                          <a:schemeClr val="tx1"/>
                        </a:solidFill>
                        <a:latin typeface="Arial"/>
                      </a:endParaRPr>
                    </a:p>
                  </a:txBody>
                  <a:tcPr/>
                </a:tc>
                <a:tc>
                  <a:txBody>
                    <a:bodyPr/>
                    <a:lstStyle/>
                    <a:p>
                      <a:pPr lvl="0">
                        <a:buNone/>
                      </a:pPr>
                      <a:r>
                        <a:rPr lang="en-US" sz="2400" dirty="0">
                          <a:solidFill>
                            <a:schemeClr val="tx1"/>
                          </a:solidFill>
                        </a:rPr>
                        <a:t>n/a</a:t>
                      </a:r>
                      <a:endParaRPr lang="en-US" sz="2400" dirty="0">
                        <a:solidFill>
                          <a:schemeClr val="tx1"/>
                        </a:solidFill>
                        <a:latin typeface="Arial"/>
                      </a:endParaRPr>
                    </a:p>
                  </a:txBody>
                  <a:tcPr/>
                </a:tc>
                <a:extLst>
                  <a:ext uri="{0D108BD9-81ED-4DB2-BD59-A6C34878D82A}">
                    <a16:rowId xmlns:a16="http://schemas.microsoft.com/office/drawing/2014/main" val="1852413652"/>
                  </a:ext>
                </a:extLst>
              </a:tr>
            </a:tbl>
          </a:graphicData>
        </a:graphic>
      </p:graphicFrame>
    </p:spTree>
    <p:extLst>
      <p:ext uri="{BB962C8B-B14F-4D97-AF65-F5344CB8AC3E}">
        <p14:creationId xmlns:p14="http://schemas.microsoft.com/office/powerpoint/2010/main" val="13777243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245D7-9D9A-4401-AFDA-0AA3B7E8C525}"/>
              </a:ext>
            </a:extLst>
          </p:cNvPr>
          <p:cNvSpPr>
            <a:spLocks noGrp="1"/>
          </p:cNvSpPr>
          <p:nvPr>
            <p:ph type="title"/>
          </p:nvPr>
        </p:nvSpPr>
        <p:spPr>
          <a:xfrm>
            <a:off x="441501" y="289209"/>
            <a:ext cx="11517136" cy="969223"/>
          </a:xfrm>
        </p:spPr>
        <p:txBody>
          <a:bodyPr/>
          <a:lstStyle/>
          <a:p>
            <a:r>
              <a:rPr lang="en-US" sz="4800" dirty="0">
                <a:cs typeface="Aharoni"/>
              </a:rPr>
              <a:t>2025 California School Dashboard</a:t>
            </a:r>
            <a:endParaRPr lang="en-US" sz="4800" dirty="0"/>
          </a:p>
        </p:txBody>
      </p:sp>
      <p:sp>
        <p:nvSpPr>
          <p:cNvPr id="3" name="Content Placeholder 2">
            <a:extLst>
              <a:ext uri="{FF2B5EF4-FFF2-40B4-BE49-F238E27FC236}">
                <a16:creationId xmlns:a16="http://schemas.microsoft.com/office/drawing/2014/main" id="{2758D759-DC8B-4FCF-BB4F-99FB644A703A}"/>
              </a:ext>
            </a:extLst>
          </p:cNvPr>
          <p:cNvSpPr>
            <a:spLocks noGrp="1"/>
          </p:cNvSpPr>
          <p:nvPr>
            <p:ph sz="quarter" idx="10"/>
          </p:nvPr>
        </p:nvSpPr>
        <p:spPr>
          <a:xfrm>
            <a:off x="441501" y="1720158"/>
            <a:ext cx="10858499" cy="4470953"/>
          </a:xfrm>
        </p:spPr>
        <p:txBody>
          <a:bodyPr vert="horz" lIns="91440" tIns="45720" rIns="91440" bIns="45720" rtlCol="0" anchor="t">
            <a:normAutofit lnSpcReduction="10000"/>
          </a:bodyPr>
          <a:lstStyle/>
          <a:p>
            <a:pPr>
              <a:buClr>
                <a:srgbClr val="003D55"/>
              </a:buClr>
            </a:pPr>
            <a:r>
              <a:rPr lang="en-US" sz="3500">
                <a:latin typeface="Arial"/>
                <a:cs typeface="Arial"/>
              </a:rPr>
              <a:t>The California Department of Education (CDE) is committed to continuous improvement within the accountability system and Dashboard.</a:t>
            </a:r>
            <a:endParaRPr lang="en-US" sz="3500"/>
          </a:p>
          <a:p>
            <a:pPr>
              <a:buClr>
                <a:srgbClr val="003D55"/>
              </a:buClr>
            </a:pPr>
            <a:r>
              <a:rPr lang="en-US" sz="3500">
                <a:latin typeface="Arial"/>
                <a:cs typeface="Arial"/>
              </a:rPr>
              <a:t>CDE's annual workplan reviews the state and local indicators and performance standards and addresses suggested revisions or updates in the workplan each January and approves all action by the July meeting of that year. </a:t>
            </a:r>
            <a:endParaRPr lang="en-US" sz="3500"/>
          </a:p>
        </p:txBody>
      </p:sp>
    </p:spTree>
    <p:extLst>
      <p:ext uri="{BB962C8B-B14F-4D97-AF65-F5344CB8AC3E}">
        <p14:creationId xmlns:p14="http://schemas.microsoft.com/office/powerpoint/2010/main" val="25329795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9309E-00F9-60CD-DC76-973E79CF09E6}"/>
              </a:ext>
            </a:extLst>
          </p:cNvPr>
          <p:cNvSpPr>
            <a:spLocks noGrp="1"/>
          </p:cNvSpPr>
          <p:nvPr>
            <p:ph type="title"/>
          </p:nvPr>
        </p:nvSpPr>
        <p:spPr/>
        <p:txBody>
          <a:bodyPr/>
          <a:lstStyle/>
          <a:p>
            <a:r>
              <a:rPr lang="en-US" sz="5400" dirty="0"/>
              <a:t>Update to Dashboard Schedule</a:t>
            </a:r>
          </a:p>
        </p:txBody>
      </p:sp>
      <p:sp>
        <p:nvSpPr>
          <p:cNvPr id="3" name="Content Placeholder 2">
            <a:extLst>
              <a:ext uri="{FF2B5EF4-FFF2-40B4-BE49-F238E27FC236}">
                <a16:creationId xmlns:a16="http://schemas.microsoft.com/office/drawing/2014/main" id="{F7325D9A-04D9-6CBD-5BD5-4F23A5DF9165}"/>
              </a:ext>
            </a:extLst>
          </p:cNvPr>
          <p:cNvSpPr>
            <a:spLocks noGrp="1"/>
          </p:cNvSpPr>
          <p:nvPr>
            <p:ph sz="quarter" idx="10"/>
          </p:nvPr>
        </p:nvSpPr>
        <p:spPr>
          <a:xfrm>
            <a:off x="647699" y="1752600"/>
            <a:ext cx="10080657" cy="4709160"/>
          </a:xfrm>
        </p:spPr>
        <p:txBody>
          <a:bodyPr vert="horz" lIns="91440" tIns="45720" rIns="91440" bIns="45720" rtlCol="0" anchor="t">
            <a:normAutofit/>
          </a:bodyPr>
          <a:lstStyle/>
          <a:p>
            <a:pPr>
              <a:buClrTx/>
            </a:pPr>
            <a:r>
              <a:rPr lang="en-US">
                <a:latin typeface="Arial"/>
                <a:cs typeface="Arial"/>
              </a:rPr>
              <a:t>SB 114 (Chapter 48, Statutes of 2023) moves up the publication date of the 2025 Dashboard to </a:t>
            </a:r>
            <a:r>
              <a:rPr lang="en-US" b="1">
                <a:latin typeface="Arial"/>
                <a:cs typeface="Arial"/>
              </a:rPr>
              <a:t>November 15, 2025</a:t>
            </a:r>
            <a:r>
              <a:rPr lang="en-US">
                <a:latin typeface="Arial"/>
                <a:cs typeface="Arial"/>
              </a:rPr>
              <a:t>.</a:t>
            </a:r>
          </a:p>
        </p:txBody>
      </p:sp>
    </p:spTree>
    <p:extLst>
      <p:ext uri="{BB962C8B-B14F-4D97-AF65-F5344CB8AC3E}">
        <p14:creationId xmlns:p14="http://schemas.microsoft.com/office/powerpoint/2010/main" val="26393717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FB5B2-0CD2-E1AC-20A8-13AF38F42762}"/>
              </a:ext>
            </a:extLst>
          </p:cNvPr>
          <p:cNvSpPr>
            <a:spLocks noGrp="1"/>
          </p:cNvSpPr>
          <p:nvPr>
            <p:ph type="title"/>
          </p:nvPr>
        </p:nvSpPr>
        <p:spPr/>
        <p:txBody>
          <a:bodyPr/>
          <a:lstStyle/>
          <a:p>
            <a:r>
              <a:rPr lang="en-US" sz="4400" dirty="0">
                <a:cs typeface="Aharoni"/>
              </a:rPr>
              <a:t>Review of 2025 Accountability Workplan</a:t>
            </a:r>
          </a:p>
        </p:txBody>
      </p:sp>
      <p:sp>
        <p:nvSpPr>
          <p:cNvPr id="3" name="Content Placeholder 2">
            <a:extLst>
              <a:ext uri="{FF2B5EF4-FFF2-40B4-BE49-F238E27FC236}">
                <a16:creationId xmlns:a16="http://schemas.microsoft.com/office/drawing/2014/main" id="{2DBB224C-0C98-F3AB-2154-9BA5035C38B0}"/>
              </a:ext>
            </a:extLst>
          </p:cNvPr>
          <p:cNvSpPr>
            <a:spLocks noGrp="1"/>
          </p:cNvSpPr>
          <p:nvPr>
            <p:ph sz="quarter" idx="10"/>
          </p:nvPr>
        </p:nvSpPr>
        <p:spPr>
          <a:xfrm>
            <a:off x="647699" y="1640115"/>
            <a:ext cx="10858499" cy="4913084"/>
          </a:xfrm>
        </p:spPr>
        <p:txBody>
          <a:bodyPr vert="horz" lIns="91440" tIns="45720" rIns="91440" bIns="45720" rtlCol="0" anchor="t">
            <a:normAutofit fontScale="77500" lnSpcReduction="20000"/>
          </a:bodyPr>
          <a:lstStyle/>
          <a:p>
            <a:pPr>
              <a:buClrTx/>
            </a:pPr>
            <a:r>
              <a:rPr lang="en-US" sz="3400" dirty="0"/>
              <a:t>Incorporation of the Science indicator into the Dashboard</a:t>
            </a:r>
          </a:p>
          <a:p>
            <a:pPr>
              <a:buClrTx/>
            </a:pPr>
            <a:r>
              <a:rPr lang="en-US" sz="3400" dirty="0">
                <a:solidFill>
                  <a:srgbClr val="354052"/>
                </a:solidFill>
              </a:rPr>
              <a:t>Incorporation of the Student-Level Growth Model for Grades 4 through 8 in ELA and Mathematics into the Dashboard</a:t>
            </a:r>
          </a:p>
          <a:p>
            <a:pPr>
              <a:buClrTx/>
            </a:pPr>
            <a:r>
              <a:rPr lang="en-US" sz="3400" dirty="0">
                <a:solidFill>
                  <a:srgbClr val="354052"/>
                </a:solidFill>
              </a:rPr>
              <a:t>Review of currently adopted College/Career Indicator components</a:t>
            </a:r>
          </a:p>
          <a:p>
            <a:pPr>
              <a:buClrTx/>
            </a:pPr>
            <a:r>
              <a:rPr lang="en-US" sz="3400" dirty="0">
                <a:solidFill>
                  <a:srgbClr val="354052"/>
                </a:solidFill>
              </a:rPr>
              <a:t>Review of Participation Rate for Academic Indicators and Science</a:t>
            </a:r>
          </a:p>
          <a:p>
            <a:pPr>
              <a:buClrTx/>
            </a:pPr>
            <a:r>
              <a:rPr lang="en-US" sz="3400" dirty="0">
                <a:solidFill>
                  <a:srgbClr val="354052"/>
                </a:solidFill>
              </a:rPr>
              <a:t>Review of DASS Application/Renewal Criteria</a:t>
            </a:r>
          </a:p>
          <a:p>
            <a:pPr>
              <a:buClrTx/>
            </a:pPr>
            <a:r>
              <a:rPr lang="en-US" sz="3400" dirty="0">
                <a:solidFill>
                  <a:srgbClr val="354052"/>
                </a:solidFill>
              </a:rPr>
              <a:t>Differentiated Assistance Eligibility based on CALPADS data submissions</a:t>
            </a:r>
            <a:endParaRPr lang="en-US" sz="3400" dirty="0"/>
          </a:p>
          <a:p>
            <a:pPr>
              <a:buClrTx/>
            </a:pPr>
            <a:r>
              <a:rPr lang="en-US" sz="3400" dirty="0">
                <a:solidFill>
                  <a:srgbClr val="354052"/>
                </a:solidFill>
                <a:latin typeface="Arial"/>
                <a:cs typeface="Arial"/>
              </a:rPr>
              <a:t>Review of Priority 1: Teacher Assignment Data</a:t>
            </a:r>
          </a:p>
          <a:p>
            <a:pPr>
              <a:buClrTx/>
            </a:pPr>
            <a:r>
              <a:rPr lang="en-US" sz="3400" dirty="0">
                <a:solidFill>
                  <a:srgbClr val="354052"/>
                </a:solidFill>
                <a:latin typeface="Arial"/>
                <a:cs typeface="Arial"/>
              </a:rPr>
              <a:t>ESSA State Plan</a:t>
            </a:r>
          </a:p>
        </p:txBody>
      </p:sp>
    </p:spTree>
    <p:extLst>
      <p:ext uri="{BB962C8B-B14F-4D97-AF65-F5344CB8AC3E}">
        <p14:creationId xmlns:p14="http://schemas.microsoft.com/office/powerpoint/2010/main" val="3130717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9AD48-C289-41B5-DC63-74E29EAF8DF7}"/>
              </a:ext>
            </a:extLst>
          </p:cNvPr>
          <p:cNvSpPr>
            <a:spLocks noGrp="1"/>
          </p:cNvSpPr>
          <p:nvPr>
            <p:ph type="title"/>
          </p:nvPr>
        </p:nvSpPr>
        <p:spPr/>
        <p:txBody>
          <a:bodyPr/>
          <a:lstStyle/>
          <a:p>
            <a:r>
              <a:rPr lang="en-US" sz="4800" dirty="0">
                <a:solidFill>
                  <a:srgbClr val="FFFFFF"/>
                </a:solidFill>
                <a:ea typeface="+mj-lt"/>
                <a:cs typeface="+mj-lt"/>
              </a:rPr>
              <a:t>Incorporation of the Science Indicator into the Dashboard </a:t>
            </a:r>
            <a:endParaRPr lang="en-US" dirty="0"/>
          </a:p>
        </p:txBody>
      </p:sp>
    </p:spTree>
    <p:extLst>
      <p:ext uri="{BB962C8B-B14F-4D97-AF65-F5344CB8AC3E}">
        <p14:creationId xmlns:p14="http://schemas.microsoft.com/office/powerpoint/2010/main" val="23386261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D6C1E-8486-A3C9-ADF0-5C648B1E552C}"/>
              </a:ext>
            </a:extLst>
          </p:cNvPr>
          <p:cNvSpPr>
            <a:spLocks noGrp="1"/>
          </p:cNvSpPr>
          <p:nvPr>
            <p:ph type="title"/>
          </p:nvPr>
        </p:nvSpPr>
        <p:spPr/>
        <p:txBody>
          <a:bodyPr/>
          <a:lstStyle/>
          <a:p>
            <a:r>
              <a:rPr lang="en-US" sz="3600">
                <a:cs typeface="Aharoni"/>
              </a:rPr>
              <a:t>Science Workplan and Dashboard Principles </a:t>
            </a:r>
            <a:endParaRPr lang="en-US" sz="3600"/>
          </a:p>
        </p:txBody>
      </p:sp>
      <p:sp>
        <p:nvSpPr>
          <p:cNvPr id="3" name="Content Placeholder 2">
            <a:extLst>
              <a:ext uri="{FF2B5EF4-FFF2-40B4-BE49-F238E27FC236}">
                <a16:creationId xmlns:a16="http://schemas.microsoft.com/office/drawing/2014/main" id="{656F7D4C-6059-2300-4B6E-A2BAA479F9EB}"/>
              </a:ext>
            </a:extLst>
          </p:cNvPr>
          <p:cNvSpPr>
            <a:spLocks noGrp="1"/>
          </p:cNvSpPr>
          <p:nvPr>
            <p:ph sz="quarter" idx="10"/>
          </p:nvPr>
        </p:nvSpPr>
        <p:spPr/>
        <p:txBody>
          <a:bodyPr vert="horz" lIns="91440" tIns="45720" rIns="91440" bIns="45720" rtlCol="0" anchor="t">
            <a:normAutofit/>
          </a:bodyPr>
          <a:lstStyle/>
          <a:p>
            <a:pPr>
              <a:buClrTx/>
            </a:pPr>
            <a:r>
              <a:rPr lang="en-US" b="1" dirty="0">
                <a:latin typeface="Arial"/>
                <a:cs typeface="Arial"/>
              </a:rPr>
              <a:t>Principle 5</a:t>
            </a:r>
            <a:r>
              <a:rPr lang="en-US" dirty="0">
                <a:latin typeface="Arial"/>
                <a:cs typeface="Arial"/>
              </a:rPr>
              <a:t>: Values high performance and growth equally.</a:t>
            </a:r>
          </a:p>
          <a:p>
            <a:pPr>
              <a:buClrTx/>
            </a:pPr>
            <a:r>
              <a:rPr lang="en-US" b="1" dirty="0">
                <a:latin typeface="Arial"/>
                <a:cs typeface="Arial"/>
              </a:rPr>
              <a:t>Principle 8</a:t>
            </a:r>
            <a:r>
              <a:rPr lang="en-US" dirty="0">
                <a:latin typeface="Arial"/>
                <a:cs typeface="Arial"/>
              </a:rPr>
              <a:t>: Reflects technical quality through measures that are valid and reliable.</a:t>
            </a:r>
          </a:p>
          <a:p>
            <a:pPr>
              <a:buClrTx/>
            </a:pPr>
            <a:r>
              <a:rPr lang="en-US" b="1" dirty="0">
                <a:latin typeface="Arial"/>
                <a:cs typeface="Arial"/>
              </a:rPr>
              <a:t>Principle 11</a:t>
            </a:r>
            <a:r>
              <a:rPr lang="en-US" dirty="0">
                <a:latin typeface="Arial"/>
                <a:cs typeface="Arial"/>
              </a:rPr>
              <a:t>: Is subject to continuous revision and improvement.</a:t>
            </a:r>
          </a:p>
        </p:txBody>
      </p:sp>
    </p:spTree>
    <p:extLst>
      <p:ext uri="{BB962C8B-B14F-4D97-AF65-F5344CB8AC3E}">
        <p14:creationId xmlns:p14="http://schemas.microsoft.com/office/powerpoint/2010/main" val="33214043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A0C1F-8B65-3C4D-EEC4-FB5BCA87F15B}"/>
              </a:ext>
            </a:extLst>
          </p:cNvPr>
          <p:cNvSpPr>
            <a:spLocks noGrp="1"/>
          </p:cNvSpPr>
          <p:nvPr>
            <p:ph type="title"/>
          </p:nvPr>
        </p:nvSpPr>
        <p:spPr/>
        <p:txBody>
          <a:bodyPr/>
          <a:lstStyle/>
          <a:p>
            <a:r>
              <a:rPr lang="en-US" sz="5400">
                <a:cs typeface="Aharoni"/>
              </a:rPr>
              <a:t>Background on Science (1 of 3)</a:t>
            </a:r>
            <a:endParaRPr lang="en-US" sz="5400"/>
          </a:p>
        </p:txBody>
      </p:sp>
      <p:sp>
        <p:nvSpPr>
          <p:cNvPr id="3" name="Content Placeholder 2">
            <a:extLst>
              <a:ext uri="{FF2B5EF4-FFF2-40B4-BE49-F238E27FC236}">
                <a16:creationId xmlns:a16="http://schemas.microsoft.com/office/drawing/2014/main" id="{395E7F63-49BA-0635-6C9C-75144A4A86E3}"/>
              </a:ext>
            </a:extLst>
          </p:cNvPr>
          <p:cNvSpPr>
            <a:spLocks noGrp="1"/>
          </p:cNvSpPr>
          <p:nvPr>
            <p:ph sz="quarter" idx="10"/>
          </p:nvPr>
        </p:nvSpPr>
        <p:spPr/>
        <p:txBody>
          <a:bodyPr vert="horz" lIns="91440" tIns="45720" rIns="91440" bIns="45720" rtlCol="0" anchor="t">
            <a:normAutofit fontScale="92500" lnSpcReduction="10000"/>
          </a:bodyPr>
          <a:lstStyle/>
          <a:p>
            <a:r>
              <a:rPr lang="en-US" b="1" dirty="0">
                <a:latin typeface="Arial"/>
                <a:cs typeface="Arial"/>
              </a:rPr>
              <a:t>2018</a:t>
            </a:r>
          </a:p>
          <a:p>
            <a:pPr lvl="1"/>
            <a:r>
              <a:rPr lang="en-US" dirty="0">
                <a:latin typeface="Arial"/>
                <a:cs typeface="Arial"/>
              </a:rPr>
              <a:t>First operational California Science Test was administered to student in grades five, eight, and once in high school.</a:t>
            </a:r>
            <a:endParaRPr lang="en-US" dirty="0"/>
          </a:p>
          <a:p>
            <a:r>
              <a:rPr lang="en-US" b="1" dirty="0">
                <a:latin typeface="Arial"/>
                <a:cs typeface="Arial"/>
              </a:rPr>
              <a:t>2020</a:t>
            </a:r>
            <a:endParaRPr lang="en-US" b="1" dirty="0"/>
          </a:p>
          <a:p>
            <a:pPr lvl="1"/>
            <a:r>
              <a:rPr lang="en-US" dirty="0">
                <a:latin typeface="Arial"/>
                <a:cs typeface="Arial"/>
              </a:rPr>
              <a:t>At the March SBE meeting, CDE discussed the timeline  for potential incorporation of the Science test results into the Dashboard.</a:t>
            </a:r>
            <a:endParaRPr lang="en-US" dirty="0"/>
          </a:p>
        </p:txBody>
      </p:sp>
    </p:spTree>
    <p:extLst>
      <p:ext uri="{BB962C8B-B14F-4D97-AF65-F5344CB8AC3E}">
        <p14:creationId xmlns:p14="http://schemas.microsoft.com/office/powerpoint/2010/main" val="3380887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A0C1F-8B65-3C4D-EEC4-FB5BCA87F15B}"/>
              </a:ext>
            </a:extLst>
          </p:cNvPr>
          <p:cNvSpPr>
            <a:spLocks noGrp="1"/>
          </p:cNvSpPr>
          <p:nvPr>
            <p:ph type="title"/>
          </p:nvPr>
        </p:nvSpPr>
        <p:spPr/>
        <p:txBody>
          <a:bodyPr/>
          <a:lstStyle/>
          <a:p>
            <a:r>
              <a:rPr lang="en-US" sz="5400">
                <a:cs typeface="Aharoni"/>
              </a:rPr>
              <a:t>Background on Science (2 of 3)</a:t>
            </a:r>
            <a:endParaRPr lang="en-US" sz="5400"/>
          </a:p>
        </p:txBody>
      </p:sp>
      <p:sp>
        <p:nvSpPr>
          <p:cNvPr id="3" name="Content Placeholder 2">
            <a:extLst>
              <a:ext uri="{FF2B5EF4-FFF2-40B4-BE49-F238E27FC236}">
                <a16:creationId xmlns:a16="http://schemas.microsoft.com/office/drawing/2014/main" id="{395E7F63-49BA-0635-6C9C-75144A4A86E3}"/>
              </a:ext>
            </a:extLst>
          </p:cNvPr>
          <p:cNvSpPr>
            <a:spLocks noGrp="1"/>
          </p:cNvSpPr>
          <p:nvPr>
            <p:ph sz="quarter" idx="10"/>
          </p:nvPr>
        </p:nvSpPr>
        <p:spPr/>
        <p:txBody>
          <a:bodyPr vert="horz" lIns="91440" tIns="45720" rIns="91440" bIns="45720" rtlCol="0" anchor="t">
            <a:normAutofit fontScale="92500" lnSpcReduction="10000"/>
          </a:bodyPr>
          <a:lstStyle/>
          <a:p>
            <a:r>
              <a:rPr lang="en-US" b="1" dirty="0">
                <a:latin typeface="Arial"/>
                <a:cs typeface="Arial"/>
              </a:rPr>
              <a:t>March 2022 SBE Meeting</a:t>
            </a:r>
            <a:endParaRPr lang="en-US" b="1" dirty="0"/>
          </a:p>
          <a:p>
            <a:pPr lvl="1"/>
            <a:r>
              <a:rPr lang="en-US" dirty="0">
                <a:latin typeface="Arial"/>
                <a:cs typeface="Arial"/>
              </a:rPr>
              <a:t>CDE provided an update on the feasibility of when the science results could be incorporated into the Dashboard considering the revised blueprints.</a:t>
            </a:r>
          </a:p>
          <a:p>
            <a:r>
              <a:rPr lang="en-US" sz="3800" b="1" dirty="0">
                <a:latin typeface="Arial"/>
                <a:cs typeface="Arial"/>
              </a:rPr>
              <a:t>September 2022 SBE Meeting</a:t>
            </a:r>
            <a:endParaRPr lang="en-US" sz="3800" dirty="0">
              <a:latin typeface="Arial"/>
              <a:cs typeface="Arial"/>
            </a:endParaRPr>
          </a:p>
          <a:p>
            <a:pPr lvl="1"/>
            <a:r>
              <a:rPr lang="en-US" dirty="0">
                <a:latin typeface="Arial"/>
                <a:cs typeface="Arial"/>
              </a:rPr>
              <a:t>SBE approved the insertion of a link on the Dashboard Additional Reports to the California Science Test results on the CAASPP website.</a:t>
            </a:r>
            <a:endParaRPr lang="en-US" dirty="0"/>
          </a:p>
        </p:txBody>
      </p:sp>
    </p:spTree>
    <p:extLst>
      <p:ext uri="{BB962C8B-B14F-4D97-AF65-F5344CB8AC3E}">
        <p14:creationId xmlns:p14="http://schemas.microsoft.com/office/powerpoint/2010/main" val="74594717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A0C1F-8B65-3C4D-EEC4-FB5BCA87F15B}"/>
              </a:ext>
            </a:extLst>
          </p:cNvPr>
          <p:cNvSpPr>
            <a:spLocks noGrp="1"/>
          </p:cNvSpPr>
          <p:nvPr>
            <p:ph type="title"/>
          </p:nvPr>
        </p:nvSpPr>
        <p:spPr/>
        <p:txBody>
          <a:bodyPr/>
          <a:lstStyle/>
          <a:p>
            <a:r>
              <a:rPr lang="en-US" sz="5400">
                <a:cs typeface="Aharoni"/>
              </a:rPr>
              <a:t>Background on Science (3 of 3)</a:t>
            </a:r>
            <a:endParaRPr lang="en-US" sz="5400"/>
          </a:p>
        </p:txBody>
      </p:sp>
      <p:sp>
        <p:nvSpPr>
          <p:cNvPr id="3" name="Content Placeholder 2">
            <a:extLst>
              <a:ext uri="{FF2B5EF4-FFF2-40B4-BE49-F238E27FC236}">
                <a16:creationId xmlns:a16="http://schemas.microsoft.com/office/drawing/2014/main" id="{395E7F63-49BA-0635-6C9C-75144A4A86E3}"/>
              </a:ext>
            </a:extLst>
          </p:cNvPr>
          <p:cNvSpPr>
            <a:spLocks noGrp="1"/>
          </p:cNvSpPr>
          <p:nvPr>
            <p:ph sz="quarter" idx="10"/>
          </p:nvPr>
        </p:nvSpPr>
        <p:spPr>
          <a:xfrm>
            <a:off x="647699" y="1709468"/>
            <a:ext cx="11160423" cy="4348432"/>
          </a:xfrm>
        </p:spPr>
        <p:txBody>
          <a:bodyPr vert="horz" lIns="91440" tIns="45720" rIns="91440" bIns="45720" rtlCol="0" anchor="t">
            <a:normAutofit fontScale="85000" lnSpcReduction="20000"/>
          </a:bodyPr>
          <a:lstStyle/>
          <a:p>
            <a:r>
              <a:rPr lang="en-US" b="1" dirty="0">
                <a:latin typeface="Arial"/>
                <a:cs typeface="Arial"/>
              </a:rPr>
              <a:t>December 2022 and 2023</a:t>
            </a:r>
            <a:endParaRPr lang="en-US" b="1" dirty="0"/>
          </a:p>
          <a:p>
            <a:pPr lvl="1"/>
            <a:r>
              <a:rPr lang="en-US" sz="3200" dirty="0">
                <a:latin typeface="Arial"/>
                <a:cs typeface="Arial"/>
              </a:rPr>
              <a:t>2022 Dashboard Additional Reports links to the California Science Test (CAST) results on the CAASPP website.</a:t>
            </a:r>
          </a:p>
          <a:p>
            <a:r>
              <a:rPr lang="en-US" b="1" dirty="0">
                <a:latin typeface="Arial"/>
                <a:cs typeface="Arial"/>
              </a:rPr>
              <a:t>July 2024 SBE Meeting</a:t>
            </a:r>
          </a:p>
          <a:p>
            <a:pPr lvl="1"/>
            <a:r>
              <a:rPr lang="en-US" dirty="0">
                <a:latin typeface="Arial"/>
                <a:cs typeface="Arial"/>
              </a:rPr>
              <a:t>SBE approves a metric to measure Science on the Dashboard, inclusion of a participation rate, and a high school methodology</a:t>
            </a:r>
          </a:p>
          <a:p>
            <a:r>
              <a:rPr lang="en-US" b="1" dirty="0">
                <a:latin typeface="Arial"/>
                <a:cs typeface="Arial"/>
              </a:rPr>
              <a:t>November 2024 </a:t>
            </a:r>
            <a:endParaRPr lang="en-US" dirty="0">
              <a:latin typeface="Arial"/>
              <a:cs typeface="Arial"/>
            </a:endParaRPr>
          </a:p>
          <a:p>
            <a:pPr lvl="1"/>
            <a:r>
              <a:rPr lang="en-US" sz="3200" dirty="0">
                <a:latin typeface="Arial"/>
                <a:cs typeface="Arial"/>
              </a:rPr>
              <a:t>Science Indicator published on the 2024 Dashboard with status and change for informational purposes only</a:t>
            </a:r>
            <a:endParaRPr lang="en-US" dirty="0"/>
          </a:p>
        </p:txBody>
      </p:sp>
    </p:spTree>
    <p:extLst>
      <p:ext uri="{BB962C8B-B14F-4D97-AF65-F5344CB8AC3E}">
        <p14:creationId xmlns:p14="http://schemas.microsoft.com/office/powerpoint/2010/main" val="420109440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CE92A6-FA92-31AF-F300-B37C4DF1CD1E}"/>
              </a:ext>
            </a:extLst>
          </p:cNvPr>
          <p:cNvSpPr>
            <a:spLocks noGrp="1"/>
          </p:cNvSpPr>
          <p:nvPr>
            <p:ph type="title"/>
          </p:nvPr>
        </p:nvSpPr>
        <p:spPr/>
        <p:txBody>
          <a:bodyPr/>
          <a:lstStyle/>
          <a:p>
            <a:r>
              <a:rPr lang="en-US" sz="4000">
                <a:cs typeface="Aharoni"/>
              </a:rPr>
              <a:t>SBE Decision Points for Science Workplan</a:t>
            </a:r>
            <a:endParaRPr lang="en-US" sz="4000"/>
          </a:p>
        </p:txBody>
      </p:sp>
      <p:sp>
        <p:nvSpPr>
          <p:cNvPr id="3" name="Content Placeholder 2">
            <a:extLst>
              <a:ext uri="{FF2B5EF4-FFF2-40B4-BE49-F238E27FC236}">
                <a16:creationId xmlns:a16="http://schemas.microsoft.com/office/drawing/2014/main" id="{3C318D3E-AB26-03E1-9426-0B49350AA855}"/>
              </a:ext>
            </a:extLst>
          </p:cNvPr>
          <p:cNvSpPr>
            <a:spLocks noGrp="1"/>
          </p:cNvSpPr>
          <p:nvPr>
            <p:ph sz="quarter" idx="10"/>
          </p:nvPr>
        </p:nvSpPr>
        <p:spPr>
          <a:xfrm>
            <a:off x="647699" y="1752600"/>
            <a:ext cx="10858499" cy="4737786"/>
          </a:xfrm>
        </p:spPr>
        <p:txBody>
          <a:bodyPr vert="horz" lIns="91440" tIns="45720" rIns="91440" bIns="45720" rtlCol="0" anchor="t">
            <a:normAutofit fontScale="77500" lnSpcReduction="20000"/>
          </a:bodyPr>
          <a:lstStyle/>
          <a:p>
            <a:pPr marL="91440" indent="0">
              <a:buNone/>
            </a:pPr>
            <a:r>
              <a:rPr lang="en-US" dirty="0">
                <a:latin typeface="Arial"/>
                <a:cs typeface="Arial"/>
              </a:rPr>
              <a:t>To move forward with this process, the SBE will need to take action on the following five remaining decision points:</a:t>
            </a:r>
          </a:p>
          <a:p>
            <a:pPr marL="834390" indent="-742950">
              <a:buAutoNum type="arabicPeriod"/>
            </a:pPr>
            <a:r>
              <a:rPr lang="en-US" dirty="0">
                <a:latin typeface="Arial"/>
                <a:cs typeface="Arial"/>
              </a:rPr>
              <a:t>Approval of Status Cut Points</a:t>
            </a:r>
            <a:endParaRPr lang="en-US" dirty="0"/>
          </a:p>
          <a:p>
            <a:pPr marL="834390" indent="-742950">
              <a:buAutoNum type="arabicPeriod" startAt="2"/>
            </a:pPr>
            <a:r>
              <a:rPr lang="en-US" dirty="0">
                <a:latin typeface="Arial"/>
                <a:cs typeface="Arial"/>
              </a:rPr>
              <a:t>Approval of Change Cut Points</a:t>
            </a:r>
          </a:p>
          <a:p>
            <a:pPr marL="834390" indent="-742950">
              <a:buAutoNum type="arabicPeriod" startAt="2"/>
            </a:pPr>
            <a:r>
              <a:rPr lang="en-US" dirty="0">
                <a:latin typeface="Arial"/>
                <a:cs typeface="Arial"/>
              </a:rPr>
              <a:t>Approval of a Color Scheme for the Five-by-Five Color Grid</a:t>
            </a:r>
            <a:endParaRPr lang="en-US" dirty="0"/>
          </a:p>
          <a:p>
            <a:pPr marL="834390" indent="-742950">
              <a:buAutoNum type="arabicPeriod" startAt="2"/>
            </a:pPr>
            <a:r>
              <a:rPr lang="en-US" dirty="0">
                <a:latin typeface="Arial"/>
                <a:cs typeface="Arial"/>
              </a:rPr>
              <a:t>Inclusion of the Indicator within the State Accountability System through Differentiated Assistance Criteria (DA) </a:t>
            </a:r>
          </a:p>
          <a:p>
            <a:pPr marL="834390" indent="-742950">
              <a:buAutoNum type="arabicPeriod" startAt="2"/>
            </a:pPr>
            <a:r>
              <a:rPr lang="en-US" dirty="0">
                <a:latin typeface="Arial"/>
                <a:cs typeface="Arial"/>
              </a:rPr>
              <a:t>Inclusion of the Indicator within the Federal Accountability System through Every Student Succeeds Act (ESSA) Eligibility Identification</a:t>
            </a:r>
            <a:endParaRPr lang="en-US" dirty="0"/>
          </a:p>
          <a:p>
            <a:pPr>
              <a:buAutoNum type="arabicPeriod" startAt="2"/>
            </a:pPr>
            <a:endParaRPr lang="en-US" dirty="0"/>
          </a:p>
        </p:txBody>
      </p:sp>
    </p:spTree>
    <p:extLst>
      <p:ext uri="{BB962C8B-B14F-4D97-AF65-F5344CB8AC3E}">
        <p14:creationId xmlns:p14="http://schemas.microsoft.com/office/powerpoint/2010/main" val="10688350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025CB-3F73-72ED-7098-5290D2A718F8}"/>
              </a:ext>
            </a:extLst>
          </p:cNvPr>
          <p:cNvSpPr>
            <a:spLocks noGrp="1"/>
          </p:cNvSpPr>
          <p:nvPr>
            <p:ph type="title"/>
          </p:nvPr>
        </p:nvSpPr>
        <p:spPr/>
        <p:txBody>
          <a:bodyPr/>
          <a:lstStyle/>
          <a:p>
            <a:r>
              <a:rPr lang="en-US" sz="4400">
                <a:solidFill>
                  <a:srgbClr val="354052"/>
                </a:solidFill>
                <a:cs typeface="Arial"/>
              </a:rPr>
              <a:t>Decision Points 2-4: </a:t>
            </a:r>
            <a:br>
              <a:rPr lang="en-US" sz="4400">
                <a:solidFill>
                  <a:srgbClr val="354052"/>
                </a:solidFill>
                <a:cs typeface="Arial"/>
              </a:rPr>
            </a:br>
            <a:r>
              <a:rPr lang="en-US" sz="4400">
                <a:solidFill>
                  <a:srgbClr val="354052"/>
                </a:solidFill>
                <a:cs typeface="Arial"/>
              </a:rPr>
              <a:t>Creation of a Color on the Dashboard</a:t>
            </a:r>
          </a:p>
        </p:txBody>
      </p:sp>
      <p:sp>
        <p:nvSpPr>
          <p:cNvPr id="3" name="Content Placeholder 2">
            <a:extLst>
              <a:ext uri="{FF2B5EF4-FFF2-40B4-BE49-F238E27FC236}">
                <a16:creationId xmlns:a16="http://schemas.microsoft.com/office/drawing/2014/main" id="{C126CE9E-8743-4B81-C686-D7607456A236}"/>
              </a:ext>
            </a:extLst>
          </p:cNvPr>
          <p:cNvSpPr>
            <a:spLocks noGrp="1"/>
          </p:cNvSpPr>
          <p:nvPr>
            <p:ph sz="quarter" idx="10"/>
          </p:nvPr>
        </p:nvSpPr>
        <p:spPr/>
        <p:txBody>
          <a:bodyPr vert="horz" lIns="91440" tIns="45720" rIns="91440" bIns="45720" rtlCol="0" anchor="t">
            <a:normAutofit/>
          </a:bodyPr>
          <a:lstStyle/>
          <a:p>
            <a:r>
              <a:rPr lang="en-US" dirty="0">
                <a:solidFill>
                  <a:srgbClr val="354052"/>
                </a:solidFill>
                <a:latin typeface="Arial"/>
                <a:cs typeface="Arial"/>
              </a:rPr>
              <a:t>CDE will evaluate the results and share the distribution of results for the Science Assessment metric from the 2021–22, 2022–23 and 2023–24 assessments.</a:t>
            </a:r>
          </a:p>
          <a:p>
            <a:r>
              <a:rPr lang="en-US" dirty="0">
                <a:solidFill>
                  <a:srgbClr val="354052"/>
                </a:solidFill>
                <a:latin typeface="Arial"/>
                <a:cs typeface="Arial"/>
              </a:rPr>
              <a:t>SBE will establish cut points for status and change and choose a color scheme for the five-by-five color grid. </a:t>
            </a:r>
            <a:endParaRPr lang="en-US" dirty="0"/>
          </a:p>
        </p:txBody>
      </p:sp>
    </p:spTree>
    <p:extLst>
      <p:ext uri="{BB962C8B-B14F-4D97-AF65-F5344CB8AC3E}">
        <p14:creationId xmlns:p14="http://schemas.microsoft.com/office/powerpoint/2010/main" val="39395762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5E33D-AA73-A700-FAC9-98CEDEEA82C3}"/>
              </a:ext>
            </a:extLst>
          </p:cNvPr>
          <p:cNvSpPr>
            <a:spLocks noGrp="1"/>
          </p:cNvSpPr>
          <p:nvPr>
            <p:ph type="title"/>
          </p:nvPr>
        </p:nvSpPr>
        <p:spPr>
          <a:xfrm>
            <a:off x="1" y="-1"/>
            <a:ext cx="8113362" cy="1752600"/>
          </a:xfrm>
        </p:spPr>
        <p:txBody>
          <a:bodyPr anchor="ctr">
            <a:normAutofit/>
          </a:bodyPr>
          <a:lstStyle/>
          <a:p>
            <a:r>
              <a:rPr lang="en-US" cap="none" dirty="0"/>
              <a:t>Long-Term English Learner in Accountability</a:t>
            </a:r>
          </a:p>
        </p:txBody>
      </p:sp>
      <p:pic>
        <p:nvPicPr>
          <p:cNvPr id="4" name="Picture 3">
            <a:extLst>
              <a:ext uri="{FF2B5EF4-FFF2-40B4-BE49-F238E27FC236}">
                <a16:creationId xmlns:a16="http://schemas.microsoft.com/office/drawing/2014/main" id="{98212A6B-588A-8E10-C474-2270F7A2D759}"/>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r="-2" b="15577"/>
          <a:stretch/>
        </p:blipFill>
        <p:spPr>
          <a:xfrm>
            <a:off x="-1" y="1752600"/>
            <a:ext cx="8113364" cy="4572000"/>
          </a:xfrm>
          <a:prstGeom prst="rect">
            <a:avLst/>
          </a:prstGeom>
          <a:noFill/>
        </p:spPr>
      </p:pic>
      <p:sp>
        <p:nvSpPr>
          <p:cNvPr id="3" name="Content Placeholder 2">
            <a:extLst>
              <a:ext uri="{FF2B5EF4-FFF2-40B4-BE49-F238E27FC236}">
                <a16:creationId xmlns:a16="http://schemas.microsoft.com/office/drawing/2014/main" id="{6CCA0CAF-E996-D957-7880-F1AC46826962}"/>
              </a:ext>
            </a:extLst>
          </p:cNvPr>
          <p:cNvSpPr>
            <a:spLocks noGrp="1"/>
          </p:cNvSpPr>
          <p:nvPr>
            <p:ph sz="quarter" idx="4294967295"/>
          </p:nvPr>
        </p:nvSpPr>
        <p:spPr>
          <a:xfrm>
            <a:off x="8367252" y="0"/>
            <a:ext cx="3824746" cy="6324598"/>
          </a:xfrm>
        </p:spPr>
        <p:txBody>
          <a:bodyPr vert="horz" lIns="91440" tIns="45720" rIns="91440" bIns="45720" rtlCol="0" anchor="ctr">
            <a:normAutofit fontScale="92500" lnSpcReduction="10000"/>
          </a:bodyPr>
          <a:lstStyle/>
          <a:p>
            <a:pPr marL="457200" indent="-457200" algn="l">
              <a:buFont typeface="Arial" panose="020B0604020202020204" pitchFamily="34" charset="0"/>
              <a:buChar char="•"/>
            </a:pPr>
            <a:r>
              <a:rPr lang="en-US" sz="2800" dirty="0"/>
              <a:t>Definition: “</a:t>
            </a:r>
            <a:r>
              <a:rPr lang="en-US" sz="2800" i="1" dirty="0"/>
              <a:t>A pupil who has not attained English language proficiency within 7 years of initial classification as an English learner</a:t>
            </a:r>
            <a:r>
              <a:rPr lang="en-US" sz="2800" dirty="0"/>
              <a:t>”</a:t>
            </a:r>
          </a:p>
          <a:p>
            <a:pPr marL="457200" indent="-457200" algn="l">
              <a:buFont typeface="Arial" panose="020B0604020202020204" pitchFamily="34" charset="0"/>
              <a:buChar char="•"/>
            </a:pPr>
            <a:r>
              <a:rPr lang="en-US" sz="2800" dirty="0"/>
              <a:t>Accountability Cumulative Enrollment Student Count: </a:t>
            </a:r>
            <a:r>
              <a:rPr lang="en-US" sz="2800" b="1" dirty="0"/>
              <a:t>300,802</a:t>
            </a:r>
          </a:p>
          <a:p>
            <a:pPr marL="457200" indent="-457200" algn="l">
              <a:buFont typeface="Arial" panose="020B0604020202020204" pitchFamily="34" charset="0"/>
              <a:buChar char="•"/>
            </a:pPr>
            <a:r>
              <a:rPr lang="en-US" sz="2800" dirty="0"/>
              <a:t>Included in Local Control Funding Formula Accountability Determinations</a:t>
            </a:r>
          </a:p>
        </p:txBody>
      </p:sp>
    </p:spTree>
    <p:extLst>
      <p:ext uri="{BB962C8B-B14F-4D97-AF65-F5344CB8AC3E}">
        <p14:creationId xmlns:p14="http://schemas.microsoft.com/office/powerpoint/2010/main" val="292357281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27966-43D5-BA99-1A22-B0DEC46A7B24}"/>
              </a:ext>
            </a:extLst>
          </p:cNvPr>
          <p:cNvSpPr>
            <a:spLocks noGrp="1"/>
          </p:cNvSpPr>
          <p:nvPr>
            <p:ph type="title"/>
          </p:nvPr>
        </p:nvSpPr>
        <p:spPr/>
        <p:txBody>
          <a:bodyPr/>
          <a:lstStyle/>
          <a:p>
            <a:r>
              <a:rPr lang="en-US" sz="4400">
                <a:solidFill>
                  <a:srgbClr val="354052"/>
                </a:solidFill>
                <a:cs typeface="Arial"/>
              </a:rPr>
              <a:t>Decision Points 5 and 6: </a:t>
            </a:r>
            <a:br>
              <a:rPr lang="en-US" sz="4400">
                <a:solidFill>
                  <a:srgbClr val="354052"/>
                </a:solidFill>
                <a:cs typeface="Arial"/>
              </a:rPr>
            </a:br>
            <a:r>
              <a:rPr lang="en-US" sz="4400">
                <a:solidFill>
                  <a:srgbClr val="354052"/>
                </a:solidFill>
                <a:cs typeface="Arial"/>
              </a:rPr>
              <a:t>Support Eligibility Determinations</a:t>
            </a:r>
          </a:p>
        </p:txBody>
      </p:sp>
      <p:sp>
        <p:nvSpPr>
          <p:cNvPr id="3" name="Content Placeholder 2">
            <a:extLst>
              <a:ext uri="{FF2B5EF4-FFF2-40B4-BE49-F238E27FC236}">
                <a16:creationId xmlns:a16="http://schemas.microsoft.com/office/drawing/2014/main" id="{24D5B90A-D480-8BB0-E45F-D2412739CDDC}"/>
              </a:ext>
            </a:extLst>
          </p:cNvPr>
          <p:cNvSpPr>
            <a:spLocks noGrp="1"/>
          </p:cNvSpPr>
          <p:nvPr>
            <p:ph sz="quarter" idx="10"/>
          </p:nvPr>
        </p:nvSpPr>
        <p:spPr/>
        <p:txBody>
          <a:bodyPr vert="horz" lIns="91440" tIns="45720" rIns="91440" bIns="45720" rtlCol="0" anchor="t">
            <a:normAutofit/>
          </a:bodyPr>
          <a:lstStyle/>
          <a:p>
            <a:r>
              <a:rPr lang="en-US" dirty="0">
                <a:solidFill>
                  <a:srgbClr val="354052"/>
                </a:solidFill>
                <a:latin typeface="Arial"/>
                <a:cs typeface="Arial"/>
              </a:rPr>
              <a:t>The final decision points for the SBE would be to evaluate whether results on the metric would be added to the criteria to identify LEAs under the LCFF eligibility criteria and/or schools ESSA criteria.  </a:t>
            </a:r>
          </a:p>
        </p:txBody>
      </p:sp>
    </p:spTree>
    <p:extLst>
      <p:ext uri="{BB962C8B-B14F-4D97-AF65-F5344CB8AC3E}">
        <p14:creationId xmlns:p14="http://schemas.microsoft.com/office/powerpoint/2010/main" val="180562870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17895-7065-8EBF-40BE-49A53CCD9E50}"/>
              </a:ext>
            </a:extLst>
          </p:cNvPr>
          <p:cNvSpPr>
            <a:spLocks noGrp="1"/>
          </p:cNvSpPr>
          <p:nvPr>
            <p:ph type="title"/>
          </p:nvPr>
        </p:nvSpPr>
        <p:spPr/>
        <p:txBody>
          <a:bodyPr/>
          <a:lstStyle/>
          <a:p>
            <a:r>
              <a:rPr lang="en-US" sz="4000">
                <a:cs typeface="Arial"/>
              </a:rPr>
              <a:t>2025 Science Assessment Workplan: Science Indicator with a Color</a:t>
            </a:r>
            <a:endParaRPr lang="en-US" sz="4400" b="0">
              <a:solidFill>
                <a:srgbClr val="000000"/>
              </a:solidFill>
              <a:cs typeface="Arial"/>
            </a:endParaRPr>
          </a:p>
        </p:txBody>
      </p:sp>
      <p:sp>
        <p:nvSpPr>
          <p:cNvPr id="3" name="Content Placeholder 2">
            <a:extLst>
              <a:ext uri="{FF2B5EF4-FFF2-40B4-BE49-F238E27FC236}">
                <a16:creationId xmlns:a16="http://schemas.microsoft.com/office/drawing/2014/main" id="{644748BD-0CE0-C213-FC3A-4378F1E3A125}"/>
              </a:ext>
            </a:extLst>
          </p:cNvPr>
          <p:cNvSpPr>
            <a:spLocks noGrp="1"/>
          </p:cNvSpPr>
          <p:nvPr>
            <p:ph sz="quarter" idx="10"/>
          </p:nvPr>
        </p:nvSpPr>
        <p:spPr>
          <a:xfrm>
            <a:off x="647700" y="2079172"/>
            <a:ext cx="10858499" cy="4305300"/>
          </a:xfrm>
        </p:spPr>
        <p:txBody>
          <a:bodyPr vert="horz" lIns="91440" tIns="45720" rIns="91440" bIns="45720" rtlCol="0" anchor="t">
            <a:normAutofit fontScale="92500"/>
          </a:bodyPr>
          <a:lstStyle/>
          <a:p>
            <a:pPr marL="91440" indent="0">
              <a:buNone/>
            </a:pPr>
            <a:r>
              <a:rPr lang="en-US" dirty="0">
                <a:latin typeface="Arial"/>
                <a:cs typeface="Arial"/>
              </a:rPr>
              <a:t>Phase II: Decision Points 2, 3, and 4</a:t>
            </a:r>
          </a:p>
          <a:p>
            <a:r>
              <a:rPr lang="en-US" b="1" dirty="0">
                <a:latin typeface="Arial"/>
                <a:cs typeface="Arial"/>
              </a:rPr>
              <a:t>Approval of Status Cut Points, Change Cut Points, and Color Scheme for the Five-by-Five Color Grid </a:t>
            </a:r>
            <a:endParaRPr lang="en-US" b="1" dirty="0"/>
          </a:p>
          <a:p>
            <a:pPr lvl="1">
              <a:buFont typeface="Courier New" panose="020B0604020202020204" pitchFamily="34" charset="0"/>
              <a:buChar char="o"/>
            </a:pPr>
            <a:r>
              <a:rPr lang="en-US" dirty="0">
                <a:latin typeface="Arial"/>
                <a:cs typeface="Arial"/>
              </a:rPr>
              <a:t>CDE Work Timeframe: January 2025</a:t>
            </a:r>
            <a:endParaRPr lang="en-US" dirty="0"/>
          </a:p>
          <a:p>
            <a:pPr lvl="1">
              <a:buFont typeface="Courier New" panose="020B0604020202020204" pitchFamily="34" charset="0"/>
              <a:buChar char="o"/>
            </a:pPr>
            <a:r>
              <a:rPr lang="en-US" dirty="0">
                <a:latin typeface="Arial"/>
                <a:cs typeface="Arial"/>
              </a:rPr>
              <a:t>State Board of Education Meeting: March 2025</a:t>
            </a:r>
            <a:endParaRPr lang="en-US" dirty="0"/>
          </a:p>
          <a:p>
            <a:r>
              <a:rPr lang="en-US" b="1" dirty="0">
                <a:latin typeface="Arial"/>
                <a:cs typeface="Arial"/>
              </a:rPr>
              <a:t>Posting of Science Indicator with a full color on the 2025 Dashboard</a:t>
            </a:r>
            <a:endParaRPr lang="en-US" b="1" dirty="0"/>
          </a:p>
        </p:txBody>
      </p:sp>
    </p:spTree>
    <p:extLst>
      <p:ext uri="{BB962C8B-B14F-4D97-AF65-F5344CB8AC3E}">
        <p14:creationId xmlns:p14="http://schemas.microsoft.com/office/powerpoint/2010/main" val="218330249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17895-7065-8EBF-40BE-49A53CCD9E50}"/>
              </a:ext>
            </a:extLst>
          </p:cNvPr>
          <p:cNvSpPr>
            <a:spLocks noGrp="1"/>
          </p:cNvSpPr>
          <p:nvPr>
            <p:ph type="title"/>
          </p:nvPr>
        </p:nvSpPr>
        <p:spPr>
          <a:xfrm>
            <a:off x="647698" y="132443"/>
            <a:ext cx="10858500" cy="1335314"/>
          </a:xfrm>
        </p:spPr>
        <p:txBody>
          <a:bodyPr/>
          <a:lstStyle/>
          <a:p>
            <a:r>
              <a:rPr lang="en-US" sz="4000">
                <a:cs typeface="Arial"/>
              </a:rPr>
              <a:t>2025 Science Assessment Workplan: </a:t>
            </a:r>
            <a:br>
              <a:rPr lang="en-US" sz="4000">
                <a:cs typeface="Arial"/>
              </a:rPr>
            </a:br>
            <a:r>
              <a:rPr lang="en-US" sz="4000">
                <a:cs typeface="Arial"/>
              </a:rPr>
              <a:t>State and Federal Eligibility</a:t>
            </a:r>
            <a:endParaRPr lang="en-US" sz="4400" b="0">
              <a:solidFill>
                <a:srgbClr val="000000"/>
              </a:solidFill>
              <a:cs typeface="Arial"/>
            </a:endParaRPr>
          </a:p>
        </p:txBody>
      </p:sp>
      <p:sp>
        <p:nvSpPr>
          <p:cNvPr id="3" name="Content Placeholder 2">
            <a:extLst>
              <a:ext uri="{FF2B5EF4-FFF2-40B4-BE49-F238E27FC236}">
                <a16:creationId xmlns:a16="http://schemas.microsoft.com/office/drawing/2014/main" id="{644748BD-0CE0-C213-FC3A-4378F1E3A125}"/>
              </a:ext>
            </a:extLst>
          </p:cNvPr>
          <p:cNvSpPr>
            <a:spLocks noGrp="1"/>
          </p:cNvSpPr>
          <p:nvPr>
            <p:ph sz="quarter" idx="10"/>
          </p:nvPr>
        </p:nvSpPr>
        <p:spPr>
          <a:xfrm>
            <a:off x="647698" y="1467757"/>
            <a:ext cx="10858499" cy="5124631"/>
          </a:xfrm>
        </p:spPr>
        <p:txBody>
          <a:bodyPr vert="horz" lIns="91440" tIns="45720" rIns="91440" bIns="45720" rtlCol="0" anchor="t">
            <a:noAutofit/>
          </a:bodyPr>
          <a:lstStyle/>
          <a:p>
            <a:pPr marL="91440" indent="0">
              <a:spcBef>
                <a:spcPts val="0"/>
              </a:spcBef>
              <a:buNone/>
            </a:pPr>
            <a:r>
              <a:rPr lang="en-US" sz="2400" dirty="0">
                <a:latin typeface="Arial"/>
                <a:cs typeface="Arial"/>
              </a:rPr>
              <a:t>Phase II: Decision Points 5 and 6</a:t>
            </a:r>
          </a:p>
          <a:p>
            <a:pPr>
              <a:spcBef>
                <a:spcPts val="0"/>
              </a:spcBef>
            </a:pPr>
            <a:r>
              <a:rPr lang="en-US" sz="2400" b="1" dirty="0">
                <a:latin typeface="Arial"/>
                <a:cs typeface="Arial"/>
              </a:rPr>
              <a:t>Decision on the inclusion of the Indicator within the state accountability system through Differentiated Assistance Criteria</a:t>
            </a:r>
            <a:r>
              <a:rPr lang="en-US" sz="2400" dirty="0">
                <a:latin typeface="Arial"/>
                <a:cs typeface="Arial"/>
              </a:rPr>
              <a:t> </a:t>
            </a:r>
            <a:r>
              <a:rPr lang="en-US" sz="2400" b="1" dirty="0">
                <a:latin typeface="Arial"/>
                <a:cs typeface="Arial"/>
              </a:rPr>
              <a:t>and Federal Accountability System through ESSA Eligibility Identification </a:t>
            </a:r>
            <a:endParaRPr lang="en-US" sz="2400" b="1" dirty="0"/>
          </a:p>
          <a:p>
            <a:pPr lvl="1">
              <a:spcBef>
                <a:spcPts val="0"/>
              </a:spcBef>
              <a:buFont typeface="Courier New" panose="020B0604020202020204" pitchFamily="34" charset="0"/>
              <a:buChar char="o"/>
            </a:pPr>
            <a:r>
              <a:rPr lang="en-US" sz="2400" dirty="0">
                <a:latin typeface="Arial"/>
                <a:cs typeface="Arial"/>
              </a:rPr>
              <a:t>CDE Work Timeframe: January – May 2025</a:t>
            </a:r>
            <a:endParaRPr lang="en-US" sz="2400" dirty="0"/>
          </a:p>
          <a:p>
            <a:pPr lvl="1">
              <a:spcBef>
                <a:spcPts val="0"/>
              </a:spcBef>
              <a:buFont typeface="Courier New" panose="020B0604020202020204" pitchFamily="34" charset="0"/>
              <a:buChar char="o"/>
            </a:pPr>
            <a:r>
              <a:rPr lang="en-US" sz="2400" dirty="0">
                <a:latin typeface="Arial"/>
                <a:cs typeface="Arial"/>
              </a:rPr>
              <a:t>California Practitioners Advisory Group: June 2025</a:t>
            </a:r>
            <a:endParaRPr lang="en-US" sz="2400" dirty="0"/>
          </a:p>
          <a:p>
            <a:pPr lvl="1">
              <a:spcBef>
                <a:spcPts val="0"/>
              </a:spcBef>
              <a:buFont typeface="Courier New" panose="020B0604020202020204" pitchFamily="34" charset="0"/>
              <a:buChar char="o"/>
            </a:pPr>
            <a:r>
              <a:rPr lang="en-US" sz="2400" dirty="0">
                <a:latin typeface="Arial"/>
                <a:cs typeface="Arial"/>
              </a:rPr>
              <a:t>State Board of Education Meeting: July 2025</a:t>
            </a:r>
          </a:p>
          <a:p>
            <a:pPr>
              <a:spcBef>
                <a:spcPts val="0"/>
              </a:spcBef>
              <a:buFont typeface="Courier New" panose="020B0604020202020204" pitchFamily="34" charset="0"/>
              <a:buChar char="o"/>
            </a:pPr>
            <a:r>
              <a:rPr lang="en-US" sz="2400" b="1" dirty="0"/>
              <a:t>(If Approved) Inclusion of Science in LCFF Determinations based on 2025 Dashboard</a:t>
            </a:r>
          </a:p>
          <a:p>
            <a:pPr>
              <a:spcBef>
                <a:spcPts val="0"/>
              </a:spcBef>
              <a:buFont typeface="Courier New" panose="020B0604020202020204" pitchFamily="34" charset="0"/>
              <a:buChar char="o"/>
            </a:pPr>
            <a:r>
              <a:rPr lang="en-US" sz="2400" b="1" dirty="0"/>
              <a:t>(If Approved) Submit ESSA State Plan Revisions for Inclusion of Science in ESSA Determinations to U.S. Department of Education effective with the 2026 Dashboard</a:t>
            </a:r>
          </a:p>
        </p:txBody>
      </p:sp>
    </p:spTree>
    <p:extLst>
      <p:ext uri="{BB962C8B-B14F-4D97-AF65-F5344CB8AC3E}">
        <p14:creationId xmlns:p14="http://schemas.microsoft.com/office/powerpoint/2010/main" val="162859625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9AD48-C289-41B5-DC63-74E29EAF8DF7}"/>
              </a:ext>
            </a:extLst>
          </p:cNvPr>
          <p:cNvSpPr>
            <a:spLocks noGrp="1"/>
          </p:cNvSpPr>
          <p:nvPr>
            <p:ph type="title"/>
          </p:nvPr>
        </p:nvSpPr>
        <p:spPr/>
        <p:txBody>
          <a:bodyPr/>
          <a:lstStyle/>
          <a:p>
            <a:r>
              <a:rPr lang="en-US" sz="3000" dirty="0">
                <a:cs typeface="Arial"/>
              </a:rPr>
              <a:t>Incorporation of the </a:t>
            </a:r>
            <a:br>
              <a:rPr lang="en-US" sz="3000" dirty="0">
                <a:cs typeface="Arial"/>
              </a:rPr>
            </a:br>
            <a:r>
              <a:rPr lang="en-US" sz="3000" dirty="0">
                <a:cs typeface="Arial"/>
              </a:rPr>
              <a:t>Student-Level Growth Model </a:t>
            </a:r>
            <a:br>
              <a:rPr lang="en-US" sz="3000" dirty="0">
                <a:cs typeface="Arial"/>
              </a:rPr>
            </a:br>
            <a:r>
              <a:rPr lang="en-US" sz="3000" dirty="0">
                <a:cs typeface="Arial"/>
              </a:rPr>
              <a:t>for Grades 4 through 8 in English Language Arts and Mathematics into the Dashboard</a:t>
            </a:r>
            <a:endParaRPr lang="en-US" dirty="0"/>
          </a:p>
        </p:txBody>
      </p:sp>
    </p:spTree>
    <p:extLst>
      <p:ext uri="{BB962C8B-B14F-4D97-AF65-F5344CB8AC3E}">
        <p14:creationId xmlns:p14="http://schemas.microsoft.com/office/powerpoint/2010/main" val="342798636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72B2AB-687B-D623-834A-CFE8830E5DAB}"/>
              </a:ext>
            </a:extLst>
          </p:cNvPr>
          <p:cNvSpPr>
            <a:spLocks noGrp="1"/>
          </p:cNvSpPr>
          <p:nvPr>
            <p:ph type="title"/>
          </p:nvPr>
        </p:nvSpPr>
        <p:spPr/>
        <p:txBody>
          <a:bodyPr/>
          <a:lstStyle/>
          <a:p>
            <a:r>
              <a:rPr lang="en-US" sz="3200">
                <a:cs typeface="Aharoni"/>
              </a:rPr>
              <a:t>Student Level Growth Workplan and Dashboard Principles</a:t>
            </a:r>
            <a:endParaRPr lang="en-US" sz="3200"/>
          </a:p>
        </p:txBody>
      </p:sp>
      <p:sp>
        <p:nvSpPr>
          <p:cNvPr id="3" name="Content Placeholder 2">
            <a:extLst>
              <a:ext uri="{FF2B5EF4-FFF2-40B4-BE49-F238E27FC236}">
                <a16:creationId xmlns:a16="http://schemas.microsoft.com/office/drawing/2014/main" id="{65802493-B6F1-8713-FE05-BBCB85F13824}"/>
              </a:ext>
            </a:extLst>
          </p:cNvPr>
          <p:cNvSpPr>
            <a:spLocks noGrp="1"/>
          </p:cNvSpPr>
          <p:nvPr>
            <p:ph sz="quarter" idx="10"/>
          </p:nvPr>
        </p:nvSpPr>
        <p:spPr/>
        <p:txBody>
          <a:bodyPr vert="horz" lIns="91440" tIns="45720" rIns="91440" bIns="45720" rtlCol="0" anchor="t">
            <a:normAutofit fontScale="77500" lnSpcReduction="20000"/>
          </a:bodyPr>
          <a:lstStyle/>
          <a:p>
            <a:r>
              <a:rPr lang="en-US" dirty="0"/>
              <a:t>This work aligns with the following Dashboard Principles:</a:t>
            </a:r>
          </a:p>
          <a:p>
            <a:pPr lvl="1">
              <a:buFont typeface="Courier New" panose="020B0604020202020204" pitchFamily="34" charset="0"/>
              <a:buChar char="o"/>
            </a:pPr>
            <a:r>
              <a:rPr lang="en-US" b="1" dirty="0">
                <a:latin typeface="Arial"/>
                <a:cs typeface="Arial"/>
              </a:rPr>
              <a:t>Principle 2:</a:t>
            </a:r>
            <a:r>
              <a:rPr lang="en-US" dirty="0">
                <a:latin typeface="Arial"/>
                <a:cs typeface="Arial"/>
              </a:rPr>
              <a:t> Reports opportunity and performance gaps among student groups through the Equity Report that is available for each state indicator.</a:t>
            </a:r>
          </a:p>
          <a:p>
            <a:pPr lvl="1">
              <a:buFont typeface="Courier New" panose="020B0604020202020204" pitchFamily="34" charset="0"/>
              <a:buChar char="o"/>
            </a:pPr>
            <a:r>
              <a:rPr lang="en-US" b="1" dirty="0">
                <a:latin typeface="Arial"/>
                <a:cs typeface="Arial"/>
              </a:rPr>
              <a:t>Principle 4:</a:t>
            </a:r>
            <a:r>
              <a:rPr lang="en-US" dirty="0">
                <a:latin typeface="Arial"/>
                <a:cs typeface="Arial"/>
              </a:rPr>
              <a:t> Values each indicator equally.</a:t>
            </a:r>
            <a:endParaRPr lang="en-US" dirty="0"/>
          </a:p>
          <a:p>
            <a:pPr lvl="1">
              <a:buFont typeface="Courier New" panose="020B0604020202020204" pitchFamily="34" charset="0"/>
              <a:buChar char="o"/>
            </a:pPr>
            <a:r>
              <a:rPr lang="en-US" b="1" dirty="0">
                <a:latin typeface="Arial"/>
                <a:cs typeface="Arial"/>
              </a:rPr>
              <a:t>Principle 5:</a:t>
            </a:r>
            <a:r>
              <a:rPr lang="en-US" dirty="0">
                <a:latin typeface="Arial"/>
                <a:cs typeface="Arial"/>
              </a:rPr>
              <a:t> Values high performance and growth equally.</a:t>
            </a:r>
          </a:p>
          <a:p>
            <a:pPr lvl="1">
              <a:buFont typeface="Courier New" panose="020B0604020202020204" pitchFamily="34" charset="0"/>
              <a:buChar char="o"/>
            </a:pPr>
            <a:r>
              <a:rPr lang="en-US" b="1" dirty="0">
                <a:latin typeface="Arial"/>
                <a:cs typeface="Arial"/>
              </a:rPr>
              <a:t>Principle 8:</a:t>
            </a:r>
            <a:r>
              <a:rPr lang="en-US" dirty="0">
                <a:latin typeface="Arial"/>
                <a:cs typeface="Arial"/>
              </a:rPr>
              <a:t> Reflects technical quality through measures that are valid and reliable.</a:t>
            </a:r>
          </a:p>
          <a:p>
            <a:pPr lvl="1">
              <a:buFont typeface="Courier New" panose="020B0604020202020204" pitchFamily="34" charset="0"/>
              <a:buChar char="o"/>
            </a:pPr>
            <a:r>
              <a:rPr lang="en-US" b="1" dirty="0">
                <a:latin typeface="Arial"/>
                <a:cs typeface="Arial"/>
              </a:rPr>
              <a:t>Principle 11:</a:t>
            </a:r>
            <a:r>
              <a:rPr lang="en-US" dirty="0">
                <a:latin typeface="Arial"/>
                <a:cs typeface="Arial"/>
              </a:rPr>
              <a:t> Is subject to continuous revision and improvement.</a:t>
            </a:r>
            <a:endParaRPr lang="en-US" dirty="0"/>
          </a:p>
        </p:txBody>
      </p:sp>
    </p:spTree>
    <p:extLst>
      <p:ext uri="{BB962C8B-B14F-4D97-AF65-F5344CB8AC3E}">
        <p14:creationId xmlns:p14="http://schemas.microsoft.com/office/powerpoint/2010/main" val="205628581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6110F-F4BF-C3DF-52E1-2AC3AE735499}"/>
              </a:ext>
            </a:extLst>
          </p:cNvPr>
          <p:cNvSpPr>
            <a:spLocks noGrp="1"/>
          </p:cNvSpPr>
          <p:nvPr>
            <p:ph type="title"/>
          </p:nvPr>
        </p:nvSpPr>
        <p:spPr/>
        <p:txBody>
          <a:bodyPr/>
          <a:lstStyle/>
          <a:p>
            <a:r>
              <a:rPr lang="en-US" sz="3600">
                <a:cs typeface="Aharoni"/>
              </a:rPr>
              <a:t>Background on Student Level Growth Data</a:t>
            </a:r>
            <a:endParaRPr lang="en-US" sz="3600"/>
          </a:p>
        </p:txBody>
      </p:sp>
      <p:sp>
        <p:nvSpPr>
          <p:cNvPr id="3" name="Content Placeholder 2">
            <a:extLst>
              <a:ext uri="{FF2B5EF4-FFF2-40B4-BE49-F238E27FC236}">
                <a16:creationId xmlns:a16="http://schemas.microsoft.com/office/drawing/2014/main" id="{8C1940B8-7D2E-0039-190E-F75BCAE4B7D8}"/>
              </a:ext>
            </a:extLst>
          </p:cNvPr>
          <p:cNvSpPr>
            <a:spLocks noGrp="1"/>
          </p:cNvSpPr>
          <p:nvPr>
            <p:ph sz="quarter" idx="10"/>
          </p:nvPr>
        </p:nvSpPr>
        <p:spPr/>
        <p:txBody>
          <a:bodyPr vert="horz" lIns="91440" tIns="45720" rIns="91440" bIns="45720" rtlCol="0" anchor="t">
            <a:normAutofit fontScale="85000" lnSpcReduction="20000"/>
          </a:bodyPr>
          <a:lstStyle/>
          <a:p>
            <a:r>
              <a:rPr lang="en-US" dirty="0">
                <a:latin typeface="Arial"/>
                <a:cs typeface="Arial"/>
              </a:rPr>
              <a:t>The SBE adopted a growth calculation and model in May 2021. </a:t>
            </a:r>
            <a:endParaRPr lang="en-US" dirty="0"/>
          </a:p>
          <a:p>
            <a:r>
              <a:rPr lang="en-US" dirty="0">
                <a:latin typeface="Arial"/>
                <a:cs typeface="Arial"/>
              </a:rPr>
              <a:t>In December 2024, the CDE will release the initial set of English Language Arts (ELA) and mathematics growth data using three years of assessment data from 2021–22, 2022–23 and 2023–24. </a:t>
            </a:r>
            <a:endParaRPr lang="en-US" dirty="0"/>
          </a:p>
          <a:p>
            <a:r>
              <a:rPr lang="en-US" dirty="0">
                <a:latin typeface="Arial"/>
                <a:cs typeface="Arial"/>
              </a:rPr>
              <a:t>The release of these results will allow the SBE to begin conversations about how growth data will be incorporated into the Dashboard and support determinations for the State and Federal Accountability systems.</a:t>
            </a:r>
            <a:endParaRPr lang="en-US" dirty="0"/>
          </a:p>
        </p:txBody>
      </p:sp>
    </p:spTree>
    <p:extLst>
      <p:ext uri="{BB962C8B-B14F-4D97-AF65-F5344CB8AC3E}">
        <p14:creationId xmlns:p14="http://schemas.microsoft.com/office/powerpoint/2010/main" val="357563084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AB3F90-6C67-2DD6-B8CD-1A79B1C1A8E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5EB807-EA6A-FEE1-7A37-DEA11E7C86EB}"/>
              </a:ext>
            </a:extLst>
          </p:cNvPr>
          <p:cNvSpPr>
            <a:spLocks noGrp="1"/>
          </p:cNvSpPr>
          <p:nvPr>
            <p:ph type="title"/>
          </p:nvPr>
        </p:nvSpPr>
        <p:spPr/>
        <p:txBody>
          <a:bodyPr/>
          <a:lstStyle/>
          <a:p>
            <a:r>
              <a:rPr lang="en-US" sz="4800">
                <a:cs typeface="Aharoni"/>
              </a:rPr>
              <a:t>Growth Workplan: Early 2025</a:t>
            </a:r>
            <a:endParaRPr lang="en-US" sz="4800"/>
          </a:p>
        </p:txBody>
      </p:sp>
      <p:sp>
        <p:nvSpPr>
          <p:cNvPr id="3" name="Content Placeholder 2">
            <a:extLst>
              <a:ext uri="{FF2B5EF4-FFF2-40B4-BE49-F238E27FC236}">
                <a16:creationId xmlns:a16="http://schemas.microsoft.com/office/drawing/2014/main" id="{CCE2671A-BC23-B846-EACA-1CC1E6254E65}"/>
              </a:ext>
            </a:extLst>
          </p:cNvPr>
          <p:cNvSpPr>
            <a:spLocks noGrp="1"/>
          </p:cNvSpPr>
          <p:nvPr>
            <p:ph sz="quarter" idx="10"/>
          </p:nvPr>
        </p:nvSpPr>
        <p:spPr/>
        <p:txBody>
          <a:bodyPr vert="horz" lIns="91440" tIns="45720" rIns="91440" bIns="45720" rtlCol="0" anchor="t">
            <a:normAutofit/>
          </a:bodyPr>
          <a:lstStyle/>
          <a:p>
            <a:r>
              <a:rPr lang="en-US" dirty="0">
                <a:solidFill>
                  <a:srgbClr val="354052"/>
                </a:solidFill>
                <a:latin typeface="Arial"/>
                <a:cs typeface="Arial"/>
              </a:rPr>
              <a:t>Early 2025: CDE will release the initial set of student level growth data using the three years of the California Assessment of Student Performance and Progress (CAASPP) summative assessment scores from the 2021–22, 2022–23, and 2023–24 school years. </a:t>
            </a:r>
          </a:p>
        </p:txBody>
      </p:sp>
    </p:spTree>
    <p:extLst>
      <p:ext uri="{BB962C8B-B14F-4D97-AF65-F5344CB8AC3E}">
        <p14:creationId xmlns:p14="http://schemas.microsoft.com/office/powerpoint/2010/main" val="147585756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DBDE4-0283-E80F-02BE-E44803E95772}"/>
              </a:ext>
            </a:extLst>
          </p:cNvPr>
          <p:cNvSpPr>
            <a:spLocks noGrp="1"/>
          </p:cNvSpPr>
          <p:nvPr>
            <p:ph type="title"/>
          </p:nvPr>
        </p:nvSpPr>
        <p:spPr/>
        <p:txBody>
          <a:bodyPr/>
          <a:lstStyle/>
          <a:p>
            <a:r>
              <a:rPr lang="en-US" sz="4800"/>
              <a:t>Growth Release on the Dashboard </a:t>
            </a:r>
          </a:p>
        </p:txBody>
      </p:sp>
      <p:sp>
        <p:nvSpPr>
          <p:cNvPr id="3" name="Content Placeholder 2">
            <a:extLst>
              <a:ext uri="{FF2B5EF4-FFF2-40B4-BE49-F238E27FC236}">
                <a16:creationId xmlns:a16="http://schemas.microsoft.com/office/drawing/2014/main" id="{3F983740-CB4B-62DA-4FB7-22E67C4C67D4}"/>
              </a:ext>
            </a:extLst>
          </p:cNvPr>
          <p:cNvSpPr>
            <a:spLocks noGrp="1"/>
          </p:cNvSpPr>
          <p:nvPr>
            <p:ph sz="quarter" idx="10"/>
          </p:nvPr>
        </p:nvSpPr>
        <p:spPr/>
        <p:txBody>
          <a:bodyPr>
            <a:normAutofit/>
          </a:bodyPr>
          <a:lstStyle/>
          <a:p>
            <a:r>
              <a:rPr lang="en-US" dirty="0">
                <a:solidFill>
                  <a:srgbClr val="354052"/>
                </a:solidFill>
                <a:latin typeface="Arial"/>
                <a:cs typeface="Arial"/>
              </a:rPr>
              <a:t>The release will include:</a:t>
            </a:r>
          </a:p>
          <a:p>
            <a:pPr lvl="1"/>
            <a:r>
              <a:rPr lang="en-US" dirty="0">
                <a:solidFill>
                  <a:srgbClr val="354052"/>
                </a:solidFill>
                <a:latin typeface="Arial"/>
                <a:cs typeface="Arial"/>
              </a:rPr>
              <a:t>A graphic display of the results on the “Details” page of the Dashboard</a:t>
            </a:r>
          </a:p>
          <a:p>
            <a:pPr lvl="2"/>
            <a:r>
              <a:rPr lang="en-US" sz="3600" dirty="0">
                <a:solidFill>
                  <a:srgbClr val="354052"/>
                </a:solidFill>
                <a:latin typeface="Arial"/>
                <a:cs typeface="Arial"/>
              </a:rPr>
              <a:t>Explanations of the growth scores will be presented on each page and customized to each score and each school/district</a:t>
            </a:r>
            <a:endParaRPr lang="en-US" dirty="0"/>
          </a:p>
        </p:txBody>
      </p:sp>
    </p:spTree>
    <p:extLst>
      <p:ext uri="{BB962C8B-B14F-4D97-AF65-F5344CB8AC3E}">
        <p14:creationId xmlns:p14="http://schemas.microsoft.com/office/powerpoint/2010/main" val="340739084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879F4-9644-2723-C8DA-21944201B42B}"/>
              </a:ext>
            </a:extLst>
          </p:cNvPr>
          <p:cNvSpPr>
            <a:spLocks noGrp="1"/>
          </p:cNvSpPr>
          <p:nvPr>
            <p:ph type="title"/>
          </p:nvPr>
        </p:nvSpPr>
        <p:spPr/>
        <p:txBody>
          <a:bodyPr/>
          <a:lstStyle/>
          <a:p>
            <a:r>
              <a:rPr lang="en-US" sz="4800">
                <a:cs typeface="Aharoni"/>
              </a:rPr>
              <a:t>2025 Growth Workplan</a:t>
            </a:r>
            <a:endParaRPr lang="en-US" sz="4800"/>
          </a:p>
        </p:txBody>
      </p:sp>
      <p:sp>
        <p:nvSpPr>
          <p:cNvPr id="3" name="Content Placeholder 2">
            <a:extLst>
              <a:ext uri="{FF2B5EF4-FFF2-40B4-BE49-F238E27FC236}">
                <a16:creationId xmlns:a16="http://schemas.microsoft.com/office/drawing/2014/main" id="{A5F95AAA-6747-5A54-BA1C-F55E0314C46F}"/>
              </a:ext>
            </a:extLst>
          </p:cNvPr>
          <p:cNvSpPr>
            <a:spLocks noGrp="1"/>
          </p:cNvSpPr>
          <p:nvPr>
            <p:ph sz="quarter" idx="10"/>
          </p:nvPr>
        </p:nvSpPr>
        <p:spPr/>
        <p:txBody>
          <a:bodyPr vert="horz" lIns="91440" tIns="45720" rIns="91440" bIns="45720" rtlCol="0" anchor="t">
            <a:normAutofit fontScale="85000" lnSpcReduction="20000"/>
          </a:bodyPr>
          <a:lstStyle/>
          <a:p>
            <a:r>
              <a:rPr lang="en-US" dirty="0">
                <a:solidFill>
                  <a:srgbClr val="354052"/>
                </a:solidFill>
                <a:latin typeface="Arial"/>
                <a:cs typeface="Arial"/>
              </a:rPr>
              <a:t>June 2025 CPAG Meeting</a:t>
            </a:r>
          </a:p>
          <a:p>
            <a:r>
              <a:rPr lang="en-US" dirty="0">
                <a:solidFill>
                  <a:srgbClr val="354052"/>
                </a:solidFill>
                <a:latin typeface="Arial"/>
                <a:cs typeface="Arial"/>
              </a:rPr>
              <a:t>July 2025 SBE Meeting:</a:t>
            </a:r>
          </a:p>
          <a:p>
            <a:pPr lvl="1"/>
            <a:r>
              <a:rPr lang="en-US" dirty="0">
                <a:solidFill>
                  <a:srgbClr val="354052"/>
                </a:solidFill>
                <a:latin typeface="Arial"/>
                <a:cs typeface="Arial"/>
              </a:rPr>
              <a:t>SBE will decide if/how growth will be included in Accountability determinations</a:t>
            </a:r>
          </a:p>
          <a:p>
            <a:pPr lvl="1"/>
            <a:r>
              <a:rPr lang="en-US" dirty="0">
                <a:solidFill>
                  <a:srgbClr val="354052"/>
                </a:solidFill>
                <a:latin typeface="Arial"/>
                <a:cs typeface="Arial"/>
              </a:rPr>
              <a:t>SBE will approve performance standards for student growth</a:t>
            </a:r>
          </a:p>
          <a:p>
            <a:r>
              <a:rPr lang="en-US" dirty="0">
                <a:solidFill>
                  <a:srgbClr val="354052"/>
                </a:solidFill>
                <a:latin typeface="Arial"/>
                <a:cs typeface="Arial"/>
              </a:rPr>
              <a:t>Late 2025/Early 2026:</a:t>
            </a:r>
          </a:p>
          <a:p>
            <a:pPr lvl="1"/>
            <a:r>
              <a:rPr lang="en-US" dirty="0">
                <a:solidFill>
                  <a:srgbClr val="354052"/>
                </a:solidFill>
                <a:latin typeface="Arial"/>
                <a:cs typeface="Arial"/>
              </a:rPr>
              <a:t>Growth data released based on CAASPP Summative Assessments for 2022–23, 2023–24 and 2024-25 school years.</a:t>
            </a:r>
          </a:p>
        </p:txBody>
      </p:sp>
    </p:spTree>
    <p:extLst>
      <p:ext uri="{BB962C8B-B14F-4D97-AF65-F5344CB8AC3E}">
        <p14:creationId xmlns:p14="http://schemas.microsoft.com/office/powerpoint/2010/main" val="261061970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9AD48-C289-41B5-DC63-74E29EAF8DF7}"/>
              </a:ext>
            </a:extLst>
          </p:cNvPr>
          <p:cNvSpPr>
            <a:spLocks noGrp="1"/>
          </p:cNvSpPr>
          <p:nvPr>
            <p:ph type="title"/>
          </p:nvPr>
        </p:nvSpPr>
        <p:spPr/>
        <p:txBody>
          <a:bodyPr/>
          <a:lstStyle/>
          <a:p>
            <a:r>
              <a:rPr lang="en-US" sz="4800" dirty="0">
                <a:cs typeface="Arial"/>
              </a:rPr>
              <a:t>Review of Currently Adopted College/Career Indicator components</a:t>
            </a:r>
            <a:endParaRPr lang="en-US" sz="8000" dirty="0"/>
          </a:p>
        </p:txBody>
      </p:sp>
    </p:spTree>
    <p:extLst>
      <p:ext uri="{BB962C8B-B14F-4D97-AF65-F5344CB8AC3E}">
        <p14:creationId xmlns:p14="http://schemas.microsoft.com/office/powerpoint/2010/main" val="26117178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83AF2-AEAC-76A9-757D-E0A7A151E380}"/>
              </a:ext>
            </a:extLst>
          </p:cNvPr>
          <p:cNvSpPr>
            <a:spLocks noGrp="1"/>
          </p:cNvSpPr>
          <p:nvPr>
            <p:ph type="title"/>
          </p:nvPr>
        </p:nvSpPr>
        <p:spPr>
          <a:xfrm>
            <a:off x="1" y="-1"/>
            <a:ext cx="8113362" cy="1752600"/>
          </a:xfrm>
        </p:spPr>
        <p:txBody>
          <a:bodyPr anchor="ctr">
            <a:normAutofit/>
          </a:bodyPr>
          <a:lstStyle/>
          <a:p>
            <a:r>
              <a:rPr lang="en-US" dirty="0"/>
              <a:t>2024 D</a:t>
            </a:r>
            <a:r>
              <a:rPr lang="en-US" cap="none" dirty="0"/>
              <a:t>ashboard</a:t>
            </a:r>
            <a:r>
              <a:rPr lang="en-US" dirty="0"/>
              <a:t>: </a:t>
            </a:r>
            <a:r>
              <a:rPr lang="en-US" cap="none" dirty="0"/>
              <a:t>New Indicator</a:t>
            </a:r>
            <a:endParaRPr lang="en-US" dirty="0"/>
          </a:p>
        </p:txBody>
      </p:sp>
      <p:pic>
        <p:nvPicPr>
          <p:cNvPr id="5" name="Picture 4">
            <a:extLst>
              <a:ext uri="{FF2B5EF4-FFF2-40B4-BE49-F238E27FC236}">
                <a16:creationId xmlns:a16="http://schemas.microsoft.com/office/drawing/2014/main" id="{18171F9A-EC65-8B35-E928-73ADA52C1E19}"/>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t="11131" r="-2" b="4445"/>
          <a:stretch/>
        </p:blipFill>
        <p:spPr>
          <a:xfrm>
            <a:off x="-1" y="1752600"/>
            <a:ext cx="8113364" cy="4572000"/>
          </a:xfrm>
          <a:prstGeom prst="rect">
            <a:avLst/>
          </a:prstGeom>
          <a:noFill/>
        </p:spPr>
      </p:pic>
      <p:sp>
        <p:nvSpPr>
          <p:cNvPr id="3" name="Content Placeholder 2">
            <a:extLst>
              <a:ext uri="{FF2B5EF4-FFF2-40B4-BE49-F238E27FC236}">
                <a16:creationId xmlns:a16="http://schemas.microsoft.com/office/drawing/2014/main" id="{B50F0FAB-C17F-EBE1-BFEA-B14AFF2B35E5}"/>
              </a:ext>
            </a:extLst>
          </p:cNvPr>
          <p:cNvSpPr>
            <a:spLocks noGrp="1"/>
          </p:cNvSpPr>
          <p:nvPr>
            <p:ph sz="quarter" idx="4294967295"/>
          </p:nvPr>
        </p:nvSpPr>
        <p:spPr>
          <a:xfrm>
            <a:off x="8113363" y="0"/>
            <a:ext cx="4078635" cy="6324598"/>
          </a:xfrm>
        </p:spPr>
        <p:txBody>
          <a:bodyPr vert="horz" lIns="91440" tIns="45720" rIns="91440" bIns="45720" rtlCol="0" anchor="ctr">
            <a:normAutofit/>
          </a:bodyPr>
          <a:lstStyle/>
          <a:p>
            <a:pPr marL="457200" indent="-457200" algn="l">
              <a:spcAft>
                <a:spcPts val="600"/>
              </a:spcAft>
              <a:buFont typeface="Arial" panose="020B0604020202020204" pitchFamily="34" charset="0"/>
              <a:buChar char="•"/>
            </a:pPr>
            <a:r>
              <a:rPr lang="en-US" dirty="0"/>
              <a:t>Science Indicator appears for </a:t>
            </a:r>
            <a:r>
              <a:rPr lang="en-US" b="1" dirty="0"/>
              <a:t>informational purposes </a:t>
            </a:r>
            <a:r>
              <a:rPr lang="en-US" dirty="0"/>
              <a:t>on the 2024 Dashboard </a:t>
            </a:r>
          </a:p>
          <a:p>
            <a:pPr marL="457200" indent="-457200" algn="l">
              <a:spcAft>
                <a:spcPts val="1800"/>
              </a:spcAft>
              <a:buFont typeface="Arial" panose="020B0604020202020204" pitchFamily="34" charset="0"/>
              <a:buChar char="•"/>
            </a:pPr>
            <a:r>
              <a:rPr lang="en-US" dirty="0"/>
              <a:t>Based on data from the California Science Test (CAST) </a:t>
            </a:r>
            <a:r>
              <a:rPr lang="en-US" i="1" dirty="0"/>
              <a:t>and</a:t>
            </a:r>
          </a:p>
          <a:p>
            <a:pPr marL="457200" indent="-457200" algn="l">
              <a:spcAft>
                <a:spcPts val="1800"/>
              </a:spcAft>
              <a:buFont typeface="Arial" panose="020B0604020202020204" pitchFamily="34" charset="0"/>
              <a:buChar char="•"/>
            </a:pPr>
            <a:r>
              <a:rPr lang="en-US" dirty="0"/>
              <a:t>California Alternate Assessment for Science (CAA Science)</a:t>
            </a:r>
          </a:p>
        </p:txBody>
      </p:sp>
    </p:spTree>
    <p:extLst>
      <p:ext uri="{BB962C8B-B14F-4D97-AF65-F5344CB8AC3E}">
        <p14:creationId xmlns:p14="http://schemas.microsoft.com/office/powerpoint/2010/main" val="19011777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BAF00A-D89C-133A-2E5A-110CD4F45AA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BD73E1B-8755-3305-97D7-56B8F0319C0A}"/>
              </a:ext>
            </a:extLst>
          </p:cNvPr>
          <p:cNvSpPr>
            <a:spLocks noGrp="1"/>
          </p:cNvSpPr>
          <p:nvPr>
            <p:ph type="title"/>
          </p:nvPr>
        </p:nvSpPr>
        <p:spPr/>
        <p:txBody>
          <a:bodyPr/>
          <a:lstStyle/>
          <a:p>
            <a:r>
              <a:rPr lang="en-US" sz="4400">
                <a:cs typeface="Aharoni"/>
              </a:rPr>
              <a:t>College/Career Workplan and Dashboard Principles</a:t>
            </a:r>
          </a:p>
        </p:txBody>
      </p:sp>
      <p:sp>
        <p:nvSpPr>
          <p:cNvPr id="3" name="Content Placeholder 2">
            <a:extLst>
              <a:ext uri="{FF2B5EF4-FFF2-40B4-BE49-F238E27FC236}">
                <a16:creationId xmlns:a16="http://schemas.microsoft.com/office/drawing/2014/main" id="{2C7F80F6-82D4-4A4C-DDF2-20D6F46F011F}"/>
              </a:ext>
            </a:extLst>
          </p:cNvPr>
          <p:cNvSpPr>
            <a:spLocks noGrp="1"/>
          </p:cNvSpPr>
          <p:nvPr>
            <p:ph sz="quarter" idx="10"/>
          </p:nvPr>
        </p:nvSpPr>
        <p:spPr>
          <a:xfrm>
            <a:off x="647699" y="1771262"/>
            <a:ext cx="10858499" cy="4305300"/>
          </a:xfrm>
        </p:spPr>
        <p:txBody>
          <a:bodyPr vert="horz" lIns="91440" tIns="45720" rIns="91440" bIns="45720" rtlCol="0" anchor="t">
            <a:normAutofit fontScale="77500" lnSpcReduction="20000"/>
          </a:bodyPr>
          <a:lstStyle/>
          <a:p>
            <a:r>
              <a:rPr lang="en-US" dirty="0">
                <a:latin typeface="Arial"/>
                <a:cs typeface="Arial"/>
              </a:rPr>
              <a:t>The work on this state indicator aligns with the following Dashboard Principles:</a:t>
            </a:r>
          </a:p>
          <a:p>
            <a:pPr lvl="1">
              <a:buFont typeface="Courier New" panose="020B0604020202020204" pitchFamily="34" charset="0"/>
              <a:buChar char="o"/>
            </a:pPr>
            <a:r>
              <a:rPr lang="en-US" b="1" dirty="0">
                <a:latin typeface="Arial"/>
                <a:cs typeface="Arial"/>
              </a:rPr>
              <a:t>Principle 2: </a:t>
            </a:r>
            <a:r>
              <a:rPr lang="en-US" dirty="0">
                <a:latin typeface="Arial"/>
                <a:cs typeface="Arial"/>
              </a:rPr>
              <a:t>Reports opportunity and performance gaps among student groups through the Equity Report that is available for each state indicator.</a:t>
            </a:r>
          </a:p>
          <a:p>
            <a:pPr lvl="1">
              <a:buFont typeface="Courier New" panose="020B0604020202020204" pitchFamily="34" charset="0"/>
              <a:buChar char="o"/>
            </a:pPr>
            <a:r>
              <a:rPr lang="en-US" b="1" dirty="0">
                <a:latin typeface="Arial"/>
                <a:cs typeface="Arial"/>
              </a:rPr>
              <a:t>Principle 3</a:t>
            </a:r>
            <a:r>
              <a:rPr lang="en-US" dirty="0">
                <a:latin typeface="Arial"/>
                <a:cs typeface="Arial"/>
              </a:rPr>
              <a:t>: Reports each indicator separately.</a:t>
            </a:r>
          </a:p>
          <a:p>
            <a:pPr lvl="1">
              <a:buFont typeface="Courier New" panose="020B0604020202020204" pitchFamily="34" charset="0"/>
              <a:buChar char="o"/>
            </a:pPr>
            <a:r>
              <a:rPr lang="en-US" b="1" dirty="0">
                <a:latin typeface="Arial"/>
                <a:cs typeface="Arial"/>
              </a:rPr>
              <a:t>Principle 4</a:t>
            </a:r>
            <a:r>
              <a:rPr lang="en-US" dirty="0">
                <a:latin typeface="Arial"/>
                <a:cs typeface="Arial"/>
              </a:rPr>
              <a:t>: Values each indicator equally.</a:t>
            </a:r>
          </a:p>
          <a:p>
            <a:pPr lvl="1">
              <a:buFont typeface="Courier New" panose="020B0604020202020204" pitchFamily="34" charset="0"/>
              <a:buChar char="o"/>
            </a:pPr>
            <a:r>
              <a:rPr lang="en-US" b="1" dirty="0">
                <a:latin typeface="Arial"/>
                <a:cs typeface="Arial"/>
              </a:rPr>
              <a:t>Principle 8</a:t>
            </a:r>
            <a:r>
              <a:rPr lang="en-US" dirty="0">
                <a:latin typeface="Arial"/>
                <a:cs typeface="Arial"/>
              </a:rPr>
              <a:t>: Reflects technical quality through measures that are valid and reliable.</a:t>
            </a:r>
          </a:p>
          <a:p>
            <a:pPr lvl="1">
              <a:buFont typeface="Courier New" panose="020B0604020202020204" pitchFamily="34" charset="0"/>
              <a:buChar char="o"/>
            </a:pPr>
            <a:r>
              <a:rPr lang="en-US" b="1" dirty="0">
                <a:latin typeface="Arial"/>
                <a:cs typeface="Arial"/>
              </a:rPr>
              <a:t>Principle 11</a:t>
            </a:r>
            <a:r>
              <a:rPr lang="en-US" dirty="0">
                <a:latin typeface="Arial"/>
                <a:cs typeface="Arial"/>
              </a:rPr>
              <a:t>: Is subject to continuous revision and improvement.</a:t>
            </a:r>
            <a:endParaRPr lang="en-US" dirty="0"/>
          </a:p>
        </p:txBody>
      </p:sp>
    </p:spTree>
    <p:extLst>
      <p:ext uri="{BB962C8B-B14F-4D97-AF65-F5344CB8AC3E}">
        <p14:creationId xmlns:p14="http://schemas.microsoft.com/office/powerpoint/2010/main" val="355770699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4F9C12-6A1C-73EA-0DD7-1EDD53D87B64}"/>
              </a:ext>
            </a:extLst>
          </p:cNvPr>
          <p:cNvSpPr>
            <a:spLocks noGrp="1"/>
          </p:cNvSpPr>
          <p:nvPr>
            <p:ph type="title"/>
          </p:nvPr>
        </p:nvSpPr>
        <p:spPr>
          <a:xfrm>
            <a:off x="-1" y="-1"/>
            <a:ext cx="12192001" cy="1752601"/>
          </a:xfrm>
        </p:spPr>
        <p:txBody>
          <a:bodyPr tIns="91440"/>
          <a:lstStyle/>
          <a:p>
            <a:r>
              <a:rPr lang="en-US" sz="4800">
                <a:solidFill>
                  <a:schemeClr val="tx1"/>
                </a:solidFill>
                <a:cs typeface="Aharoni"/>
              </a:rPr>
              <a:t>What is the College/Career Indicator?</a:t>
            </a:r>
          </a:p>
        </p:txBody>
      </p:sp>
      <p:pic>
        <p:nvPicPr>
          <p:cNvPr id="10" name="Content Placeholder 9" descr="A group of animated people dressed in work uniforms representing their occupation.">
            <a:extLst>
              <a:ext uri="{FF2B5EF4-FFF2-40B4-BE49-F238E27FC236}">
                <a16:creationId xmlns:a16="http://schemas.microsoft.com/office/drawing/2014/main" id="{495D2652-552A-19E7-6C67-52130D7DDF83}"/>
              </a:ext>
              <a:ext uri="{C183D7F6-B498-43B3-948B-1728B52AA6E4}">
                <adec:decorative xmlns:adec="http://schemas.microsoft.com/office/drawing/2017/decorative" val="0"/>
              </a:ext>
            </a:extLst>
          </p:cNvPr>
          <p:cNvPicPr>
            <a:picLocks noGrp="1" noChangeAspect="1"/>
          </p:cNvPicPr>
          <p:nvPr>
            <p:ph sz="half" idx="1"/>
          </p:nvPr>
        </p:nvPicPr>
        <p:blipFill rotWithShape="1">
          <a:blip r:embed="rId2">
            <a:alphaModFix amt="85000"/>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rcRect t="21282" b="19236"/>
          <a:stretch/>
        </p:blipFill>
        <p:spPr>
          <a:xfrm>
            <a:off x="1286575" y="1963768"/>
            <a:ext cx="9597044" cy="2854264"/>
          </a:xfrm>
        </p:spPr>
      </p:pic>
      <p:sp>
        <p:nvSpPr>
          <p:cNvPr id="8" name="Content Placeholder 7">
            <a:extLst>
              <a:ext uri="{FF2B5EF4-FFF2-40B4-BE49-F238E27FC236}">
                <a16:creationId xmlns:a16="http://schemas.microsoft.com/office/drawing/2014/main" id="{A4672D14-E422-63D7-6E06-0815DECEF53C}"/>
              </a:ext>
            </a:extLst>
          </p:cNvPr>
          <p:cNvSpPr>
            <a:spLocks noGrp="1"/>
          </p:cNvSpPr>
          <p:nvPr>
            <p:ph sz="half" idx="10"/>
          </p:nvPr>
        </p:nvSpPr>
        <p:spPr>
          <a:xfrm>
            <a:off x="647700" y="4818032"/>
            <a:ext cx="11008388" cy="1239868"/>
          </a:xfrm>
        </p:spPr>
        <p:txBody>
          <a:bodyPr>
            <a:normAutofit/>
          </a:bodyPr>
          <a:lstStyle/>
          <a:p>
            <a:pPr marL="91440" indent="0">
              <a:buNone/>
            </a:pPr>
            <a:r>
              <a:rPr lang="en-US" dirty="0"/>
              <a:t>Measures how well districts and schools are preparing its graduates for college/career.</a:t>
            </a:r>
          </a:p>
        </p:txBody>
      </p:sp>
    </p:spTree>
    <p:extLst>
      <p:ext uri="{BB962C8B-B14F-4D97-AF65-F5344CB8AC3E}">
        <p14:creationId xmlns:p14="http://schemas.microsoft.com/office/powerpoint/2010/main" val="314823365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8E544-2328-5B48-2B2D-6FCD252B948D}"/>
              </a:ext>
            </a:extLst>
          </p:cNvPr>
          <p:cNvSpPr>
            <a:spLocks noGrp="1"/>
          </p:cNvSpPr>
          <p:nvPr>
            <p:ph type="title"/>
          </p:nvPr>
        </p:nvSpPr>
        <p:spPr/>
        <p:txBody>
          <a:bodyPr/>
          <a:lstStyle/>
          <a:p>
            <a:r>
              <a:rPr lang="en-US" sz="5400">
                <a:cs typeface="Aharoni"/>
              </a:rPr>
              <a:t>Development of the CCI</a:t>
            </a:r>
            <a:endParaRPr lang="en-US" sz="5400"/>
          </a:p>
        </p:txBody>
      </p:sp>
      <p:sp>
        <p:nvSpPr>
          <p:cNvPr id="3" name="Content Placeholder 2">
            <a:extLst>
              <a:ext uri="{FF2B5EF4-FFF2-40B4-BE49-F238E27FC236}">
                <a16:creationId xmlns:a16="http://schemas.microsoft.com/office/drawing/2014/main" id="{35EFF259-CEB2-2E2E-C06D-A407E123D166}"/>
              </a:ext>
            </a:extLst>
          </p:cNvPr>
          <p:cNvSpPr>
            <a:spLocks noGrp="1"/>
          </p:cNvSpPr>
          <p:nvPr>
            <p:ph sz="quarter" idx="10"/>
          </p:nvPr>
        </p:nvSpPr>
        <p:spPr/>
        <p:txBody>
          <a:bodyPr vert="horz" lIns="91440" tIns="45720" rIns="91440" bIns="45720" rtlCol="0" anchor="t">
            <a:normAutofit fontScale="77500" lnSpcReduction="20000"/>
          </a:bodyPr>
          <a:lstStyle/>
          <a:p>
            <a:r>
              <a:rPr lang="en-US" dirty="0">
                <a:solidFill>
                  <a:srgbClr val="354052"/>
                </a:solidFill>
                <a:latin typeface="Arial"/>
                <a:cs typeface="Arial"/>
              </a:rPr>
              <a:t>The CCI was developed to emphasize that a high school diploma represents the completion of a broad and rigorous course of study that prepares students for success after high school. </a:t>
            </a:r>
          </a:p>
          <a:p>
            <a:r>
              <a:rPr lang="en-US" dirty="0">
                <a:solidFill>
                  <a:srgbClr val="354052"/>
                </a:solidFill>
                <a:latin typeface="Arial"/>
                <a:cs typeface="Arial"/>
              </a:rPr>
              <a:t>It was originally adopted by the State Board of Education (SBE) in July 2016 and performance levels (colors) were reported for the first time on the 2018 Dashboard. </a:t>
            </a:r>
          </a:p>
          <a:p>
            <a:r>
              <a:rPr lang="en-US" dirty="0">
                <a:solidFill>
                  <a:srgbClr val="354052"/>
                </a:solidFill>
                <a:latin typeface="Arial"/>
                <a:cs typeface="Arial"/>
              </a:rPr>
              <a:t>It is based on students in each four-year graduation cohort and uses specific criteria that are reliant on assessments and course completion data to determine if students are “Prepared,” “Approaching Prepared,” or “Not Prepared” for college and/or career. </a:t>
            </a:r>
            <a:endParaRPr lang="en-US" dirty="0"/>
          </a:p>
        </p:txBody>
      </p:sp>
    </p:spTree>
    <p:extLst>
      <p:ext uri="{BB962C8B-B14F-4D97-AF65-F5344CB8AC3E}">
        <p14:creationId xmlns:p14="http://schemas.microsoft.com/office/powerpoint/2010/main" val="113032417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9154E-B1DB-43FA-3068-1F6E63760F7A}"/>
              </a:ext>
            </a:extLst>
          </p:cNvPr>
          <p:cNvSpPr>
            <a:spLocks noGrp="1"/>
          </p:cNvSpPr>
          <p:nvPr>
            <p:ph type="title"/>
          </p:nvPr>
        </p:nvSpPr>
        <p:spPr/>
        <p:txBody>
          <a:bodyPr/>
          <a:lstStyle/>
          <a:p>
            <a:r>
              <a:rPr lang="en-US" sz="5400">
                <a:cs typeface="Aharoni"/>
              </a:rPr>
              <a:t>CCI Dashboard Workplan</a:t>
            </a:r>
            <a:endParaRPr lang="en-US" sz="5400"/>
          </a:p>
        </p:txBody>
      </p:sp>
      <p:sp>
        <p:nvSpPr>
          <p:cNvPr id="3" name="Content Placeholder 2">
            <a:extLst>
              <a:ext uri="{FF2B5EF4-FFF2-40B4-BE49-F238E27FC236}">
                <a16:creationId xmlns:a16="http://schemas.microsoft.com/office/drawing/2014/main" id="{72C818C4-EDAE-5842-5C63-369AA39ED54F}"/>
              </a:ext>
            </a:extLst>
          </p:cNvPr>
          <p:cNvSpPr>
            <a:spLocks noGrp="1"/>
          </p:cNvSpPr>
          <p:nvPr>
            <p:ph sz="quarter" idx="10"/>
          </p:nvPr>
        </p:nvSpPr>
        <p:spPr/>
        <p:txBody>
          <a:bodyPr vert="horz" lIns="91440" tIns="45720" rIns="91440" bIns="45720" rtlCol="0" anchor="t">
            <a:normAutofit/>
          </a:bodyPr>
          <a:lstStyle/>
          <a:p>
            <a:r>
              <a:rPr lang="en-US" dirty="0">
                <a:solidFill>
                  <a:srgbClr val="354052"/>
                </a:solidFill>
                <a:latin typeface="Arial"/>
                <a:cs typeface="Arial"/>
              </a:rPr>
              <a:t>Review currently adopted CCI Components:</a:t>
            </a:r>
          </a:p>
          <a:p>
            <a:pPr lvl="1"/>
            <a:r>
              <a:rPr lang="en-US" dirty="0">
                <a:solidFill>
                  <a:srgbClr val="354052"/>
                </a:solidFill>
                <a:latin typeface="Arial"/>
                <a:cs typeface="Arial"/>
              </a:rPr>
              <a:t>College Credit Courses</a:t>
            </a:r>
          </a:p>
          <a:p>
            <a:pPr lvl="1"/>
            <a:r>
              <a:rPr lang="en-US" dirty="0">
                <a:solidFill>
                  <a:srgbClr val="354052"/>
                </a:solidFill>
                <a:latin typeface="Arial"/>
                <a:cs typeface="Arial"/>
              </a:rPr>
              <a:t>Assessments</a:t>
            </a:r>
          </a:p>
          <a:p>
            <a:pPr lvl="1"/>
            <a:r>
              <a:rPr lang="en-US" dirty="0">
                <a:solidFill>
                  <a:srgbClr val="354052"/>
                </a:solidFill>
                <a:latin typeface="Arial"/>
                <a:cs typeface="Arial"/>
              </a:rPr>
              <a:t>State and Federal Jobs Program: ROC/P Programs</a:t>
            </a:r>
          </a:p>
          <a:p>
            <a:r>
              <a:rPr lang="en-US" dirty="0">
                <a:solidFill>
                  <a:srgbClr val="354052"/>
                </a:solidFill>
                <a:latin typeface="Arial"/>
                <a:cs typeface="Arial"/>
              </a:rPr>
              <a:t>Update the SBE on the data collection for the Seal of Civic Engagement</a:t>
            </a:r>
            <a:endParaRPr lang="en-US" dirty="0">
              <a:solidFill>
                <a:srgbClr val="354052"/>
              </a:solidFill>
            </a:endParaRPr>
          </a:p>
        </p:txBody>
      </p:sp>
    </p:spTree>
    <p:extLst>
      <p:ext uri="{BB962C8B-B14F-4D97-AF65-F5344CB8AC3E}">
        <p14:creationId xmlns:p14="http://schemas.microsoft.com/office/powerpoint/2010/main" val="328270827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479FB-25A1-42F2-A6E3-B3EE1535EA49}"/>
              </a:ext>
            </a:extLst>
          </p:cNvPr>
          <p:cNvSpPr>
            <a:spLocks noGrp="1"/>
          </p:cNvSpPr>
          <p:nvPr>
            <p:ph type="title"/>
          </p:nvPr>
        </p:nvSpPr>
        <p:spPr/>
        <p:txBody>
          <a:bodyPr/>
          <a:lstStyle/>
          <a:p>
            <a:r>
              <a:rPr lang="en-US"/>
              <a:t>College Credit Courses</a:t>
            </a:r>
          </a:p>
        </p:txBody>
      </p:sp>
      <p:sp>
        <p:nvSpPr>
          <p:cNvPr id="3" name="Content Placeholder 2">
            <a:extLst>
              <a:ext uri="{FF2B5EF4-FFF2-40B4-BE49-F238E27FC236}">
                <a16:creationId xmlns:a16="http://schemas.microsoft.com/office/drawing/2014/main" id="{313294CB-7AFE-2D9E-FB97-8F30EF2F8A74}"/>
              </a:ext>
            </a:extLst>
          </p:cNvPr>
          <p:cNvSpPr>
            <a:spLocks noGrp="1"/>
          </p:cNvSpPr>
          <p:nvPr>
            <p:ph sz="quarter" idx="10"/>
          </p:nvPr>
        </p:nvSpPr>
        <p:spPr/>
        <p:txBody>
          <a:bodyPr>
            <a:normAutofit fontScale="92500" lnSpcReduction="20000"/>
          </a:bodyPr>
          <a:lstStyle/>
          <a:p>
            <a:r>
              <a:rPr lang="en-US" dirty="0"/>
              <a:t>Current requirements for courses:</a:t>
            </a:r>
          </a:p>
          <a:p>
            <a:pPr lvl="1"/>
            <a:r>
              <a:rPr lang="en-US" dirty="0"/>
              <a:t>Correct college credit course code (Academic College Credit Course or CTE Course)</a:t>
            </a:r>
          </a:p>
          <a:p>
            <a:pPr lvl="1"/>
            <a:r>
              <a:rPr lang="en-US" dirty="0"/>
              <a:t>Receive a C- or better</a:t>
            </a:r>
          </a:p>
          <a:p>
            <a:r>
              <a:rPr lang="en-US" dirty="0"/>
              <a:t>Evaluate additional components for course data:</a:t>
            </a:r>
          </a:p>
          <a:p>
            <a:pPr lvl="1"/>
            <a:r>
              <a:rPr lang="en-US" dirty="0"/>
              <a:t>UC/CSU Transferability</a:t>
            </a:r>
          </a:p>
          <a:p>
            <a:pPr lvl="1"/>
            <a:r>
              <a:rPr lang="en-US" dirty="0"/>
              <a:t>Minimum number of units</a:t>
            </a:r>
          </a:p>
          <a:p>
            <a:pPr lvl="1"/>
            <a:r>
              <a:rPr lang="en-US" dirty="0"/>
              <a:t>A-G Subject Area</a:t>
            </a:r>
          </a:p>
        </p:txBody>
      </p:sp>
    </p:spTree>
    <p:extLst>
      <p:ext uri="{BB962C8B-B14F-4D97-AF65-F5344CB8AC3E}">
        <p14:creationId xmlns:p14="http://schemas.microsoft.com/office/powerpoint/2010/main" val="18111161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20D50-1D7D-3B84-F13F-5E3E97090F02}"/>
              </a:ext>
            </a:extLst>
          </p:cNvPr>
          <p:cNvSpPr>
            <a:spLocks noGrp="1"/>
          </p:cNvSpPr>
          <p:nvPr>
            <p:ph type="title"/>
          </p:nvPr>
        </p:nvSpPr>
        <p:spPr/>
        <p:txBody>
          <a:bodyPr/>
          <a:lstStyle/>
          <a:p>
            <a:r>
              <a:rPr lang="en-US"/>
              <a:t>Assessments in CCI</a:t>
            </a:r>
          </a:p>
        </p:txBody>
      </p:sp>
      <p:sp>
        <p:nvSpPr>
          <p:cNvPr id="3" name="Content Placeholder 2">
            <a:extLst>
              <a:ext uri="{FF2B5EF4-FFF2-40B4-BE49-F238E27FC236}">
                <a16:creationId xmlns:a16="http://schemas.microsoft.com/office/drawing/2014/main" id="{A8A5AE23-FD6D-2E9C-DE55-B88CE4254EA7}"/>
              </a:ext>
            </a:extLst>
          </p:cNvPr>
          <p:cNvSpPr>
            <a:spLocks noGrp="1"/>
          </p:cNvSpPr>
          <p:nvPr>
            <p:ph sz="quarter" idx="10"/>
          </p:nvPr>
        </p:nvSpPr>
        <p:spPr/>
        <p:txBody>
          <a:bodyPr/>
          <a:lstStyle/>
          <a:p>
            <a:r>
              <a:rPr lang="en-US" dirty="0"/>
              <a:t>Review the inclusion of Assessments in the CCI</a:t>
            </a:r>
          </a:p>
          <a:p>
            <a:pPr lvl="1"/>
            <a:r>
              <a:rPr lang="en-US" dirty="0"/>
              <a:t>CAASPP Assessments</a:t>
            </a:r>
          </a:p>
          <a:p>
            <a:pPr lvl="2"/>
            <a:r>
              <a:rPr lang="en-US" dirty="0"/>
              <a:t>Scores by students are included in both the Academic Indicators as well as the CCI</a:t>
            </a:r>
          </a:p>
          <a:p>
            <a:pPr lvl="1"/>
            <a:r>
              <a:rPr lang="en-US" dirty="0"/>
              <a:t>Advanced Placement/International Baccalaureate Scores</a:t>
            </a:r>
          </a:p>
        </p:txBody>
      </p:sp>
    </p:spTree>
    <p:extLst>
      <p:ext uri="{BB962C8B-B14F-4D97-AF65-F5344CB8AC3E}">
        <p14:creationId xmlns:p14="http://schemas.microsoft.com/office/powerpoint/2010/main" val="338456725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942B32-8D99-03A3-2C71-4611EFA9E84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86F21FC-3BF4-D6C4-B040-572EE2B91E56}"/>
              </a:ext>
            </a:extLst>
          </p:cNvPr>
          <p:cNvSpPr>
            <a:spLocks noGrp="1"/>
          </p:cNvSpPr>
          <p:nvPr>
            <p:ph type="title"/>
          </p:nvPr>
        </p:nvSpPr>
        <p:spPr/>
        <p:txBody>
          <a:bodyPr/>
          <a:lstStyle/>
          <a:p>
            <a:r>
              <a:rPr lang="en-US" sz="4000"/>
              <a:t>State and Federal Jobs Programs: ROC/P</a:t>
            </a:r>
          </a:p>
        </p:txBody>
      </p:sp>
      <p:sp>
        <p:nvSpPr>
          <p:cNvPr id="3" name="Content Placeholder 2">
            <a:extLst>
              <a:ext uri="{FF2B5EF4-FFF2-40B4-BE49-F238E27FC236}">
                <a16:creationId xmlns:a16="http://schemas.microsoft.com/office/drawing/2014/main" id="{71931497-EA14-25E3-B518-68F020FBA8D9}"/>
              </a:ext>
            </a:extLst>
          </p:cNvPr>
          <p:cNvSpPr>
            <a:spLocks noGrp="1"/>
          </p:cNvSpPr>
          <p:nvPr>
            <p:ph sz="quarter" idx="10"/>
          </p:nvPr>
        </p:nvSpPr>
        <p:spPr/>
        <p:txBody>
          <a:bodyPr>
            <a:normAutofit fontScale="92500"/>
          </a:bodyPr>
          <a:lstStyle/>
          <a:p>
            <a:r>
              <a:rPr lang="en-US" dirty="0"/>
              <a:t>Adopted in 2020 as part of career measures for Dashboard Alternative Status Schools</a:t>
            </a:r>
          </a:p>
          <a:p>
            <a:r>
              <a:rPr lang="en-US" dirty="0"/>
              <a:t>Review removal of this measure from CCI as duplicative of other state and federal jobs programs</a:t>
            </a:r>
          </a:p>
          <a:p>
            <a:pPr lvl="1"/>
            <a:r>
              <a:rPr lang="en-US" dirty="0"/>
              <a:t>CALPADS collection on this data was incomplete in 2021</a:t>
            </a:r>
          </a:p>
          <a:p>
            <a:pPr lvl="1"/>
            <a:r>
              <a:rPr lang="en-US" dirty="0"/>
              <a:t>CALPADS no longer collects any data about these programs</a:t>
            </a:r>
          </a:p>
        </p:txBody>
      </p:sp>
    </p:spTree>
    <p:extLst>
      <p:ext uri="{BB962C8B-B14F-4D97-AF65-F5344CB8AC3E}">
        <p14:creationId xmlns:p14="http://schemas.microsoft.com/office/powerpoint/2010/main" val="282870160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26B6F-4E1C-4D7E-6883-14EB4069E29F}"/>
              </a:ext>
            </a:extLst>
          </p:cNvPr>
          <p:cNvSpPr>
            <a:spLocks noGrp="1"/>
          </p:cNvSpPr>
          <p:nvPr>
            <p:ph type="title"/>
          </p:nvPr>
        </p:nvSpPr>
        <p:spPr/>
        <p:txBody>
          <a:bodyPr/>
          <a:lstStyle/>
          <a:p>
            <a:r>
              <a:rPr lang="en-US" sz="4000">
                <a:cs typeface="Aharoni"/>
              </a:rPr>
              <a:t>Update on Data Collection for the </a:t>
            </a:r>
            <a:br>
              <a:rPr lang="en-US" sz="4000">
                <a:cs typeface="Aharoni"/>
              </a:rPr>
            </a:br>
            <a:r>
              <a:rPr lang="en-US" sz="4000">
                <a:cs typeface="Aharoni"/>
              </a:rPr>
              <a:t>Seal of Civic Engagement</a:t>
            </a:r>
            <a:endParaRPr lang="en-US" sz="4000"/>
          </a:p>
        </p:txBody>
      </p:sp>
      <p:sp>
        <p:nvSpPr>
          <p:cNvPr id="3" name="Content Placeholder 2">
            <a:extLst>
              <a:ext uri="{FF2B5EF4-FFF2-40B4-BE49-F238E27FC236}">
                <a16:creationId xmlns:a16="http://schemas.microsoft.com/office/drawing/2014/main" id="{869435F9-D6AF-17C0-B462-6A5D0A1741F9}"/>
              </a:ext>
            </a:extLst>
          </p:cNvPr>
          <p:cNvSpPr>
            <a:spLocks noGrp="1"/>
          </p:cNvSpPr>
          <p:nvPr>
            <p:ph sz="quarter" idx="10"/>
          </p:nvPr>
        </p:nvSpPr>
        <p:spPr/>
        <p:txBody>
          <a:bodyPr vert="horz" lIns="91440" tIns="45720" rIns="91440" bIns="45720" rtlCol="0" anchor="t">
            <a:normAutofit/>
          </a:bodyPr>
          <a:lstStyle/>
          <a:p>
            <a:r>
              <a:rPr lang="en-US" dirty="0">
                <a:latin typeface="Arial"/>
                <a:cs typeface="Arial"/>
              </a:rPr>
              <a:t>CDE created an ad-hoc data collection to the 2023–24 End-of-Year (EOY) process for LEAs to submit student-level information for those who have earned the Seal of Civic Engagement. </a:t>
            </a:r>
          </a:p>
          <a:p>
            <a:r>
              <a:rPr lang="en-US" dirty="0">
                <a:latin typeface="Arial"/>
                <a:cs typeface="Arial"/>
              </a:rPr>
              <a:t>CDE will analyze the data and learn more about the students who are earning the seal for future consideration by the SBE.</a:t>
            </a:r>
            <a:endParaRPr lang="en-US" dirty="0"/>
          </a:p>
        </p:txBody>
      </p:sp>
    </p:spTree>
    <p:extLst>
      <p:ext uri="{BB962C8B-B14F-4D97-AF65-F5344CB8AC3E}">
        <p14:creationId xmlns:p14="http://schemas.microsoft.com/office/powerpoint/2010/main" val="338584766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CC9E6C-50ED-A677-131B-48989364FC27}"/>
              </a:ext>
            </a:extLst>
          </p:cNvPr>
          <p:cNvSpPr>
            <a:spLocks noGrp="1"/>
          </p:cNvSpPr>
          <p:nvPr>
            <p:ph type="title"/>
          </p:nvPr>
        </p:nvSpPr>
        <p:spPr/>
        <p:txBody>
          <a:bodyPr/>
          <a:lstStyle/>
          <a:p>
            <a:r>
              <a:rPr lang="en-US" sz="6000" dirty="0"/>
              <a:t>Review of Participation Rate for Academic Indicators and Science</a:t>
            </a:r>
          </a:p>
        </p:txBody>
      </p:sp>
    </p:spTree>
    <p:extLst>
      <p:ext uri="{BB962C8B-B14F-4D97-AF65-F5344CB8AC3E}">
        <p14:creationId xmlns:p14="http://schemas.microsoft.com/office/powerpoint/2010/main" val="161695327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384D0-74F9-C7F6-1EC4-E8605610A476}"/>
              </a:ext>
            </a:extLst>
          </p:cNvPr>
          <p:cNvSpPr>
            <a:spLocks noGrp="1"/>
          </p:cNvSpPr>
          <p:nvPr>
            <p:ph type="title"/>
          </p:nvPr>
        </p:nvSpPr>
        <p:spPr/>
        <p:txBody>
          <a:bodyPr/>
          <a:lstStyle/>
          <a:p>
            <a:r>
              <a:rPr lang="en-US"/>
              <a:t>Participation Rate Rules</a:t>
            </a:r>
          </a:p>
        </p:txBody>
      </p:sp>
      <p:sp>
        <p:nvSpPr>
          <p:cNvPr id="3" name="Content Placeholder 2">
            <a:extLst>
              <a:ext uri="{FF2B5EF4-FFF2-40B4-BE49-F238E27FC236}">
                <a16:creationId xmlns:a16="http://schemas.microsoft.com/office/drawing/2014/main" id="{7E8763AA-4AF1-AB38-BFD4-D3DD40D43B73}"/>
              </a:ext>
            </a:extLst>
          </p:cNvPr>
          <p:cNvSpPr>
            <a:spLocks noGrp="1"/>
          </p:cNvSpPr>
          <p:nvPr>
            <p:ph sz="quarter" idx="10"/>
          </p:nvPr>
        </p:nvSpPr>
        <p:spPr/>
        <p:txBody>
          <a:bodyPr>
            <a:normAutofit fontScale="85000" lnSpcReduction="20000"/>
          </a:bodyPr>
          <a:lstStyle/>
          <a:p>
            <a:r>
              <a:rPr lang="en-US" dirty="0"/>
              <a:t>The Dashboard incorporates a participation rate penalty into the status for all schools/districts/student groups that fall below 95 percent</a:t>
            </a:r>
          </a:p>
          <a:p>
            <a:pPr lvl="1"/>
            <a:r>
              <a:rPr lang="en-US" dirty="0"/>
              <a:t>Business rules were established in 2018 to include a grace period at the start and end of the assessment windows for participation</a:t>
            </a:r>
          </a:p>
          <a:p>
            <a:r>
              <a:rPr lang="en-US" dirty="0"/>
              <a:t>In response to feedback from the field, the CDE will evaluate the reliability and validity of the grace periods using recent assessment and Dashboard information and provide an update to the SBE</a:t>
            </a:r>
          </a:p>
        </p:txBody>
      </p:sp>
    </p:spTree>
    <p:extLst>
      <p:ext uri="{BB962C8B-B14F-4D97-AF65-F5344CB8AC3E}">
        <p14:creationId xmlns:p14="http://schemas.microsoft.com/office/powerpoint/2010/main" val="34530837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83AF2-AEAC-76A9-757D-E0A7A151E380}"/>
              </a:ext>
            </a:extLst>
          </p:cNvPr>
          <p:cNvSpPr>
            <a:spLocks noGrp="1"/>
          </p:cNvSpPr>
          <p:nvPr>
            <p:ph type="title"/>
          </p:nvPr>
        </p:nvSpPr>
        <p:spPr>
          <a:xfrm>
            <a:off x="1" y="-1"/>
            <a:ext cx="8113362" cy="1752600"/>
          </a:xfrm>
        </p:spPr>
        <p:txBody>
          <a:bodyPr anchor="ctr">
            <a:normAutofit/>
          </a:bodyPr>
          <a:lstStyle/>
          <a:p>
            <a:r>
              <a:rPr lang="en-US" cap="none" dirty="0"/>
              <a:t>Science Indicator Methodology and Grades Included</a:t>
            </a:r>
          </a:p>
        </p:txBody>
      </p:sp>
      <p:pic>
        <p:nvPicPr>
          <p:cNvPr id="4" name="Picture 2">
            <a:extLst>
              <a:ext uri="{FF2B5EF4-FFF2-40B4-BE49-F238E27FC236}">
                <a16:creationId xmlns:a16="http://schemas.microsoft.com/office/drawing/2014/main" id="{EE894F5C-38F6-D924-9DFD-9DF048360103}"/>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4846" r="-2" b="10731"/>
          <a:stretch/>
        </p:blipFill>
        <p:spPr bwMode="auto">
          <a:xfrm>
            <a:off x="-1" y="1752600"/>
            <a:ext cx="8113364" cy="4572000"/>
          </a:xfrm>
          <a:prstGeom prst="rect">
            <a:avLst/>
          </a:prstGeom>
          <a:noFill/>
        </p:spPr>
      </p:pic>
      <p:sp>
        <p:nvSpPr>
          <p:cNvPr id="3" name="Content Placeholder 2">
            <a:extLst>
              <a:ext uri="{FF2B5EF4-FFF2-40B4-BE49-F238E27FC236}">
                <a16:creationId xmlns:a16="http://schemas.microsoft.com/office/drawing/2014/main" id="{B50F0FAB-C17F-EBE1-BFEA-B14AFF2B35E5}"/>
              </a:ext>
            </a:extLst>
          </p:cNvPr>
          <p:cNvSpPr>
            <a:spLocks noGrp="1"/>
          </p:cNvSpPr>
          <p:nvPr>
            <p:ph sz="quarter" idx="4294967295"/>
          </p:nvPr>
        </p:nvSpPr>
        <p:spPr>
          <a:xfrm>
            <a:off x="8113363" y="0"/>
            <a:ext cx="4078635" cy="6324598"/>
          </a:xfrm>
        </p:spPr>
        <p:txBody>
          <a:bodyPr anchor="ctr">
            <a:normAutofit fontScale="92500" lnSpcReduction="20000"/>
          </a:bodyPr>
          <a:lstStyle/>
          <a:p>
            <a:pPr marL="457200" indent="-457200" algn="l">
              <a:spcAft>
                <a:spcPts val="1800"/>
              </a:spcAft>
              <a:buFont typeface="Arial" panose="020B0604020202020204" pitchFamily="34" charset="0"/>
              <a:buChar char="•"/>
            </a:pPr>
            <a:r>
              <a:rPr lang="en-US" dirty="0">
                <a:latin typeface="Arial"/>
                <a:cs typeface="Arial"/>
              </a:rPr>
              <a:t>Similar methodology as the Academic Indicators for English Language Arts/Mathematics</a:t>
            </a:r>
            <a:r>
              <a:rPr lang="en-US" b="1" dirty="0">
                <a:latin typeface="Arial"/>
                <a:cs typeface="Arial"/>
              </a:rPr>
              <a:t> but uses different scales</a:t>
            </a:r>
          </a:p>
          <a:p>
            <a:pPr marL="457200" indent="-457200" algn="l">
              <a:spcAft>
                <a:spcPts val="1800"/>
              </a:spcAft>
              <a:buFont typeface="Arial" panose="020B0604020202020204" pitchFamily="34" charset="0"/>
              <a:buChar char="•"/>
            </a:pPr>
            <a:r>
              <a:rPr lang="en-US" dirty="0">
                <a:latin typeface="Arial"/>
                <a:cs typeface="Arial"/>
              </a:rPr>
              <a:t>Status and Change: Distance From Standard</a:t>
            </a:r>
          </a:p>
          <a:p>
            <a:pPr marL="457200" indent="-457200" algn="l">
              <a:buFont typeface="Arial" panose="020B0604020202020204" pitchFamily="34" charset="0"/>
              <a:buChar char="•"/>
            </a:pPr>
            <a:r>
              <a:rPr lang="en-US" dirty="0"/>
              <a:t>Grades tested:</a:t>
            </a:r>
          </a:p>
          <a:p>
            <a:pPr marL="731520" lvl="1" indent="-457200">
              <a:buFont typeface="Courier New" panose="02070309020205020404" pitchFamily="49" charset="0"/>
              <a:buChar char="o"/>
            </a:pPr>
            <a:r>
              <a:rPr lang="en-US" sz="2800" dirty="0"/>
              <a:t>Students in grade 5</a:t>
            </a:r>
            <a:r>
              <a:rPr lang="en-US" sz="2800" baseline="30000" dirty="0"/>
              <a:t>th</a:t>
            </a:r>
            <a:r>
              <a:rPr lang="en-US" sz="2800" dirty="0"/>
              <a:t> and 8</a:t>
            </a:r>
            <a:r>
              <a:rPr lang="en-US" sz="2800" baseline="30000" dirty="0"/>
              <a:t>th</a:t>
            </a:r>
            <a:r>
              <a:rPr lang="en-US" sz="2800" dirty="0"/>
              <a:t> grade students</a:t>
            </a:r>
          </a:p>
          <a:p>
            <a:pPr marL="731520" lvl="1" indent="-457200">
              <a:buFont typeface="Courier New" panose="02070309020205020404" pitchFamily="49" charset="0"/>
              <a:buChar char="o"/>
            </a:pPr>
            <a:r>
              <a:rPr lang="en-US" sz="2800" dirty="0"/>
              <a:t>Once in high school students (tested in either 10</a:t>
            </a:r>
            <a:r>
              <a:rPr lang="en-US" sz="2800" baseline="30000" dirty="0"/>
              <a:t>th</a:t>
            </a:r>
            <a:r>
              <a:rPr lang="en-US" sz="2800" dirty="0"/>
              <a:t>, 11</a:t>
            </a:r>
            <a:r>
              <a:rPr lang="en-US" sz="2800" baseline="30000" dirty="0"/>
              <a:t>th</a:t>
            </a:r>
            <a:r>
              <a:rPr lang="en-US" sz="2800" dirty="0"/>
              <a:t>, or 12</a:t>
            </a:r>
            <a:r>
              <a:rPr lang="en-US" sz="2800" baseline="30000" dirty="0"/>
              <a:t>th</a:t>
            </a:r>
            <a:r>
              <a:rPr lang="en-US" sz="2800" dirty="0"/>
              <a:t> grade)</a:t>
            </a:r>
          </a:p>
        </p:txBody>
      </p:sp>
    </p:spTree>
    <p:extLst>
      <p:ext uri="{BB962C8B-B14F-4D97-AF65-F5344CB8AC3E}">
        <p14:creationId xmlns:p14="http://schemas.microsoft.com/office/powerpoint/2010/main" val="23123127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490399-4D04-453C-AB67-FB77D7229E7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3F759D1-3AAF-5301-F2C3-1CE5E1A25E64}"/>
              </a:ext>
            </a:extLst>
          </p:cNvPr>
          <p:cNvSpPr>
            <a:spLocks noGrp="1"/>
          </p:cNvSpPr>
          <p:nvPr>
            <p:ph type="title"/>
          </p:nvPr>
        </p:nvSpPr>
        <p:spPr/>
        <p:txBody>
          <a:bodyPr/>
          <a:lstStyle/>
          <a:p>
            <a:r>
              <a:rPr lang="en-US" sz="6000" dirty="0"/>
              <a:t>Review of DASS Application/ Renewal Criteria</a:t>
            </a:r>
          </a:p>
        </p:txBody>
      </p:sp>
    </p:spTree>
    <p:extLst>
      <p:ext uri="{BB962C8B-B14F-4D97-AF65-F5344CB8AC3E}">
        <p14:creationId xmlns:p14="http://schemas.microsoft.com/office/powerpoint/2010/main" val="393212600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A93DA-483F-D3AE-B0D2-AD25AB58E6C2}"/>
              </a:ext>
            </a:extLst>
          </p:cNvPr>
          <p:cNvSpPr>
            <a:spLocks noGrp="1"/>
          </p:cNvSpPr>
          <p:nvPr>
            <p:ph type="title"/>
          </p:nvPr>
        </p:nvSpPr>
        <p:spPr/>
        <p:txBody>
          <a:bodyPr/>
          <a:lstStyle/>
          <a:p>
            <a:r>
              <a:rPr lang="en-US" dirty="0"/>
              <a:t>Background on Dashboard Alternative School Status</a:t>
            </a:r>
          </a:p>
        </p:txBody>
      </p:sp>
      <p:sp>
        <p:nvSpPr>
          <p:cNvPr id="3" name="Content Placeholder 2">
            <a:extLst>
              <a:ext uri="{FF2B5EF4-FFF2-40B4-BE49-F238E27FC236}">
                <a16:creationId xmlns:a16="http://schemas.microsoft.com/office/drawing/2014/main" id="{54B50F6F-A3EF-9081-6EC1-95E085669503}"/>
              </a:ext>
            </a:extLst>
          </p:cNvPr>
          <p:cNvSpPr>
            <a:spLocks noGrp="1"/>
          </p:cNvSpPr>
          <p:nvPr>
            <p:ph sz="quarter" idx="10"/>
          </p:nvPr>
        </p:nvSpPr>
        <p:spPr>
          <a:xfrm>
            <a:off x="647700" y="2247899"/>
            <a:ext cx="10858499" cy="4305300"/>
          </a:xfrm>
        </p:spPr>
        <p:txBody>
          <a:bodyPr>
            <a:normAutofit fontScale="92500" lnSpcReduction="20000"/>
          </a:bodyPr>
          <a:lstStyle/>
          <a:p>
            <a:r>
              <a:rPr lang="en-US" dirty="0"/>
              <a:t>California Education Code (EC) Section 52052(g) requires  the Superintendent of Public Instruction, with approval of the SBE, to develop an alternative accountability system for schools that serve a large percentage of high-risk students.</a:t>
            </a:r>
          </a:p>
          <a:p>
            <a:r>
              <a:rPr lang="en-US" dirty="0"/>
              <a:t>The EC also identifies specific types of schools  as alternative (e.g., juvenile court, county community day, etc.) that would automatically be eligible to participate in alternative school  accountability.</a:t>
            </a:r>
          </a:p>
          <a:p>
            <a:endParaRPr lang="en-US" dirty="0"/>
          </a:p>
        </p:txBody>
      </p:sp>
    </p:spTree>
    <p:extLst>
      <p:ext uri="{BB962C8B-B14F-4D97-AF65-F5344CB8AC3E}">
        <p14:creationId xmlns:p14="http://schemas.microsoft.com/office/powerpoint/2010/main" val="423804801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1C61B5-7A28-E78C-E19E-8C01880A50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59FD24F-D3BA-9BDD-8AEB-AFDC6711B35A}"/>
              </a:ext>
            </a:extLst>
          </p:cNvPr>
          <p:cNvSpPr>
            <a:spLocks noGrp="1"/>
          </p:cNvSpPr>
          <p:nvPr>
            <p:ph type="title"/>
          </p:nvPr>
        </p:nvSpPr>
        <p:spPr/>
        <p:txBody>
          <a:bodyPr/>
          <a:lstStyle/>
          <a:p>
            <a:r>
              <a:rPr lang="en-US" dirty="0"/>
              <a:t>Alternative Schools Not Included in </a:t>
            </a:r>
            <a:r>
              <a:rPr lang="en-US" i="1" dirty="0"/>
              <a:t>Education Code</a:t>
            </a:r>
          </a:p>
        </p:txBody>
      </p:sp>
      <p:sp>
        <p:nvSpPr>
          <p:cNvPr id="3" name="Content Placeholder 2">
            <a:extLst>
              <a:ext uri="{FF2B5EF4-FFF2-40B4-BE49-F238E27FC236}">
                <a16:creationId xmlns:a16="http://schemas.microsoft.com/office/drawing/2014/main" id="{1EC46ADB-F639-1A52-EA23-41A540F077B4}"/>
              </a:ext>
            </a:extLst>
          </p:cNvPr>
          <p:cNvSpPr>
            <a:spLocks noGrp="1"/>
          </p:cNvSpPr>
          <p:nvPr>
            <p:ph sz="quarter" idx="10"/>
          </p:nvPr>
        </p:nvSpPr>
        <p:spPr>
          <a:xfrm>
            <a:off x="647700" y="2247899"/>
            <a:ext cx="10858499" cy="4305300"/>
          </a:xfrm>
        </p:spPr>
        <p:txBody>
          <a:bodyPr>
            <a:normAutofit fontScale="92500" lnSpcReduction="20000"/>
          </a:bodyPr>
          <a:lstStyle/>
          <a:p>
            <a:pPr marL="241300" marR="269875" lvl="0" indent="-228600" algn="l" defTabSz="914400" rtl="0" eaLnBrk="1" fontAlgn="auto" latinLnBrk="0" hangingPunct="1">
              <a:lnSpc>
                <a:spcPts val="2480"/>
              </a:lnSpc>
              <a:spcBef>
                <a:spcPts val="0"/>
              </a:spcBef>
              <a:spcAft>
                <a:spcPts val="0"/>
              </a:spcAft>
              <a:buClrTx/>
              <a:buSzTx/>
              <a:buFontTx/>
              <a:buChar char="•"/>
              <a:tabLst>
                <a:tab pos="241935" algn="l"/>
              </a:tabLst>
              <a:defRPr/>
            </a:pPr>
            <a:r>
              <a:rPr kumimoji="0" lang="en-US" sz="2600" b="0" i="0" u="none" strike="noStrike" kern="1200" cap="none" spc="0" normalizeH="0" baseline="0" noProof="0" dirty="0">
                <a:ln>
                  <a:noFill/>
                </a:ln>
                <a:solidFill>
                  <a:srgbClr val="354052"/>
                </a:solidFill>
                <a:effectLst/>
                <a:uLnTx/>
                <a:uFillTx/>
                <a:latin typeface="Arial"/>
                <a:cs typeface="Arial"/>
              </a:rPr>
              <a:t>In 2003, the SBE adopted the first definition of </a:t>
            </a:r>
            <a:r>
              <a:rPr kumimoji="0" lang="en-US" sz="2600" b="0" i="0" u="none" strike="noStrike" kern="1200" cap="none" spc="-5" normalizeH="0" baseline="0" noProof="0" dirty="0">
                <a:ln>
                  <a:noFill/>
                </a:ln>
                <a:solidFill>
                  <a:srgbClr val="354052"/>
                </a:solidFill>
                <a:effectLst/>
                <a:uLnTx/>
                <a:uFillTx/>
                <a:latin typeface="Arial"/>
                <a:cs typeface="Arial"/>
              </a:rPr>
              <a:t>alternative </a:t>
            </a:r>
            <a:r>
              <a:rPr kumimoji="0" lang="en-US" sz="2600" b="0" i="0" u="none" strike="noStrike" kern="1200" cap="none" spc="0" normalizeH="0" baseline="0" noProof="0" dirty="0">
                <a:ln>
                  <a:noFill/>
                </a:ln>
                <a:solidFill>
                  <a:srgbClr val="354052"/>
                </a:solidFill>
                <a:effectLst/>
                <a:uLnTx/>
                <a:uFillTx/>
                <a:latin typeface="Arial"/>
                <a:cs typeface="Arial"/>
              </a:rPr>
              <a:t>schools eligible for inclusion in the </a:t>
            </a:r>
            <a:r>
              <a:rPr kumimoji="0" lang="en-US" sz="2600" b="0" i="0" u="none" strike="noStrike" kern="1200" cap="none" spc="-5" normalizeH="0" baseline="0" noProof="0" dirty="0">
                <a:ln>
                  <a:noFill/>
                </a:ln>
                <a:solidFill>
                  <a:srgbClr val="354052"/>
                </a:solidFill>
                <a:effectLst/>
                <a:uLnTx/>
                <a:uFillTx/>
                <a:latin typeface="Arial"/>
                <a:cs typeface="Arial"/>
              </a:rPr>
              <a:t>alternative </a:t>
            </a:r>
            <a:r>
              <a:rPr kumimoji="0" lang="en-US" sz="2600" b="0" i="0" u="none" strike="noStrike" kern="1200" cap="none" spc="0" normalizeH="0" baseline="0" noProof="0" dirty="0">
                <a:ln>
                  <a:noFill/>
                </a:ln>
                <a:solidFill>
                  <a:srgbClr val="354052"/>
                </a:solidFill>
                <a:effectLst/>
                <a:uLnTx/>
                <a:uFillTx/>
                <a:latin typeface="Arial"/>
                <a:cs typeface="Arial"/>
              </a:rPr>
              <a:t>school</a:t>
            </a:r>
            <a:r>
              <a:rPr kumimoji="0" lang="en-US" sz="2600" b="0" i="0" u="none" strike="noStrike" kern="1200" cap="none" spc="-225" normalizeH="0" baseline="0" noProof="0" dirty="0">
                <a:ln>
                  <a:noFill/>
                </a:ln>
                <a:solidFill>
                  <a:srgbClr val="354052"/>
                </a:solidFill>
                <a:effectLst/>
                <a:uLnTx/>
                <a:uFillTx/>
                <a:latin typeface="Arial"/>
                <a:cs typeface="Arial"/>
              </a:rPr>
              <a:t> </a:t>
            </a:r>
            <a:r>
              <a:rPr kumimoji="0" lang="en-US" sz="2600" b="0" i="0" u="none" strike="noStrike" kern="1200" cap="none" spc="0" normalizeH="0" baseline="0" noProof="0" dirty="0">
                <a:ln>
                  <a:noFill/>
                </a:ln>
                <a:solidFill>
                  <a:srgbClr val="354052"/>
                </a:solidFill>
                <a:effectLst/>
                <a:uLnTx/>
                <a:uFillTx/>
                <a:latin typeface="Arial"/>
                <a:cs typeface="Arial"/>
              </a:rPr>
              <a:t>system.</a:t>
            </a:r>
          </a:p>
          <a:p>
            <a:pPr marL="241300" marR="5080" lvl="0" indent="-228600" algn="l" defTabSz="914400" rtl="0" eaLnBrk="1" fontAlgn="auto" latinLnBrk="0" hangingPunct="1">
              <a:lnSpc>
                <a:spcPts val="2480"/>
              </a:lnSpc>
              <a:spcBef>
                <a:spcPts val="1010"/>
              </a:spcBef>
              <a:spcAft>
                <a:spcPts val="0"/>
              </a:spcAft>
              <a:buClrTx/>
              <a:buSzTx/>
              <a:buFontTx/>
              <a:buChar char="•"/>
              <a:tabLst>
                <a:tab pos="241935" algn="l"/>
              </a:tabLst>
              <a:defRPr/>
            </a:pPr>
            <a:r>
              <a:rPr kumimoji="0" lang="en-US" sz="2600" b="0" i="0" u="none" strike="noStrike" kern="1200" cap="none" spc="0" normalizeH="0" baseline="0" noProof="0" dirty="0">
                <a:ln>
                  <a:noFill/>
                </a:ln>
                <a:solidFill>
                  <a:srgbClr val="354052"/>
                </a:solidFill>
                <a:effectLst/>
                <a:uLnTx/>
                <a:uFillTx/>
                <a:latin typeface="Arial"/>
                <a:cs typeface="Arial"/>
              </a:rPr>
              <a:t>This definition includes </a:t>
            </a:r>
            <a:r>
              <a:rPr kumimoji="0" lang="en-US" sz="2600" b="0" i="0" u="none" strike="noStrike" kern="1200" cap="none" spc="-5" normalizeH="0" baseline="0" noProof="0" dirty="0">
                <a:ln>
                  <a:noFill/>
                </a:ln>
                <a:solidFill>
                  <a:srgbClr val="354052"/>
                </a:solidFill>
                <a:effectLst/>
                <a:uLnTx/>
                <a:uFillTx/>
                <a:latin typeface="Arial"/>
                <a:cs typeface="Arial"/>
              </a:rPr>
              <a:t>alternative </a:t>
            </a:r>
            <a:r>
              <a:rPr kumimoji="0" lang="en-US" sz="2600" b="0" i="0" u="none" strike="noStrike" kern="1200" cap="none" spc="0" normalizeH="0" baseline="0" noProof="0" dirty="0">
                <a:ln>
                  <a:noFill/>
                </a:ln>
                <a:solidFill>
                  <a:srgbClr val="354052"/>
                </a:solidFill>
                <a:effectLst/>
                <a:uLnTx/>
                <a:uFillTx/>
                <a:latin typeface="Arial"/>
                <a:cs typeface="Arial"/>
              </a:rPr>
              <a:t>schools of choice and</a:t>
            </a:r>
            <a:r>
              <a:rPr kumimoji="0" lang="en-US" sz="2600" b="0" i="0" u="none" strike="noStrike" kern="1200" cap="none" spc="-165" normalizeH="0" baseline="0" noProof="0" dirty="0">
                <a:ln>
                  <a:noFill/>
                </a:ln>
                <a:solidFill>
                  <a:srgbClr val="354052"/>
                </a:solidFill>
                <a:effectLst/>
                <a:uLnTx/>
                <a:uFillTx/>
                <a:latin typeface="Arial"/>
                <a:cs typeface="Arial"/>
              </a:rPr>
              <a:t> </a:t>
            </a:r>
            <a:r>
              <a:rPr kumimoji="0" lang="en-US" sz="2600" b="0" i="0" u="none" strike="noStrike" kern="1200" cap="none" spc="0" normalizeH="0" baseline="0" noProof="0" dirty="0">
                <a:ln>
                  <a:noFill/>
                </a:ln>
                <a:solidFill>
                  <a:srgbClr val="354052"/>
                </a:solidFill>
                <a:effectLst/>
                <a:uLnTx/>
                <a:uFillTx/>
                <a:latin typeface="Arial"/>
                <a:cs typeface="Arial"/>
              </a:rPr>
              <a:t>charter schools in which 70 percent of </a:t>
            </a:r>
            <a:r>
              <a:rPr kumimoji="0" lang="en-US" sz="2600" b="0" i="0" u="none" strike="noStrike" kern="1200" cap="none" spc="-5" normalizeH="0" baseline="0" noProof="0" dirty="0">
                <a:ln>
                  <a:noFill/>
                </a:ln>
                <a:solidFill>
                  <a:srgbClr val="354052"/>
                </a:solidFill>
                <a:effectLst/>
                <a:uLnTx/>
                <a:uFillTx/>
                <a:latin typeface="Arial"/>
                <a:cs typeface="Arial"/>
              </a:rPr>
              <a:t>the school’s </a:t>
            </a:r>
            <a:r>
              <a:rPr kumimoji="0" lang="en-US" sz="2600" b="0" i="0" u="none" strike="noStrike" kern="1200" cap="none" spc="0" normalizeH="0" baseline="0" noProof="0" dirty="0">
                <a:ln>
                  <a:noFill/>
                </a:ln>
                <a:solidFill>
                  <a:srgbClr val="354052"/>
                </a:solidFill>
                <a:effectLst/>
                <a:uLnTx/>
                <a:uFillTx/>
                <a:latin typeface="Arial"/>
                <a:cs typeface="Arial"/>
              </a:rPr>
              <a:t>total enrollment is composed of </a:t>
            </a:r>
            <a:r>
              <a:rPr kumimoji="0" lang="en-US" sz="2600" b="0" i="0" u="none" strike="noStrike" kern="1200" cap="none" spc="-5" normalizeH="0" baseline="0" noProof="0" dirty="0">
                <a:ln>
                  <a:noFill/>
                </a:ln>
                <a:solidFill>
                  <a:srgbClr val="354052"/>
                </a:solidFill>
                <a:effectLst/>
                <a:uLnTx/>
                <a:uFillTx/>
                <a:latin typeface="Arial"/>
                <a:cs typeface="Arial"/>
              </a:rPr>
              <a:t>the </a:t>
            </a:r>
            <a:r>
              <a:rPr kumimoji="0" lang="en-US" sz="2600" b="0" i="0" u="none" strike="noStrike" kern="1200" cap="none" spc="0" normalizeH="0" baseline="0" noProof="0" dirty="0">
                <a:ln>
                  <a:noFill/>
                </a:ln>
                <a:solidFill>
                  <a:srgbClr val="354052"/>
                </a:solidFill>
                <a:effectLst/>
                <a:uLnTx/>
                <a:uFillTx/>
                <a:latin typeface="Arial"/>
                <a:cs typeface="Arial"/>
              </a:rPr>
              <a:t>following </a:t>
            </a:r>
            <a:r>
              <a:rPr kumimoji="0" lang="en-US" sz="2600" b="0" i="0" u="none" strike="noStrike" kern="1200" cap="none" spc="-5" normalizeH="0" baseline="0" noProof="0" dirty="0">
                <a:ln>
                  <a:noFill/>
                </a:ln>
                <a:solidFill>
                  <a:srgbClr val="354052"/>
                </a:solidFill>
                <a:effectLst/>
                <a:uLnTx/>
                <a:uFillTx/>
                <a:latin typeface="Arial"/>
                <a:cs typeface="Arial"/>
              </a:rPr>
              <a:t>high-risk</a:t>
            </a:r>
            <a:r>
              <a:rPr kumimoji="0" lang="en-US" sz="2600" b="0" i="0" u="none" strike="noStrike" kern="1200" cap="none" spc="-130" normalizeH="0" baseline="0" noProof="0" dirty="0">
                <a:ln>
                  <a:noFill/>
                </a:ln>
                <a:solidFill>
                  <a:srgbClr val="354052"/>
                </a:solidFill>
                <a:effectLst/>
                <a:uLnTx/>
                <a:uFillTx/>
                <a:latin typeface="Arial"/>
                <a:cs typeface="Arial"/>
              </a:rPr>
              <a:t> </a:t>
            </a:r>
            <a:r>
              <a:rPr kumimoji="0" lang="en-US" sz="2600" b="0" i="0" u="none" strike="noStrike" kern="1200" cap="none" spc="0" normalizeH="0" baseline="0" noProof="0" dirty="0">
                <a:ln>
                  <a:noFill/>
                </a:ln>
                <a:solidFill>
                  <a:srgbClr val="354052"/>
                </a:solidFill>
                <a:effectLst/>
                <a:uLnTx/>
                <a:uFillTx/>
                <a:latin typeface="Arial"/>
                <a:cs typeface="Arial"/>
              </a:rPr>
              <a:t>groups:</a:t>
            </a:r>
          </a:p>
          <a:p>
            <a:pPr marL="698500" marR="0" lvl="1" indent="-228600" algn="l" defTabSz="914400" rtl="0" eaLnBrk="1" fontAlgn="auto" latinLnBrk="0" hangingPunct="1">
              <a:lnSpc>
                <a:spcPct val="100000"/>
              </a:lnSpc>
              <a:spcBef>
                <a:spcPts val="1725"/>
              </a:spcBef>
              <a:spcAft>
                <a:spcPts val="0"/>
              </a:spcAft>
              <a:buClrTx/>
              <a:buSzTx/>
              <a:buFontTx/>
              <a:buChar char="–"/>
              <a:tabLst>
                <a:tab pos="699135" algn="l"/>
              </a:tabLst>
              <a:defRPr/>
            </a:pPr>
            <a:r>
              <a:rPr kumimoji="0" lang="en-US" sz="2600" b="0" i="0" u="none" strike="noStrike" kern="1200" cap="none" spc="0" normalizeH="0" baseline="0" noProof="0" dirty="0">
                <a:ln>
                  <a:noFill/>
                </a:ln>
                <a:solidFill>
                  <a:srgbClr val="354052"/>
                </a:solidFill>
                <a:effectLst/>
                <a:uLnTx/>
                <a:uFillTx/>
                <a:latin typeface="Arial"/>
                <a:cs typeface="Arial"/>
              </a:rPr>
              <a:t>Expelled</a:t>
            </a:r>
          </a:p>
          <a:p>
            <a:pPr marL="698500" marR="0" lvl="1" indent="-228600" algn="l" defTabSz="914400" rtl="0" eaLnBrk="1" fontAlgn="auto" latinLnBrk="0" hangingPunct="1">
              <a:lnSpc>
                <a:spcPct val="100000"/>
              </a:lnSpc>
              <a:spcBef>
                <a:spcPts val="215"/>
              </a:spcBef>
              <a:spcAft>
                <a:spcPts val="0"/>
              </a:spcAft>
              <a:buClrTx/>
              <a:buSzTx/>
              <a:buFontTx/>
              <a:buChar char="–"/>
              <a:tabLst>
                <a:tab pos="699135" algn="l"/>
              </a:tabLst>
              <a:defRPr/>
            </a:pPr>
            <a:r>
              <a:rPr kumimoji="0" lang="en-US" sz="2600" b="0" i="0" u="none" strike="noStrike" kern="1200" cap="none" spc="0" normalizeH="0" baseline="0" noProof="0" dirty="0">
                <a:ln>
                  <a:noFill/>
                </a:ln>
                <a:solidFill>
                  <a:srgbClr val="354052"/>
                </a:solidFill>
                <a:effectLst/>
                <a:uLnTx/>
                <a:uFillTx/>
                <a:latin typeface="Arial"/>
                <a:cs typeface="Arial"/>
              </a:rPr>
              <a:t>Suspended</a:t>
            </a:r>
          </a:p>
          <a:p>
            <a:pPr marL="698500" marR="0" lvl="1" indent="-228600" algn="l" defTabSz="914400" rtl="0" eaLnBrk="1" fontAlgn="auto" latinLnBrk="0" hangingPunct="1">
              <a:lnSpc>
                <a:spcPct val="100000"/>
              </a:lnSpc>
              <a:spcBef>
                <a:spcPts val="229"/>
              </a:spcBef>
              <a:spcAft>
                <a:spcPts val="0"/>
              </a:spcAft>
              <a:buClrTx/>
              <a:buSzTx/>
              <a:buFontTx/>
              <a:buChar char="–"/>
              <a:tabLst>
                <a:tab pos="699135" algn="l"/>
              </a:tabLst>
              <a:defRPr/>
            </a:pPr>
            <a:r>
              <a:rPr kumimoji="0" lang="en-US" sz="2600" b="0" i="0" u="none" strike="noStrike" kern="1200" cap="none" spc="-20" normalizeH="0" baseline="0" noProof="0" dirty="0">
                <a:ln>
                  <a:noFill/>
                </a:ln>
                <a:solidFill>
                  <a:srgbClr val="354052"/>
                </a:solidFill>
                <a:effectLst/>
                <a:uLnTx/>
                <a:uFillTx/>
                <a:latin typeface="Arial"/>
                <a:cs typeface="Arial"/>
              </a:rPr>
              <a:t>Wards </a:t>
            </a:r>
            <a:r>
              <a:rPr kumimoji="0" lang="en-US" sz="2600" b="0" i="0" u="none" strike="noStrike" kern="1200" cap="none" spc="0" normalizeH="0" baseline="0" noProof="0" dirty="0">
                <a:ln>
                  <a:noFill/>
                </a:ln>
                <a:solidFill>
                  <a:srgbClr val="354052"/>
                </a:solidFill>
                <a:effectLst/>
                <a:uLnTx/>
                <a:uFillTx/>
                <a:latin typeface="Arial"/>
                <a:cs typeface="Arial"/>
              </a:rPr>
              <a:t>of </a:t>
            </a:r>
            <a:r>
              <a:rPr kumimoji="0" lang="en-US" sz="2600" b="0" i="0" u="none" strike="noStrike" kern="1200" cap="none" spc="-5" normalizeH="0" baseline="0" noProof="0" dirty="0">
                <a:ln>
                  <a:noFill/>
                </a:ln>
                <a:solidFill>
                  <a:srgbClr val="354052"/>
                </a:solidFill>
                <a:effectLst/>
                <a:uLnTx/>
                <a:uFillTx/>
                <a:latin typeface="Arial"/>
                <a:cs typeface="Arial"/>
              </a:rPr>
              <a:t>the</a:t>
            </a:r>
            <a:r>
              <a:rPr kumimoji="0" lang="en-US" sz="2600" b="0" i="0" u="none" strike="noStrike" kern="1200" cap="none" spc="-90" normalizeH="0" baseline="0" noProof="0" dirty="0">
                <a:ln>
                  <a:noFill/>
                </a:ln>
                <a:solidFill>
                  <a:srgbClr val="354052"/>
                </a:solidFill>
                <a:effectLst/>
                <a:uLnTx/>
                <a:uFillTx/>
                <a:latin typeface="Arial"/>
                <a:cs typeface="Arial"/>
              </a:rPr>
              <a:t> </a:t>
            </a:r>
            <a:r>
              <a:rPr kumimoji="0" lang="en-US" sz="2600" b="0" i="0" u="none" strike="noStrike" kern="1200" cap="none" spc="0" normalizeH="0" baseline="0" noProof="0" dirty="0">
                <a:ln>
                  <a:noFill/>
                </a:ln>
                <a:solidFill>
                  <a:srgbClr val="354052"/>
                </a:solidFill>
                <a:effectLst/>
                <a:uLnTx/>
                <a:uFillTx/>
                <a:latin typeface="Arial"/>
                <a:cs typeface="Arial"/>
              </a:rPr>
              <a:t>court</a:t>
            </a:r>
          </a:p>
          <a:p>
            <a:pPr marL="698500" marR="0" lvl="1" indent="-228600" algn="l" defTabSz="914400" rtl="0" eaLnBrk="1" fontAlgn="auto" latinLnBrk="0" hangingPunct="1">
              <a:lnSpc>
                <a:spcPct val="100000"/>
              </a:lnSpc>
              <a:spcBef>
                <a:spcPts val="225"/>
              </a:spcBef>
              <a:spcAft>
                <a:spcPts val="0"/>
              </a:spcAft>
              <a:buClrTx/>
              <a:buSzTx/>
              <a:buFontTx/>
              <a:buChar char="–"/>
              <a:tabLst>
                <a:tab pos="699135" algn="l"/>
              </a:tabLst>
              <a:defRPr/>
            </a:pPr>
            <a:r>
              <a:rPr kumimoji="0" lang="en-US" sz="2600" b="0" i="0" u="none" strike="noStrike" kern="1200" cap="none" spc="0" normalizeH="0" baseline="0" noProof="0" dirty="0">
                <a:ln>
                  <a:noFill/>
                </a:ln>
                <a:solidFill>
                  <a:srgbClr val="354052"/>
                </a:solidFill>
                <a:effectLst/>
                <a:uLnTx/>
                <a:uFillTx/>
                <a:latin typeface="Arial"/>
                <a:cs typeface="Arial"/>
              </a:rPr>
              <a:t>Pregnant and/or</a:t>
            </a:r>
            <a:r>
              <a:rPr kumimoji="0" lang="en-US" sz="2600" b="0" i="0" u="none" strike="noStrike" kern="1200" cap="none" spc="-155" normalizeH="0" baseline="0" noProof="0" dirty="0">
                <a:ln>
                  <a:noFill/>
                </a:ln>
                <a:solidFill>
                  <a:srgbClr val="354052"/>
                </a:solidFill>
                <a:effectLst/>
                <a:uLnTx/>
                <a:uFillTx/>
                <a:latin typeface="Arial"/>
                <a:cs typeface="Arial"/>
              </a:rPr>
              <a:t> </a:t>
            </a:r>
            <a:r>
              <a:rPr kumimoji="0" lang="en-US" sz="2600" b="0" i="0" u="none" strike="noStrike" kern="1200" cap="none" spc="0" normalizeH="0" baseline="0" noProof="0" dirty="0">
                <a:ln>
                  <a:noFill/>
                </a:ln>
                <a:solidFill>
                  <a:srgbClr val="354052"/>
                </a:solidFill>
                <a:effectLst/>
                <a:uLnTx/>
                <a:uFillTx/>
                <a:latin typeface="Arial"/>
                <a:cs typeface="Arial"/>
              </a:rPr>
              <a:t>parenting</a:t>
            </a:r>
          </a:p>
          <a:p>
            <a:pPr marL="698500" marR="0" lvl="1" indent="-228600" algn="l" defTabSz="914400" rtl="0" eaLnBrk="1" fontAlgn="auto" latinLnBrk="0" hangingPunct="1">
              <a:lnSpc>
                <a:spcPct val="100000"/>
              </a:lnSpc>
              <a:spcBef>
                <a:spcPts val="210"/>
              </a:spcBef>
              <a:spcAft>
                <a:spcPts val="0"/>
              </a:spcAft>
              <a:buClrTx/>
              <a:buSzTx/>
              <a:buFontTx/>
              <a:buChar char="–"/>
              <a:tabLst>
                <a:tab pos="699135" algn="l"/>
              </a:tabLst>
              <a:defRPr/>
            </a:pPr>
            <a:r>
              <a:rPr kumimoji="0" lang="en-US" sz="2600" b="0" i="0" u="none" strike="noStrike" kern="1200" cap="none" spc="0" normalizeH="0" baseline="0" noProof="0" dirty="0">
                <a:ln>
                  <a:noFill/>
                </a:ln>
                <a:solidFill>
                  <a:srgbClr val="354052"/>
                </a:solidFill>
                <a:effectLst/>
                <a:uLnTx/>
                <a:uFillTx/>
                <a:latin typeface="Arial"/>
                <a:cs typeface="Arial"/>
              </a:rPr>
              <a:t>Recovered</a:t>
            </a:r>
            <a:r>
              <a:rPr kumimoji="0" lang="en-US" sz="2600" b="0" i="0" u="none" strike="noStrike" kern="1200" cap="none" spc="-135" normalizeH="0" baseline="0" noProof="0" dirty="0">
                <a:ln>
                  <a:noFill/>
                </a:ln>
                <a:solidFill>
                  <a:srgbClr val="354052"/>
                </a:solidFill>
                <a:effectLst/>
                <a:uLnTx/>
                <a:uFillTx/>
                <a:latin typeface="Arial"/>
                <a:cs typeface="Arial"/>
              </a:rPr>
              <a:t> </a:t>
            </a:r>
            <a:r>
              <a:rPr kumimoji="0" lang="en-US" sz="2600" b="0" i="0" u="none" strike="noStrike" kern="1200" cap="none" spc="0" normalizeH="0" baseline="0" noProof="0" dirty="0">
                <a:ln>
                  <a:noFill/>
                </a:ln>
                <a:solidFill>
                  <a:srgbClr val="354052"/>
                </a:solidFill>
                <a:effectLst/>
                <a:uLnTx/>
                <a:uFillTx/>
                <a:latin typeface="Arial"/>
                <a:cs typeface="Arial"/>
              </a:rPr>
              <a:t>dropouts</a:t>
            </a:r>
          </a:p>
          <a:p>
            <a:pPr marL="698500" marR="0" lvl="1" indent="-228600" algn="l" defTabSz="914400" rtl="0" eaLnBrk="1" fontAlgn="auto" latinLnBrk="0" hangingPunct="1">
              <a:lnSpc>
                <a:spcPct val="100000"/>
              </a:lnSpc>
              <a:spcBef>
                <a:spcPts val="225"/>
              </a:spcBef>
              <a:spcAft>
                <a:spcPts val="0"/>
              </a:spcAft>
              <a:buClrTx/>
              <a:buSzTx/>
              <a:buFontTx/>
              <a:buChar char="–"/>
              <a:tabLst>
                <a:tab pos="699135" algn="l"/>
              </a:tabLst>
              <a:defRPr/>
            </a:pPr>
            <a:r>
              <a:rPr kumimoji="0" lang="en-US" sz="2600" b="0" i="0" u="none" strike="noStrike" kern="1200" cap="none" spc="0" normalizeH="0" baseline="0" noProof="0" dirty="0">
                <a:ln>
                  <a:noFill/>
                </a:ln>
                <a:solidFill>
                  <a:srgbClr val="354052"/>
                </a:solidFill>
                <a:effectLst/>
                <a:uLnTx/>
                <a:uFillTx/>
                <a:latin typeface="Arial"/>
                <a:cs typeface="Arial"/>
              </a:rPr>
              <a:t>Habitually truant or habitually </a:t>
            </a:r>
            <a:r>
              <a:rPr kumimoji="0" lang="en-US" sz="2600" b="0" i="0" u="none" strike="noStrike" kern="1200" cap="none" spc="-5" normalizeH="0" baseline="0" noProof="0" dirty="0">
                <a:ln>
                  <a:noFill/>
                </a:ln>
                <a:solidFill>
                  <a:srgbClr val="354052"/>
                </a:solidFill>
                <a:effectLst/>
                <a:uLnTx/>
                <a:uFillTx/>
                <a:latin typeface="Arial"/>
                <a:cs typeface="Arial"/>
              </a:rPr>
              <a:t>insubordinate </a:t>
            </a:r>
            <a:r>
              <a:rPr kumimoji="0" lang="en-US" sz="2600" b="0" i="0" u="none" strike="noStrike" kern="1200" cap="none" spc="0" normalizeH="0" baseline="0" noProof="0" dirty="0">
                <a:ln>
                  <a:noFill/>
                </a:ln>
                <a:solidFill>
                  <a:srgbClr val="354052"/>
                </a:solidFill>
                <a:effectLst/>
                <a:uLnTx/>
                <a:uFillTx/>
                <a:latin typeface="Arial"/>
                <a:cs typeface="Arial"/>
              </a:rPr>
              <a:t>and</a:t>
            </a:r>
            <a:r>
              <a:rPr kumimoji="0" lang="en-US" sz="2600" b="0" i="0" u="none" strike="noStrike" kern="1200" cap="none" spc="-195" normalizeH="0" baseline="0" noProof="0" dirty="0">
                <a:ln>
                  <a:noFill/>
                </a:ln>
                <a:solidFill>
                  <a:srgbClr val="354052"/>
                </a:solidFill>
                <a:effectLst/>
                <a:uLnTx/>
                <a:uFillTx/>
                <a:latin typeface="Arial"/>
                <a:cs typeface="Arial"/>
              </a:rPr>
              <a:t> </a:t>
            </a:r>
            <a:r>
              <a:rPr kumimoji="0" lang="en-US" sz="2600" b="0" i="0" u="none" strike="noStrike" kern="1200" cap="none" spc="0" normalizeH="0" baseline="0" noProof="0" dirty="0">
                <a:ln>
                  <a:noFill/>
                </a:ln>
                <a:solidFill>
                  <a:srgbClr val="354052"/>
                </a:solidFill>
                <a:effectLst/>
                <a:uLnTx/>
                <a:uFillTx/>
                <a:latin typeface="Arial"/>
                <a:cs typeface="Arial"/>
              </a:rPr>
              <a:t>disorderly</a:t>
            </a:r>
          </a:p>
          <a:p>
            <a:pPr marL="698500" marR="623570" lvl="1" indent="-228600" algn="l" defTabSz="914400" rtl="0" eaLnBrk="1" fontAlgn="auto" latinLnBrk="0" hangingPunct="1">
              <a:lnSpc>
                <a:spcPts val="2480"/>
              </a:lnSpc>
              <a:spcBef>
                <a:spcPts val="540"/>
              </a:spcBef>
              <a:spcAft>
                <a:spcPts val="0"/>
              </a:spcAft>
              <a:buClrTx/>
              <a:buSzTx/>
              <a:buFontTx/>
              <a:buChar char="–"/>
              <a:tabLst>
                <a:tab pos="699135" algn="l"/>
              </a:tabLst>
              <a:defRPr/>
            </a:pPr>
            <a:r>
              <a:rPr kumimoji="0" lang="en-US" sz="2600" b="0" i="0" u="none" strike="noStrike" kern="1200" cap="none" spc="0" normalizeH="0" baseline="0" noProof="0" dirty="0">
                <a:ln>
                  <a:noFill/>
                </a:ln>
                <a:solidFill>
                  <a:srgbClr val="354052"/>
                </a:solidFill>
                <a:effectLst/>
                <a:uLnTx/>
                <a:uFillTx/>
                <a:latin typeface="Arial"/>
                <a:cs typeface="Arial"/>
              </a:rPr>
              <a:t>Retained more than once in </a:t>
            </a:r>
            <a:r>
              <a:rPr kumimoji="0" lang="en-US" sz="2600" b="0" i="0" u="none" strike="noStrike" kern="1200" cap="none" spc="-5" normalizeH="0" baseline="0" noProof="0" dirty="0">
                <a:ln>
                  <a:noFill/>
                </a:ln>
                <a:solidFill>
                  <a:srgbClr val="354052"/>
                </a:solidFill>
                <a:effectLst/>
                <a:uLnTx/>
                <a:uFillTx/>
                <a:latin typeface="Arial"/>
                <a:cs typeface="Arial"/>
              </a:rPr>
              <a:t>kindergarten </a:t>
            </a:r>
            <a:r>
              <a:rPr kumimoji="0" lang="en-US" sz="2600" b="0" i="0" u="none" strike="noStrike" kern="1200" cap="none" spc="0" normalizeH="0" baseline="0" noProof="0" dirty="0">
                <a:ln>
                  <a:noFill/>
                </a:ln>
                <a:solidFill>
                  <a:srgbClr val="354052"/>
                </a:solidFill>
                <a:effectLst/>
                <a:uLnTx/>
                <a:uFillTx/>
                <a:latin typeface="Arial"/>
                <a:cs typeface="Arial"/>
              </a:rPr>
              <a:t>through</a:t>
            </a:r>
            <a:r>
              <a:rPr kumimoji="0" lang="en-US" sz="2600" b="0" i="0" u="none" strike="noStrike" kern="1200" cap="none" spc="-195" normalizeH="0" baseline="0" noProof="0" dirty="0">
                <a:ln>
                  <a:noFill/>
                </a:ln>
                <a:solidFill>
                  <a:srgbClr val="354052"/>
                </a:solidFill>
                <a:effectLst/>
                <a:uLnTx/>
                <a:uFillTx/>
                <a:latin typeface="Arial"/>
                <a:cs typeface="Arial"/>
              </a:rPr>
              <a:t> </a:t>
            </a:r>
            <a:r>
              <a:rPr kumimoji="0" lang="en-US" sz="2600" b="0" i="0" u="none" strike="noStrike" kern="1200" cap="none" spc="0" normalizeH="0" baseline="0" noProof="0" dirty="0">
                <a:ln>
                  <a:noFill/>
                </a:ln>
                <a:solidFill>
                  <a:srgbClr val="354052"/>
                </a:solidFill>
                <a:effectLst/>
                <a:uLnTx/>
                <a:uFillTx/>
                <a:latin typeface="Arial"/>
                <a:cs typeface="Arial"/>
              </a:rPr>
              <a:t>grade eight</a:t>
            </a:r>
            <a:endParaRPr lang="en-US" dirty="0"/>
          </a:p>
        </p:txBody>
      </p:sp>
    </p:spTree>
    <p:extLst>
      <p:ext uri="{BB962C8B-B14F-4D97-AF65-F5344CB8AC3E}">
        <p14:creationId xmlns:p14="http://schemas.microsoft.com/office/powerpoint/2010/main" val="362761163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6821EB-CCC6-1678-6A3E-F455E3A428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5C95718-FD4F-2A6F-E657-F5A25EDD8319}"/>
              </a:ext>
            </a:extLst>
          </p:cNvPr>
          <p:cNvSpPr>
            <a:spLocks noGrp="1"/>
          </p:cNvSpPr>
          <p:nvPr>
            <p:ph type="title"/>
          </p:nvPr>
        </p:nvSpPr>
        <p:spPr>
          <a:xfrm>
            <a:off x="666750" y="0"/>
            <a:ext cx="10858500" cy="1487837"/>
          </a:xfrm>
        </p:spPr>
        <p:txBody>
          <a:bodyPr/>
          <a:lstStyle/>
          <a:p>
            <a:r>
              <a:rPr kumimoji="0" lang="en-US" sz="4400" b="1" i="0" u="none" strike="noStrike" kern="1200" cap="none" spc="-5" normalizeH="0" baseline="0" noProof="0" dirty="0">
                <a:ln>
                  <a:noFill/>
                </a:ln>
                <a:solidFill>
                  <a:srgbClr val="354052"/>
                </a:solidFill>
                <a:effectLst/>
                <a:uLnTx/>
                <a:uFillTx/>
                <a:latin typeface="Arial"/>
                <a:cs typeface="Aharoni" panose="02010803020104030203" pitchFamily="2" charset="-79"/>
              </a:rPr>
              <a:t>2017 Additional Criteria for Identification of Alternative</a:t>
            </a:r>
            <a:r>
              <a:rPr kumimoji="0" lang="en-US" sz="4400" b="1" i="0" u="none" strike="noStrike" kern="1200" cap="none" spc="0" normalizeH="0" baseline="0" noProof="0" dirty="0">
                <a:ln>
                  <a:noFill/>
                </a:ln>
                <a:solidFill>
                  <a:srgbClr val="354052"/>
                </a:solidFill>
                <a:effectLst/>
                <a:uLnTx/>
                <a:uFillTx/>
                <a:latin typeface="Arial"/>
                <a:cs typeface="Aharoni" panose="02010803020104030203" pitchFamily="2" charset="-79"/>
              </a:rPr>
              <a:t> </a:t>
            </a:r>
            <a:r>
              <a:rPr kumimoji="0" lang="en-US" sz="4400" b="1" i="0" u="none" strike="noStrike" kern="1200" cap="none" spc="-5" normalizeH="0" baseline="0" noProof="0" dirty="0">
                <a:ln>
                  <a:noFill/>
                </a:ln>
                <a:solidFill>
                  <a:srgbClr val="354052"/>
                </a:solidFill>
                <a:effectLst/>
                <a:uLnTx/>
                <a:uFillTx/>
                <a:latin typeface="Arial"/>
                <a:cs typeface="Aharoni" panose="02010803020104030203" pitchFamily="2" charset="-79"/>
              </a:rPr>
              <a:t>Schools</a:t>
            </a:r>
            <a:endParaRPr lang="en-US" i="1" dirty="0"/>
          </a:p>
        </p:txBody>
      </p:sp>
      <p:sp>
        <p:nvSpPr>
          <p:cNvPr id="3" name="Content Placeholder 2">
            <a:extLst>
              <a:ext uri="{FF2B5EF4-FFF2-40B4-BE49-F238E27FC236}">
                <a16:creationId xmlns:a16="http://schemas.microsoft.com/office/drawing/2014/main" id="{49596E36-36D9-9BD0-4613-4BE33948BBB1}"/>
              </a:ext>
            </a:extLst>
          </p:cNvPr>
          <p:cNvSpPr>
            <a:spLocks noGrp="1"/>
          </p:cNvSpPr>
          <p:nvPr>
            <p:ph sz="quarter" idx="10"/>
          </p:nvPr>
        </p:nvSpPr>
        <p:spPr>
          <a:xfrm>
            <a:off x="647700" y="1487837"/>
            <a:ext cx="10858499" cy="5065362"/>
          </a:xfrm>
        </p:spPr>
        <p:txBody>
          <a:bodyPr>
            <a:noAutofit/>
          </a:bodyPr>
          <a:lstStyle/>
          <a:p>
            <a:pPr marL="0" marR="5080" lvl="0" indent="0" algn="l" defTabSz="914400" rtl="0" eaLnBrk="1" fontAlgn="auto" latinLnBrk="0" hangingPunct="1">
              <a:lnSpc>
                <a:spcPct val="100000"/>
              </a:lnSpc>
              <a:spcBef>
                <a:spcPts val="0"/>
              </a:spcBef>
              <a:spcAft>
                <a:spcPts val="0"/>
              </a:spcAft>
              <a:buClrTx/>
              <a:buSzTx/>
              <a:buFontTx/>
              <a:buNone/>
              <a:tabLst>
                <a:tab pos="469265" algn="l"/>
                <a:tab pos="469900" algn="l"/>
              </a:tabLst>
              <a:defRPr/>
            </a:pPr>
            <a:r>
              <a:rPr kumimoji="0" lang="en-US" sz="2400" b="0" i="0" u="none" strike="noStrike" kern="1200" cap="none" spc="-5" normalizeH="0" baseline="0" noProof="0" dirty="0">
                <a:ln>
                  <a:noFill/>
                </a:ln>
                <a:solidFill>
                  <a:srgbClr val="354052"/>
                </a:solidFill>
                <a:effectLst/>
                <a:uLnTx/>
                <a:uFillTx/>
                <a:latin typeface="Arial"/>
                <a:cs typeface="Arial"/>
              </a:rPr>
              <a:t>In July 2017, the SBE adopted the following additional criteria for DASS schools:</a:t>
            </a:r>
          </a:p>
          <a:p>
            <a:pPr marL="914400" marR="5080" lvl="1" indent="-457200" algn="l" defTabSz="914400" rtl="0" eaLnBrk="1" fontAlgn="auto" latinLnBrk="0" hangingPunct="1">
              <a:lnSpc>
                <a:spcPct val="100000"/>
              </a:lnSpc>
              <a:spcBef>
                <a:spcPts val="0"/>
              </a:spcBef>
              <a:spcAft>
                <a:spcPts val="0"/>
              </a:spcAft>
              <a:buClrTx/>
              <a:buSzTx/>
              <a:buFont typeface="+mj-lt"/>
              <a:buAutoNum type="arabicParenR"/>
              <a:tabLst>
                <a:tab pos="469265" algn="l"/>
                <a:tab pos="469900" algn="l"/>
              </a:tabLst>
              <a:defRPr/>
            </a:pPr>
            <a:r>
              <a:rPr kumimoji="0" lang="en-US" sz="2400" b="0" i="0" u="none" strike="noStrike" kern="1200" cap="none" spc="-5" normalizeH="0" baseline="0" noProof="0" dirty="0">
                <a:ln>
                  <a:noFill/>
                </a:ln>
                <a:solidFill>
                  <a:srgbClr val="354052"/>
                </a:solidFill>
                <a:effectLst/>
                <a:uLnTx/>
                <a:uFillTx/>
                <a:latin typeface="Arial"/>
                <a:cs typeface="Arial"/>
              </a:rPr>
              <a:t>Define recovered dropouts based on </a:t>
            </a:r>
            <a:r>
              <a:rPr kumimoji="0" lang="en-US" sz="2400" b="0" i="1" u="none" strike="noStrike" kern="1200" cap="none" spc="-5" normalizeH="0" baseline="0" noProof="0" dirty="0">
                <a:ln>
                  <a:noFill/>
                </a:ln>
                <a:solidFill>
                  <a:srgbClr val="354052"/>
                </a:solidFill>
                <a:effectLst/>
                <a:uLnTx/>
                <a:uFillTx/>
                <a:latin typeface="Arial"/>
                <a:cs typeface="Arial"/>
              </a:rPr>
              <a:t>EC </a:t>
            </a:r>
            <a:r>
              <a:rPr kumimoji="0" lang="en-US" sz="2400" b="0" i="0" u="none" strike="noStrike" kern="1200" cap="none" spc="-5" normalizeH="0" baseline="0" noProof="0" dirty="0">
                <a:ln>
                  <a:noFill/>
                </a:ln>
                <a:solidFill>
                  <a:srgbClr val="354052"/>
                </a:solidFill>
                <a:effectLst/>
                <a:uLnTx/>
                <a:uFillTx/>
                <a:latin typeface="Arial"/>
                <a:cs typeface="Arial"/>
              </a:rPr>
              <a:t>Section 52052.3(b)  as students who: (1) are designated as dropouts pursuant to  the exit and withdraw codes in the California Longitudinal Pupil  Achievement Data System </a:t>
            </a:r>
            <a:r>
              <a:rPr kumimoji="0" lang="en-US" sz="2400" b="0" i="0" u="none" strike="noStrike" kern="1200" cap="none" spc="-10" normalizeH="0" baseline="0" noProof="0" dirty="0">
                <a:ln>
                  <a:noFill/>
                </a:ln>
                <a:solidFill>
                  <a:srgbClr val="354052"/>
                </a:solidFill>
                <a:effectLst/>
                <a:uLnTx/>
                <a:uFillTx/>
                <a:latin typeface="Arial"/>
                <a:cs typeface="Arial"/>
              </a:rPr>
              <a:t>(CALPADS), </a:t>
            </a:r>
            <a:r>
              <a:rPr kumimoji="0" lang="en-US" sz="2400" b="0" i="0" u="none" strike="noStrike" kern="1200" cap="none" spc="-5" normalizeH="0" baseline="0" noProof="0" dirty="0">
                <a:ln>
                  <a:noFill/>
                </a:ln>
                <a:solidFill>
                  <a:srgbClr val="354052"/>
                </a:solidFill>
                <a:effectLst/>
                <a:uLnTx/>
                <a:uFillTx/>
                <a:latin typeface="Arial"/>
                <a:cs typeface="Arial"/>
              </a:rPr>
              <a:t>or (2) left school and were not enrolled in a school for a period of 180</a:t>
            </a:r>
            <a:r>
              <a:rPr kumimoji="0" lang="en-US" sz="2400" b="0" i="0" u="none" strike="noStrike" kern="1200" cap="none" spc="95" normalizeH="0" baseline="0" noProof="0" dirty="0">
                <a:ln>
                  <a:noFill/>
                </a:ln>
                <a:solidFill>
                  <a:srgbClr val="354052"/>
                </a:solidFill>
                <a:effectLst/>
                <a:uLnTx/>
                <a:uFillTx/>
                <a:latin typeface="Arial"/>
                <a:cs typeface="Arial"/>
              </a:rPr>
              <a:t> </a:t>
            </a:r>
            <a:r>
              <a:rPr kumimoji="0" lang="en-US" sz="2400" b="0" i="0" u="none" strike="noStrike" kern="1200" cap="none" spc="0" normalizeH="0" baseline="0" noProof="0" dirty="0">
                <a:ln>
                  <a:noFill/>
                </a:ln>
                <a:solidFill>
                  <a:srgbClr val="354052"/>
                </a:solidFill>
                <a:effectLst/>
                <a:uLnTx/>
                <a:uFillTx/>
                <a:latin typeface="Arial"/>
                <a:cs typeface="Arial"/>
              </a:rPr>
              <a:t>days.</a:t>
            </a:r>
          </a:p>
          <a:p>
            <a:pPr marL="914400" marR="267335" lvl="1" indent="-457200" algn="l" defTabSz="914400" rtl="0" eaLnBrk="1" fontAlgn="auto" latinLnBrk="0" hangingPunct="1">
              <a:lnSpc>
                <a:spcPct val="100000"/>
              </a:lnSpc>
              <a:spcBef>
                <a:spcPts val="0"/>
              </a:spcBef>
              <a:spcAft>
                <a:spcPts val="0"/>
              </a:spcAft>
              <a:buClrTx/>
              <a:buSzTx/>
              <a:buFont typeface="+mj-lt"/>
              <a:buAutoNum type="arabicParenR"/>
              <a:tabLst>
                <a:tab pos="469900" algn="l"/>
                <a:tab pos="470534" algn="l"/>
              </a:tabLst>
              <a:defRPr/>
            </a:pPr>
            <a:r>
              <a:rPr kumimoji="0" lang="en-US" sz="2400" b="0" i="0" u="none" strike="noStrike" kern="1200" cap="none" spc="-5" normalizeH="0" baseline="0" noProof="0" dirty="0">
                <a:ln>
                  <a:noFill/>
                </a:ln>
                <a:solidFill>
                  <a:srgbClr val="354052"/>
                </a:solidFill>
                <a:effectLst/>
                <a:uLnTx/>
                <a:uFillTx/>
                <a:latin typeface="Arial"/>
                <a:cs typeface="Arial"/>
              </a:rPr>
              <a:t>Students who are credit deficient (i.e., one semester or more behind in the credits required to graduate</a:t>
            </a:r>
            <a:r>
              <a:rPr kumimoji="0" lang="en-US" sz="2400" b="0" i="0" u="none" strike="noStrike" kern="1200" cap="none" spc="100" normalizeH="0" baseline="0" noProof="0" dirty="0">
                <a:ln>
                  <a:noFill/>
                </a:ln>
                <a:solidFill>
                  <a:srgbClr val="354052"/>
                </a:solidFill>
                <a:effectLst/>
                <a:uLnTx/>
                <a:uFillTx/>
                <a:latin typeface="Arial"/>
                <a:cs typeface="Arial"/>
              </a:rPr>
              <a:t> </a:t>
            </a:r>
            <a:r>
              <a:rPr kumimoji="0" lang="en-US" sz="2400" b="0" i="0" u="none" strike="noStrike" kern="1200" cap="none" spc="-5" normalizeH="0" baseline="0" noProof="0" dirty="0">
                <a:ln>
                  <a:noFill/>
                </a:ln>
                <a:solidFill>
                  <a:srgbClr val="354052"/>
                </a:solidFill>
                <a:effectLst/>
                <a:uLnTx/>
                <a:uFillTx/>
                <a:latin typeface="Arial"/>
                <a:cs typeface="Arial"/>
              </a:rPr>
              <a:t>on-time)</a:t>
            </a:r>
            <a:endParaRPr kumimoji="0" lang="en-US" sz="2400" b="0" i="0" u="none" strike="noStrike" kern="1200" cap="none" spc="0" normalizeH="0" baseline="0" noProof="0" dirty="0">
              <a:ln>
                <a:noFill/>
              </a:ln>
              <a:solidFill>
                <a:srgbClr val="354052"/>
              </a:solidFill>
              <a:effectLst/>
              <a:uLnTx/>
              <a:uFillTx/>
              <a:latin typeface="Arial"/>
              <a:cs typeface="Arial"/>
            </a:endParaRPr>
          </a:p>
          <a:p>
            <a:pPr marL="914400" marR="0" lvl="1" indent="-457200" algn="l" defTabSz="914400" rtl="0" eaLnBrk="1" fontAlgn="auto" latinLnBrk="0" hangingPunct="1">
              <a:lnSpc>
                <a:spcPct val="100000"/>
              </a:lnSpc>
              <a:spcBef>
                <a:spcPts val="0"/>
              </a:spcBef>
              <a:spcAft>
                <a:spcPts val="0"/>
              </a:spcAft>
              <a:buClrTx/>
              <a:buSzTx/>
              <a:buFont typeface="+mj-lt"/>
              <a:buAutoNum type="arabicParenR"/>
              <a:tabLst>
                <a:tab pos="469900" algn="l"/>
                <a:tab pos="470534" algn="l"/>
              </a:tabLst>
              <a:defRPr/>
            </a:pPr>
            <a:r>
              <a:rPr kumimoji="0" lang="en-US" sz="2400" b="0" i="0" u="none" strike="noStrike" kern="1200" cap="none" spc="-5" normalizeH="0" baseline="0" noProof="0" dirty="0">
                <a:ln>
                  <a:noFill/>
                </a:ln>
                <a:solidFill>
                  <a:srgbClr val="354052"/>
                </a:solidFill>
                <a:effectLst/>
                <a:uLnTx/>
                <a:uFillTx/>
                <a:latin typeface="Arial"/>
                <a:cs typeface="Arial"/>
              </a:rPr>
              <a:t>Students with a gap in</a:t>
            </a:r>
            <a:r>
              <a:rPr kumimoji="0" lang="en-US" sz="2400" b="0" i="0" u="none" strike="noStrike" kern="1200" cap="none" spc="-10" normalizeH="0" baseline="0" noProof="0" dirty="0">
                <a:ln>
                  <a:noFill/>
                </a:ln>
                <a:solidFill>
                  <a:srgbClr val="354052"/>
                </a:solidFill>
                <a:effectLst/>
                <a:uLnTx/>
                <a:uFillTx/>
                <a:latin typeface="Arial"/>
                <a:cs typeface="Arial"/>
              </a:rPr>
              <a:t> </a:t>
            </a:r>
            <a:r>
              <a:rPr kumimoji="0" lang="en-US" sz="2400" b="0" i="0" u="none" strike="noStrike" kern="1200" cap="none" spc="-5" normalizeH="0" baseline="0" noProof="0" dirty="0">
                <a:ln>
                  <a:noFill/>
                </a:ln>
                <a:solidFill>
                  <a:srgbClr val="354052"/>
                </a:solidFill>
                <a:effectLst/>
                <a:uLnTx/>
                <a:uFillTx/>
                <a:latin typeface="Arial"/>
                <a:cs typeface="Arial"/>
              </a:rPr>
              <a:t>enrollment</a:t>
            </a:r>
            <a:endParaRPr kumimoji="0" lang="en-US" sz="2400" b="0" i="0" u="none" strike="noStrike" kern="1200" cap="none" spc="0" normalizeH="0" baseline="0" noProof="0" dirty="0">
              <a:ln>
                <a:noFill/>
              </a:ln>
              <a:solidFill>
                <a:srgbClr val="354052"/>
              </a:solidFill>
              <a:effectLst/>
              <a:uLnTx/>
              <a:uFillTx/>
              <a:latin typeface="Arial"/>
              <a:cs typeface="Arial"/>
            </a:endParaRPr>
          </a:p>
          <a:p>
            <a:pPr marL="914400" marR="0" lvl="1" indent="-457200" algn="l" defTabSz="914400" rtl="0" eaLnBrk="1" fontAlgn="auto" latinLnBrk="0" hangingPunct="1">
              <a:lnSpc>
                <a:spcPct val="100000"/>
              </a:lnSpc>
              <a:spcBef>
                <a:spcPts val="0"/>
              </a:spcBef>
              <a:spcAft>
                <a:spcPts val="0"/>
              </a:spcAft>
              <a:buClrTx/>
              <a:buSzTx/>
              <a:buFont typeface="+mj-lt"/>
              <a:buAutoNum type="arabicParenR"/>
              <a:tabLst>
                <a:tab pos="469900" algn="l"/>
                <a:tab pos="470534" algn="l"/>
              </a:tabLst>
              <a:defRPr/>
            </a:pPr>
            <a:r>
              <a:rPr kumimoji="0" lang="en-US" sz="2400" b="0" i="0" u="none" strike="noStrike" kern="1200" cap="none" spc="-5" normalizeH="0" baseline="0" noProof="0" dirty="0">
                <a:ln>
                  <a:noFill/>
                </a:ln>
                <a:solidFill>
                  <a:srgbClr val="354052"/>
                </a:solidFill>
                <a:effectLst/>
                <a:uLnTx/>
                <a:uFillTx/>
                <a:latin typeface="Arial"/>
                <a:cs typeface="Arial"/>
              </a:rPr>
              <a:t>Students with high level</a:t>
            </a:r>
            <a:r>
              <a:rPr kumimoji="0" lang="en-US" sz="2400" b="0" i="0" u="none" strike="noStrike" kern="1200" cap="none" spc="5" normalizeH="0" baseline="0" noProof="0" dirty="0">
                <a:ln>
                  <a:noFill/>
                </a:ln>
                <a:solidFill>
                  <a:srgbClr val="354052"/>
                </a:solidFill>
                <a:effectLst/>
                <a:uLnTx/>
                <a:uFillTx/>
                <a:latin typeface="Arial"/>
                <a:cs typeface="Arial"/>
              </a:rPr>
              <a:t> </a:t>
            </a:r>
            <a:r>
              <a:rPr kumimoji="0" lang="en-US" sz="2400" b="0" i="0" u="none" strike="noStrike" kern="1200" cap="none" spc="-5" normalizeH="0" baseline="0" noProof="0" dirty="0">
                <a:ln>
                  <a:noFill/>
                </a:ln>
                <a:solidFill>
                  <a:srgbClr val="354052"/>
                </a:solidFill>
                <a:effectLst/>
                <a:uLnTx/>
                <a:uFillTx/>
                <a:latin typeface="Arial"/>
                <a:cs typeface="Arial"/>
              </a:rPr>
              <a:t>transiency</a:t>
            </a:r>
            <a:endParaRPr kumimoji="0" lang="en-US" sz="2400" b="0" i="0" u="none" strike="noStrike" kern="1200" cap="none" spc="0" normalizeH="0" baseline="0" noProof="0" dirty="0">
              <a:ln>
                <a:noFill/>
              </a:ln>
              <a:solidFill>
                <a:srgbClr val="354052"/>
              </a:solidFill>
              <a:effectLst/>
              <a:uLnTx/>
              <a:uFillTx/>
              <a:latin typeface="Arial"/>
              <a:cs typeface="Arial"/>
            </a:endParaRPr>
          </a:p>
          <a:p>
            <a:pPr marL="914400" marR="0" lvl="1" indent="-457200" algn="l" defTabSz="914400" rtl="0" eaLnBrk="1" fontAlgn="auto" latinLnBrk="0" hangingPunct="1">
              <a:lnSpc>
                <a:spcPct val="100000"/>
              </a:lnSpc>
              <a:spcBef>
                <a:spcPts val="0"/>
              </a:spcBef>
              <a:spcAft>
                <a:spcPts val="0"/>
              </a:spcAft>
              <a:buClrTx/>
              <a:buSzTx/>
              <a:buFont typeface="+mj-lt"/>
              <a:buAutoNum type="arabicParenR"/>
              <a:tabLst>
                <a:tab pos="469900" algn="l"/>
                <a:tab pos="470534" algn="l"/>
              </a:tabLst>
              <a:defRPr/>
            </a:pPr>
            <a:r>
              <a:rPr kumimoji="0" lang="en-US" sz="2400" b="0" i="0" u="none" strike="noStrike" kern="1200" cap="none" spc="-5" normalizeH="0" baseline="0" noProof="0" dirty="0">
                <a:ln>
                  <a:noFill/>
                </a:ln>
                <a:solidFill>
                  <a:srgbClr val="354052"/>
                </a:solidFill>
                <a:effectLst/>
                <a:uLnTx/>
                <a:uFillTx/>
                <a:latin typeface="Arial"/>
                <a:cs typeface="Arial"/>
              </a:rPr>
              <a:t>Foster</a:t>
            </a:r>
            <a:r>
              <a:rPr kumimoji="0" lang="en-US" sz="2400" b="0" i="0" u="none" strike="noStrike" kern="1200" cap="none" spc="-55" normalizeH="0" baseline="0" noProof="0" dirty="0">
                <a:ln>
                  <a:noFill/>
                </a:ln>
                <a:solidFill>
                  <a:srgbClr val="354052"/>
                </a:solidFill>
                <a:effectLst/>
                <a:uLnTx/>
                <a:uFillTx/>
                <a:latin typeface="Arial"/>
                <a:cs typeface="Arial"/>
              </a:rPr>
              <a:t> </a:t>
            </a:r>
            <a:r>
              <a:rPr kumimoji="0" lang="en-US" sz="2400" b="0" i="0" u="none" strike="noStrike" kern="1200" cap="none" spc="-5" normalizeH="0" baseline="0" noProof="0" dirty="0">
                <a:ln>
                  <a:noFill/>
                </a:ln>
                <a:solidFill>
                  <a:srgbClr val="354052"/>
                </a:solidFill>
                <a:effectLst/>
                <a:uLnTx/>
                <a:uFillTx/>
                <a:latin typeface="Arial"/>
                <a:cs typeface="Arial"/>
              </a:rPr>
              <a:t>Youth</a:t>
            </a:r>
            <a:endParaRPr kumimoji="0" lang="en-US" sz="2400" b="0" i="0" u="none" strike="noStrike" kern="1200" cap="none" spc="0" normalizeH="0" baseline="0" noProof="0" dirty="0">
              <a:ln>
                <a:noFill/>
              </a:ln>
              <a:solidFill>
                <a:srgbClr val="354052"/>
              </a:solidFill>
              <a:effectLst/>
              <a:uLnTx/>
              <a:uFillTx/>
              <a:latin typeface="Arial"/>
              <a:cs typeface="Arial"/>
            </a:endParaRPr>
          </a:p>
          <a:p>
            <a:pPr marL="914400" marR="0" lvl="1" indent="-457200" algn="l" defTabSz="914400" rtl="0" eaLnBrk="1" fontAlgn="auto" latinLnBrk="0" hangingPunct="1">
              <a:lnSpc>
                <a:spcPct val="100000"/>
              </a:lnSpc>
              <a:spcBef>
                <a:spcPts val="0"/>
              </a:spcBef>
              <a:spcAft>
                <a:spcPts val="0"/>
              </a:spcAft>
              <a:buClrTx/>
              <a:buSzTx/>
              <a:buFont typeface="+mj-lt"/>
              <a:buAutoNum type="arabicParenR"/>
              <a:tabLst>
                <a:tab pos="469900" algn="l"/>
                <a:tab pos="470534" algn="l"/>
              </a:tabLst>
              <a:defRPr/>
            </a:pPr>
            <a:r>
              <a:rPr kumimoji="0" lang="en-US" sz="2400" b="0" i="0" u="none" strike="noStrike" kern="1200" cap="none" spc="-5" normalizeH="0" baseline="0" noProof="0" dirty="0">
                <a:ln>
                  <a:noFill/>
                </a:ln>
                <a:solidFill>
                  <a:srgbClr val="354052"/>
                </a:solidFill>
                <a:effectLst/>
                <a:uLnTx/>
                <a:uFillTx/>
                <a:latin typeface="Arial"/>
                <a:cs typeface="Arial"/>
              </a:rPr>
              <a:t>Homeless</a:t>
            </a:r>
            <a:r>
              <a:rPr kumimoji="0" lang="en-US" sz="2400" b="0" i="0" u="none" strike="noStrike" kern="1200" cap="none" spc="-65" normalizeH="0" baseline="0" noProof="0" dirty="0">
                <a:ln>
                  <a:noFill/>
                </a:ln>
                <a:solidFill>
                  <a:srgbClr val="354052"/>
                </a:solidFill>
                <a:effectLst/>
                <a:uLnTx/>
                <a:uFillTx/>
                <a:latin typeface="Arial"/>
                <a:cs typeface="Arial"/>
              </a:rPr>
              <a:t> </a:t>
            </a:r>
            <a:r>
              <a:rPr kumimoji="0" lang="en-US" sz="2400" b="0" i="0" u="none" strike="noStrike" kern="1200" cap="none" spc="-5" normalizeH="0" baseline="0" noProof="0" dirty="0">
                <a:ln>
                  <a:noFill/>
                </a:ln>
                <a:solidFill>
                  <a:srgbClr val="354052"/>
                </a:solidFill>
                <a:effectLst/>
                <a:uLnTx/>
                <a:uFillTx/>
                <a:latin typeface="Arial"/>
                <a:cs typeface="Arial"/>
              </a:rPr>
              <a:t>Youth</a:t>
            </a:r>
            <a:endParaRPr kumimoji="0" lang="en-US" sz="2400" b="0" i="0" u="none" strike="noStrike" kern="1200" cap="none" spc="0" normalizeH="0" baseline="0" noProof="0" dirty="0">
              <a:ln>
                <a:noFill/>
              </a:ln>
              <a:solidFill>
                <a:srgbClr val="354052"/>
              </a:solidFill>
              <a:effectLst/>
              <a:uLnTx/>
              <a:uFillTx/>
              <a:latin typeface="Arial"/>
              <a:cs typeface="Arial"/>
            </a:endParaRPr>
          </a:p>
          <a:p>
            <a:pPr marL="914400" marR="0" lvl="1" indent="-457200" algn="l" defTabSz="914400" rtl="0" eaLnBrk="1" fontAlgn="auto" latinLnBrk="0" hangingPunct="1">
              <a:lnSpc>
                <a:spcPct val="100000"/>
              </a:lnSpc>
              <a:spcBef>
                <a:spcPts val="0"/>
              </a:spcBef>
              <a:spcAft>
                <a:spcPts val="0"/>
              </a:spcAft>
              <a:buClrTx/>
              <a:buSzTx/>
              <a:buFont typeface="+mj-lt"/>
              <a:buAutoNum type="arabicParenR"/>
              <a:tabLst>
                <a:tab pos="469900" algn="l"/>
                <a:tab pos="470534" algn="l"/>
              </a:tabLst>
              <a:defRPr/>
            </a:pPr>
            <a:r>
              <a:rPr kumimoji="0" lang="en-US" sz="2400" b="0" i="0" u="none" strike="noStrike" kern="1200" cap="none" spc="-5" normalizeH="0" baseline="0" noProof="0" dirty="0">
                <a:ln>
                  <a:noFill/>
                </a:ln>
                <a:solidFill>
                  <a:srgbClr val="354052"/>
                </a:solidFill>
                <a:effectLst/>
                <a:uLnTx/>
                <a:uFillTx/>
                <a:latin typeface="Arial"/>
                <a:cs typeface="Arial"/>
              </a:rPr>
              <a:t>Emotionally disturbed</a:t>
            </a:r>
            <a:r>
              <a:rPr kumimoji="0" lang="en-US" sz="2400" b="0" i="0" u="none" strike="noStrike" kern="1200" cap="none" spc="-10" normalizeH="0" baseline="0" noProof="0" dirty="0">
                <a:ln>
                  <a:noFill/>
                </a:ln>
                <a:solidFill>
                  <a:srgbClr val="354052"/>
                </a:solidFill>
                <a:effectLst/>
                <a:uLnTx/>
                <a:uFillTx/>
                <a:latin typeface="Arial"/>
                <a:cs typeface="Arial"/>
              </a:rPr>
              <a:t> </a:t>
            </a:r>
            <a:r>
              <a:rPr kumimoji="0" lang="en-US" sz="2400" b="0" i="0" u="none" strike="noStrike" kern="1200" cap="none" spc="-5" normalizeH="0" baseline="0" noProof="0" dirty="0">
                <a:ln>
                  <a:noFill/>
                </a:ln>
                <a:solidFill>
                  <a:srgbClr val="354052"/>
                </a:solidFill>
                <a:effectLst/>
                <a:uLnTx/>
                <a:uFillTx/>
                <a:latin typeface="Arial"/>
                <a:cs typeface="Arial"/>
              </a:rPr>
              <a:t>students</a:t>
            </a:r>
            <a:endParaRPr lang="en-US" sz="3200" dirty="0"/>
          </a:p>
        </p:txBody>
      </p:sp>
    </p:spTree>
    <p:extLst>
      <p:ext uri="{BB962C8B-B14F-4D97-AF65-F5344CB8AC3E}">
        <p14:creationId xmlns:p14="http://schemas.microsoft.com/office/powerpoint/2010/main" val="134585057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A20655-9EF9-500A-D947-5C09A7F53AE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28A0149-A4D3-C3ED-E221-71721CAF7306}"/>
              </a:ext>
            </a:extLst>
          </p:cNvPr>
          <p:cNvSpPr>
            <a:spLocks noGrp="1"/>
          </p:cNvSpPr>
          <p:nvPr>
            <p:ph type="title"/>
          </p:nvPr>
        </p:nvSpPr>
        <p:spPr>
          <a:xfrm>
            <a:off x="666750" y="304801"/>
            <a:ext cx="10858500" cy="1335314"/>
          </a:xfrm>
        </p:spPr>
        <p:txBody>
          <a:bodyPr/>
          <a:lstStyle/>
          <a:p>
            <a:r>
              <a:rPr kumimoji="0" lang="en-US" sz="4400" b="1" i="0" u="none" strike="noStrike" kern="1200" cap="none" spc="0" normalizeH="0" baseline="0" noProof="0" dirty="0">
                <a:ln>
                  <a:noFill/>
                </a:ln>
                <a:solidFill>
                  <a:srgbClr val="354052"/>
                </a:solidFill>
                <a:effectLst/>
                <a:uLnTx/>
                <a:uFillTx/>
                <a:latin typeface="Arial"/>
                <a:cs typeface="Aharoni" panose="02010803020104030203" pitchFamily="2" charset="-79"/>
              </a:rPr>
              <a:t>Alternative</a:t>
            </a:r>
            <a:r>
              <a:rPr kumimoji="0" lang="en-US" sz="4400" b="1" i="0" u="none" strike="noStrike" kern="1200" cap="none" spc="-305" normalizeH="0" baseline="0" noProof="0" dirty="0">
                <a:ln>
                  <a:noFill/>
                </a:ln>
                <a:solidFill>
                  <a:srgbClr val="354052"/>
                </a:solidFill>
                <a:effectLst/>
                <a:uLnTx/>
                <a:uFillTx/>
                <a:latin typeface="Arial"/>
                <a:cs typeface="Aharoni" panose="02010803020104030203" pitchFamily="2" charset="-79"/>
              </a:rPr>
              <a:t> </a:t>
            </a:r>
            <a:r>
              <a:rPr kumimoji="0" lang="en-US" sz="4400" b="1" i="0" u="none" strike="noStrike" kern="1200" cap="none" spc="0" normalizeH="0" baseline="0" noProof="0" dirty="0">
                <a:ln>
                  <a:noFill/>
                </a:ln>
                <a:solidFill>
                  <a:srgbClr val="354052"/>
                </a:solidFill>
                <a:effectLst/>
                <a:uLnTx/>
                <a:uFillTx/>
                <a:latin typeface="Arial"/>
                <a:cs typeface="Aharoni" panose="02010803020104030203" pitchFamily="2" charset="-79"/>
              </a:rPr>
              <a:t>Schools Application</a:t>
            </a:r>
            <a:r>
              <a:rPr kumimoji="0" lang="en-US" sz="4400" b="1" i="0" u="none" strike="noStrike" kern="1200" cap="none" spc="-110" normalizeH="0" baseline="0" noProof="0" dirty="0">
                <a:ln>
                  <a:noFill/>
                </a:ln>
                <a:solidFill>
                  <a:srgbClr val="354052"/>
                </a:solidFill>
                <a:effectLst/>
                <a:uLnTx/>
                <a:uFillTx/>
                <a:latin typeface="Arial"/>
                <a:cs typeface="Aharoni" panose="02010803020104030203" pitchFamily="2" charset="-79"/>
              </a:rPr>
              <a:t> </a:t>
            </a:r>
            <a:r>
              <a:rPr kumimoji="0" lang="en-US" sz="4400" b="1" i="0" u="none" strike="noStrike" kern="1200" cap="none" spc="-5" normalizeH="0" baseline="0" noProof="0" dirty="0">
                <a:ln>
                  <a:noFill/>
                </a:ln>
                <a:solidFill>
                  <a:srgbClr val="354052"/>
                </a:solidFill>
                <a:effectLst/>
                <a:uLnTx/>
                <a:uFillTx/>
                <a:latin typeface="Arial"/>
                <a:cs typeface="Aharoni" panose="02010803020104030203" pitchFamily="2" charset="-79"/>
              </a:rPr>
              <a:t>Process</a:t>
            </a:r>
            <a:endParaRPr lang="en-US" i="1" dirty="0"/>
          </a:p>
        </p:txBody>
      </p:sp>
      <p:sp>
        <p:nvSpPr>
          <p:cNvPr id="3" name="Content Placeholder 2">
            <a:extLst>
              <a:ext uri="{FF2B5EF4-FFF2-40B4-BE49-F238E27FC236}">
                <a16:creationId xmlns:a16="http://schemas.microsoft.com/office/drawing/2014/main" id="{A4C39A5F-AC34-693C-2D70-F6A30962933C}"/>
              </a:ext>
            </a:extLst>
          </p:cNvPr>
          <p:cNvSpPr>
            <a:spLocks noGrp="1"/>
          </p:cNvSpPr>
          <p:nvPr>
            <p:ph sz="quarter" idx="10"/>
          </p:nvPr>
        </p:nvSpPr>
        <p:spPr>
          <a:xfrm>
            <a:off x="647700" y="2247899"/>
            <a:ext cx="10858499" cy="4305300"/>
          </a:xfrm>
        </p:spPr>
        <p:txBody>
          <a:bodyPr>
            <a:normAutofit/>
          </a:bodyPr>
          <a:lstStyle/>
          <a:p>
            <a:pPr marL="241300" marR="5080" lvl="0" indent="-228600" algn="l" defTabSz="914400" rtl="0" eaLnBrk="1" fontAlgn="auto" latinLnBrk="0" hangingPunct="1">
              <a:lnSpc>
                <a:spcPct val="90000"/>
              </a:lnSpc>
              <a:spcBef>
                <a:spcPts val="0"/>
              </a:spcBef>
              <a:spcAft>
                <a:spcPts val="0"/>
              </a:spcAft>
              <a:buClrTx/>
              <a:buSzTx/>
              <a:buFontTx/>
              <a:buChar char="•"/>
              <a:tabLst>
                <a:tab pos="241300" algn="l"/>
              </a:tabLst>
              <a:defRPr/>
            </a:pPr>
            <a:r>
              <a:rPr kumimoji="0" lang="en-US" sz="3200" b="0" i="0" u="none" strike="noStrike" kern="1200" cap="none" spc="-5" normalizeH="0" baseline="0" noProof="0" dirty="0">
                <a:ln>
                  <a:noFill/>
                </a:ln>
                <a:solidFill>
                  <a:srgbClr val="354052"/>
                </a:solidFill>
                <a:effectLst/>
                <a:uLnTx/>
                <a:uFillTx/>
                <a:latin typeface="Arial"/>
                <a:cs typeface="Arial"/>
              </a:rPr>
              <a:t>The SBE-adopted DASS criteria required that the </a:t>
            </a:r>
            <a:r>
              <a:rPr kumimoji="0" lang="en-US" sz="3200" b="0" i="0" u="none" strike="noStrike" kern="1200" cap="none" spc="0" normalizeH="0" baseline="0" noProof="0" dirty="0">
                <a:ln>
                  <a:noFill/>
                </a:ln>
                <a:solidFill>
                  <a:srgbClr val="354052"/>
                </a:solidFill>
                <a:effectLst/>
                <a:uLnTx/>
                <a:uFillTx/>
                <a:latin typeface="Arial"/>
                <a:cs typeface="Arial"/>
              </a:rPr>
              <a:t>alternative school </a:t>
            </a:r>
            <a:r>
              <a:rPr kumimoji="0" lang="en-US" sz="3200" b="0" i="0" u="none" strike="noStrike" kern="1200" cap="none" spc="-5" normalizeH="0" baseline="0" noProof="0" dirty="0">
                <a:ln>
                  <a:noFill/>
                </a:ln>
                <a:solidFill>
                  <a:srgbClr val="354052"/>
                </a:solidFill>
                <a:effectLst/>
                <a:uLnTx/>
                <a:uFillTx/>
                <a:latin typeface="Arial"/>
                <a:cs typeface="Arial"/>
              </a:rPr>
              <a:t>application </a:t>
            </a:r>
            <a:r>
              <a:rPr kumimoji="0" lang="en-US" sz="3200" b="0" i="0" u="none" strike="noStrike" kern="1200" cap="none" spc="0" normalizeH="0" baseline="0" noProof="0" dirty="0">
                <a:ln>
                  <a:noFill/>
                </a:ln>
                <a:solidFill>
                  <a:srgbClr val="354052"/>
                </a:solidFill>
                <a:effectLst/>
                <a:uLnTx/>
                <a:uFillTx/>
                <a:latin typeface="Arial"/>
                <a:cs typeface="Arial"/>
              </a:rPr>
              <a:t>process </a:t>
            </a:r>
            <a:r>
              <a:rPr kumimoji="0" lang="en-US" sz="3200" b="1" i="0" u="none" strike="noStrike" kern="1200" cap="none" spc="-5" normalizeH="0" baseline="0" noProof="0" dirty="0">
                <a:ln>
                  <a:noFill/>
                </a:ln>
                <a:solidFill>
                  <a:srgbClr val="354052"/>
                </a:solidFill>
                <a:effectLst/>
                <a:uLnTx/>
                <a:uFillTx/>
                <a:latin typeface="Arial"/>
                <a:cs typeface="Arial"/>
              </a:rPr>
              <a:t>should </a:t>
            </a:r>
            <a:r>
              <a:rPr kumimoji="0" lang="en-US" sz="3200" b="1" i="0" u="none" strike="noStrike" kern="1200" cap="none" spc="0" normalizeH="0" baseline="0" noProof="0" dirty="0">
                <a:ln>
                  <a:noFill/>
                </a:ln>
                <a:solidFill>
                  <a:srgbClr val="354052"/>
                </a:solidFill>
                <a:effectLst/>
                <a:uLnTx/>
                <a:uFillTx/>
                <a:latin typeface="Arial"/>
                <a:cs typeface="Arial"/>
              </a:rPr>
              <a:t>include </a:t>
            </a:r>
            <a:r>
              <a:rPr kumimoji="0" lang="en-US" sz="3200" b="1" i="0" u="none" strike="noStrike" kern="1200" cap="none" spc="-5" normalizeH="0" baseline="0" noProof="0" dirty="0">
                <a:ln>
                  <a:noFill/>
                </a:ln>
                <a:solidFill>
                  <a:srgbClr val="354052"/>
                </a:solidFill>
                <a:effectLst/>
                <a:uLnTx/>
                <a:uFillTx/>
                <a:latin typeface="Arial"/>
                <a:cs typeface="Arial"/>
              </a:rPr>
              <a:t>a </a:t>
            </a:r>
            <a:r>
              <a:rPr kumimoji="0" lang="en-US" sz="3200" b="1" i="0" u="none" strike="noStrike" kern="1200" cap="none" spc="0" normalizeH="0" baseline="0" noProof="0" dirty="0">
                <a:ln>
                  <a:noFill/>
                </a:ln>
                <a:solidFill>
                  <a:srgbClr val="354052"/>
                </a:solidFill>
                <a:effectLst/>
                <a:uLnTx/>
                <a:uFillTx/>
                <a:latin typeface="Arial"/>
                <a:cs typeface="Arial"/>
              </a:rPr>
              <a:t>process </a:t>
            </a:r>
            <a:r>
              <a:rPr kumimoji="0" lang="en-US" sz="3200" b="1" i="0" u="none" strike="noStrike" kern="1200" cap="none" spc="-5" normalizeH="0" baseline="0" noProof="0" dirty="0">
                <a:ln>
                  <a:noFill/>
                </a:ln>
                <a:solidFill>
                  <a:srgbClr val="354052"/>
                </a:solidFill>
                <a:effectLst/>
                <a:uLnTx/>
                <a:uFillTx/>
                <a:latin typeface="Arial"/>
                <a:cs typeface="Arial"/>
              </a:rPr>
              <a:t>to </a:t>
            </a:r>
            <a:r>
              <a:rPr kumimoji="0" lang="en-US" sz="3200" b="1" i="0" u="none" strike="noStrike" kern="1200" cap="none" spc="0" normalizeH="0" baseline="0" noProof="0" dirty="0">
                <a:ln>
                  <a:noFill/>
                </a:ln>
                <a:solidFill>
                  <a:srgbClr val="354052"/>
                </a:solidFill>
                <a:effectLst/>
                <a:uLnTx/>
                <a:uFillTx/>
                <a:latin typeface="Arial"/>
                <a:cs typeface="Arial"/>
              </a:rPr>
              <a:t>verify </a:t>
            </a:r>
            <a:r>
              <a:rPr kumimoji="0" lang="en-US" sz="3200" b="1" i="0" u="none" strike="noStrike" kern="1200" cap="none" spc="-5" normalizeH="0" baseline="0" noProof="0" dirty="0">
                <a:ln>
                  <a:noFill/>
                </a:ln>
                <a:solidFill>
                  <a:srgbClr val="354052"/>
                </a:solidFill>
                <a:effectLst/>
                <a:uLnTx/>
                <a:uFillTx/>
                <a:latin typeface="Arial"/>
                <a:cs typeface="Arial"/>
              </a:rPr>
              <a:t>over time </a:t>
            </a:r>
            <a:r>
              <a:rPr kumimoji="0" lang="en-US" sz="3200" b="1" i="0" u="none" strike="noStrike" kern="1200" cap="none" spc="0" normalizeH="0" baseline="0" noProof="0" dirty="0">
                <a:ln>
                  <a:noFill/>
                </a:ln>
                <a:solidFill>
                  <a:srgbClr val="354052"/>
                </a:solidFill>
                <a:effectLst/>
                <a:uLnTx/>
                <a:uFillTx/>
                <a:latin typeface="Arial"/>
                <a:cs typeface="Arial"/>
              </a:rPr>
              <a:t>that </a:t>
            </a:r>
            <a:r>
              <a:rPr kumimoji="0" lang="en-US" sz="3200" b="1" i="0" u="none" strike="noStrike" kern="1200" cap="none" spc="-5" normalizeH="0" baseline="0" noProof="0" dirty="0">
                <a:ln>
                  <a:noFill/>
                </a:ln>
                <a:solidFill>
                  <a:srgbClr val="354052"/>
                </a:solidFill>
                <a:effectLst/>
                <a:uLnTx/>
                <a:uFillTx/>
                <a:latin typeface="Arial"/>
                <a:cs typeface="Arial"/>
              </a:rPr>
              <a:t>schools continue </a:t>
            </a:r>
            <a:r>
              <a:rPr kumimoji="0" lang="en-US" sz="3200" b="1" i="0" u="none" strike="noStrike" kern="1200" cap="none" spc="0" normalizeH="0" baseline="0" noProof="0" dirty="0">
                <a:ln>
                  <a:noFill/>
                </a:ln>
                <a:solidFill>
                  <a:srgbClr val="354052"/>
                </a:solidFill>
                <a:effectLst/>
                <a:uLnTx/>
                <a:uFillTx/>
                <a:latin typeface="Arial"/>
                <a:cs typeface="Arial"/>
              </a:rPr>
              <a:t>to </a:t>
            </a:r>
            <a:r>
              <a:rPr kumimoji="0" lang="en-US" sz="3200" b="1" i="0" u="none" strike="noStrike" kern="1200" cap="none" spc="-5" normalizeH="0" baseline="0" noProof="0" dirty="0">
                <a:ln>
                  <a:noFill/>
                </a:ln>
                <a:solidFill>
                  <a:srgbClr val="354052"/>
                </a:solidFill>
                <a:effectLst/>
                <a:uLnTx/>
                <a:uFillTx/>
                <a:latin typeface="Arial"/>
                <a:cs typeface="Arial"/>
              </a:rPr>
              <a:t>serve a large </a:t>
            </a:r>
            <a:r>
              <a:rPr kumimoji="0" lang="en-US" sz="3200" b="1" i="0" u="none" strike="noStrike" kern="1200" cap="none" spc="0" normalizeH="0" baseline="0" noProof="0" dirty="0">
                <a:ln>
                  <a:noFill/>
                </a:ln>
                <a:solidFill>
                  <a:srgbClr val="354052"/>
                </a:solidFill>
                <a:effectLst/>
                <a:uLnTx/>
                <a:uFillTx/>
                <a:latin typeface="Arial"/>
                <a:cs typeface="Arial"/>
              </a:rPr>
              <a:t>percentage (i.e., </a:t>
            </a:r>
            <a:r>
              <a:rPr kumimoji="0" lang="en-US" sz="3200" b="1" i="0" u="none" strike="noStrike" kern="1200" cap="none" spc="-5" normalizeH="0" baseline="0" noProof="0" dirty="0">
                <a:ln>
                  <a:noFill/>
                </a:ln>
                <a:solidFill>
                  <a:srgbClr val="354052"/>
                </a:solidFill>
                <a:effectLst/>
                <a:uLnTx/>
                <a:uFillTx/>
                <a:latin typeface="Arial"/>
                <a:cs typeface="Arial"/>
              </a:rPr>
              <a:t>70 </a:t>
            </a:r>
            <a:r>
              <a:rPr kumimoji="0" lang="en-US" sz="3200" b="1" i="0" u="none" strike="noStrike" kern="1200" cap="none" spc="0" normalizeH="0" baseline="0" noProof="0" dirty="0">
                <a:ln>
                  <a:noFill/>
                </a:ln>
                <a:solidFill>
                  <a:srgbClr val="354052"/>
                </a:solidFill>
                <a:effectLst/>
                <a:uLnTx/>
                <a:uFillTx/>
                <a:latin typeface="Arial"/>
                <a:cs typeface="Arial"/>
              </a:rPr>
              <a:t>percent) </a:t>
            </a:r>
            <a:r>
              <a:rPr kumimoji="0" lang="en-US" sz="3200" b="1" i="0" u="none" strike="noStrike" kern="1200" cap="none" spc="-5" normalizeH="0" baseline="0" noProof="0" dirty="0">
                <a:ln>
                  <a:noFill/>
                </a:ln>
                <a:solidFill>
                  <a:srgbClr val="354052"/>
                </a:solidFill>
                <a:effectLst/>
                <a:uLnTx/>
                <a:uFillTx/>
                <a:latin typeface="Arial"/>
                <a:cs typeface="Arial"/>
              </a:rPr>
              <a:t>of </a:t>
            </a:r>
            <a:r>
              <a:rPr kumimoji="0" lang="en-US" sz="3200" b="1" i="0" u="none" strike="noStrike" kern="1200" cap="none" spc="0" normalizeH="0" baseline="0" noProof="0" dirty="0">
                <a:ln>
                  <a:noFill/>
                </a:ln>
                <a:solidFill>
                  <a:srgbClr val="354052"/>
                </a:solidFill>
                <a:effectLst/>
                <a:uLnTx/>
                <a:uFillTx/>
                <a:latin typeface="Arial"/>
                <a:cs typeface="Arial"/>
              </a:rPr>
              <a:t>high-risk students</a:t>
            </a:r>
            <a:r>
              <a:rPr kumimoji="0" lang="en-US" sz="3200" b="0" i="0" u="none" strike="noStrike" kern="1200" cap="none" spc="0" normalizeH="0" baseline="0" noProof="0" dirty="0">
                <a:ln>
                  <a:noFill/>
                </a:ln>
                <a:solidFill>
                  <a:srgbClr val="354052"/>
                </a:solidFill>
                <a:effectLst/>
                <a:uLnTx/>
                <a:uFillTx/>
                <a:latin typeface="Arial"/>
                <a:cs typeface="Arial"/>
              </a:rPr>
              <a:t>, </a:t>
            </a:r>
            <a:r>
              <a:rPr kumimoji="0" lang="en-US" sz="3200" b="0" i="0" u="none" strike="noStrike" kern="1200" cap="none" spc="-5" normalizeH="0" baseline="0" noProof="0" dirty="0">
                <a:ln>
                  <a:noFill/>
                </a:ln>
                <a:solidFill>
                  <a:srgbClr val="354052"/>
                </a:solidFill>
                <a:effectLst/>
                <a:uLnTx/>
                <a:uFillTx/>
                <a:latin typeface="Arial"/>
                <a:cs typeface="Arial"/>
              </a:rPr>
              <a:t>as defined in the </a:t>
            </a:r>
            <a:r>
              <a:rPr kumimoji="0" lang="en-US" sz="3200" b="0" i="0" u="none" strike="noStrike" kern="1200" cap="none" spc="-10" normalizeH="0" baseline="0" noProof="0" dirty="0">
                <a:ln>
                  <a:noFill/>
                </a:ln>
                <a:solidFill>
                  <a:srgbClr val="354052"/>
                </a:solidFill>
                <a:effectLst/>
                <a:uLnTx/>
                <a:uFillTx/>
                <a:latin typeface="Arial"/>
                <a:cs typeface="Arial"/>
              </a:rPr>
              <a:t>SBE </a:t>
            </a:r>
            <a:r>
              <a:rPr kumimoji="0" lang="en-US" sz="3200" b="0" i="0" u="none" strike="noStrike" kern="1200" cap="none" spc="0" normalizeH="0" baseline="0" noProof="0" dirty="0">
                <a:ln>
                  <a:noFill/>
                </a:ln>
                <a:solidFill>
                  <a:srgbClr val="354052"/>
                </a:solidFill>
                <a:effectLst/>
                <a:uLnTx/>
                <a:uFillTx/>
                <a:latin typeface="Arial"/>
                <a:cs typeface="Arial"/>
              </a:rPr>
              <a:t>eligibility</a:t>
            </a:r>
            <a:r>
              <a:rPr kumimoji="0" lang="en-US" sz="3200" b="0" i="0" u="none" strike="noStrike" kern="1200" cap="none" spc="-90" normalizeH="0" baseline="0" noProof="0" dirty="0">
                <a:ln>
                  <a:noFill/>
                </a:ln>
                <a:solidFill>
                  <a:srgbClr val="354052"/>
                </a:solidFill>
                <a:effectLst/>
                <a:uLnTx/>
                <a:uFillTx/>
                <a:latin typeface="Arial"/>
                <a:cs typeface="Arial"/>
              </a:rPr>
              <a:t> </a:t>
            </a:r>
            <a:r>
              <a:rPr kumimoji="0" lang="en-US" sz="3200" b="0" i="0" u="none" strike="noStrike" kern="1200" cap="none" spc="0" normalizeH="0" baseline="0" noProof="0" dirty="0">
                <a:ln>
                  <a:noFill/>
                </a:ln>
                <a:solidFill>
                  <a:srgbClr val="354052"/>
                </a:solidFill>
                <a:effectLst/>
                <a:uLnTx/>
                <a:uFillTx/>
                <a:latin typeface="Arial"/>
                <a:cs typeface="Arial"/>
              </a:rPr>
              <a:t>criteria.</a:t>
            </a:r>
          </a:p>
          <a:p>
            <a:pPr marL="241300" marR="466725" lvl="0" indent="-228600" algn="l" defTabSz="914400" rtl="0" eaLnBrk="1" fontAlgn="auto" latinLnBrk="0" hangingPunct="1">
              <a:lnSpc>
                <a:spcPct val="90000"/>
              </a:lnSpc>
              <a:spcBef>
                <a:spcPts val="994"/>
              </a:spcBef>
              <a:spcAft>
                <a:spcPts val="0"/>
              </a:spcAft>
              <a:buClrTx/>
              <a:buSzTx/>
              <a:buFont typeface="Arial"/>
              <a:buChar char="•"/>
              <a:tabLst>
                <a:tab pos="241300" algn="l"/>
              </a:tabLst>
              <a:defRPr/>
            </a:pPr>
            <a:r>
              <a:rPr kumimoji="0" lang="en-US" sz="3200" b="0" i="0" u="none" strike="noStrike" kern="1200" cap="none" spc="-10" normalizeH="0" baseline="0" noProof="0" dirty="0">
                <a:ln>
                  <a:noFill/>
                </a:ln>
                <a:solidFill>
                  <a:srgbClr val="354052"/>
                </a:solidFill>
                <a:effectLst/>
                <a:uLnTx/>
                <a:uFillTx/>
                <a:latin typeface="Arial"/>
                <a:cs typeface="Arial"/>
              </a:rPr>
              <a:t>The SBE also adopted a requirement that DASS </a:t>
            </a:r>
            <a:r>
              <a:rPr kumimoji="0" lang="en-US" sz="3200" b="0" i="0" u="none" strike="noStrike" kern="1200" cap="none" spc="-5" normalizeH="0" baseline="0" noProof="0" dirty="0">
                <a:ln>
                  <a:noFill/>
                </a:ln>
                <a:solidFill>
                  <a:srgbClr val="354052"/>
                </a:solidFill>
                <a:effectLst/>
                <a:uLnTx/>
                <a:uFillTx/>
                <a:latin typeface="Arial"/>
                <a:cs typeface="Arial"/>
              </a:rPr>
              <a:t>schools (not explicitly defined as alternative in </a:t>
            </a:r>
            <a:r>
              <a:rPr kumimoji="0" lang="en-US" sz="3200" b="0" i="1" u="none" strike="noStrike" kern="1200" cap="none" spc="-5" normalizeH="0" baseline="0" noProof="0" dirty="0">
                <a:ln>
                  <a:noFill/>
                </a:ln>
                <a:solidFill>
                  <a:srgbClr val="354052"/>
                </a:solidFill>
                <a:effectLst/>
                <a:uLnTx/>
                <a:uFillTx/>
                <a:latin typeface="Arial"/>
                <a:cs typeface="Arial"/>
              </a:rPr>
              <a:t>EC) </a:t>
            </a:r>
            <a:r>
              <a:rPr kumimoji="0" lang="en-US" sz="3200" b="0" i="0" u="none" strike="noStrike" kern="1200" cap="none" spc="-5" normalizeH="0" baseline="0" noProof="0" dirty="0">
                <a:ln>
                  <a:noFill/>
                </a:ln>
                <a:solidFill>
                  <a:srgbClr val="354052"/>
                </a:solidFill>
                <a:effectLst/>
                <a:uLnTx/>
                <a:uFillTx/>
                <a:latin typeface="Arial"/>
                <a:cs typeface="Arial"/>
              </a:rPr>
              <a:t>be required to </a:t>
            </a:r>
            <a:r>
              <a:rPr kumimoji="0" lang="en-US" sz="3200" b="0" i="0" u="none" strike="noStrike" kern="1200" cap="none" spc="0" normalizeH="0" baseline="0" noProof="0" dirty="0">
                <a:ln>
                  <a:noFill/>
                </a:ln>
                <a:solidFill>
                  <a:srgbClr val="354052"/>
                </a:solidFill>
                <a:effectLst/>
                <a:uLnTx/>
                <a:uFillTx/>
                <a:latin typeface="Arial"/>
                <a:cs typeface="Arial"/>
              </a:rPr>
              <a:t>re-certify </a:t>
            </a:r>
            <a:r>
              <a:rPr kumimoji="0" lang="en-US" sz="3200" b="0" i="0" u="none" strike="noStrike" kern="1200" cap="none" spc="-5" normalizeH="0" baseline="0" noProof="0" dirty="0">
                <a:ln>
                  <a:noFill/>
                </a:ln>
                <a:solidFill>
                  <a:srgbClr val="354052"/>
                </a:solidFill>
                <a:effectLst/>
                <a:uLnTx/>
                <a:uFillTx/>
                <a:latin typeface="Arial"/>
                <a:cs typeface="Arial"/>
              </a:rPr>
              <a:t>every three </a:t>
            </a:r>
            <a:r>
              <a:rPr kumimoji="0" lang="en-US" sz="3200" b="0" i="0" u="none" strike="noStrike" kern="1200" cap="none" spc="-10" normalizeH="0" baseline="0" noProof="0" dirty="0">
                <a:ln>
                  <a:noFill/>
                </a:ln>
                <a:solidFill>
                  <a:srgbClr val="354052"/>
                </a:solidFill>
                <a:effectLst/>
                <a:uLnTx/>
                <a:uFillTx/>
                <a:latin typeface="Arial"/>
                <a:cs typeface="Arial"/>
              </a:rPr>
              <a:t>years </a:t>
            </a:r>
            <a:r>
              <a:rPr kumimoji="0" lang="en-US" sz="3200" b="0" i="0" u="none" strike="noStrike" kern="1200" cap="none" spc="-5" normalizeH="0" baseline="0" noProof="0" dirty="0">
                <a:ln>
                  <a:noFill/>
                </a:ln>
                <a:solidFill>
                  <a:srgbClr val="354052"/>
                </a:solidFill>
                <a:effectLst/>
                <a:uLnTx/>
                <a:uFillTx/>
                <a:latin typeface="Arial"/>
                <a:cs typeface="Arial"/>
              </a:rPr>
              <a:t>for alternative school</a:t>
            </a:r>
            <a:r>
              <a:rPr kumimoji="0" lang="en-US" sz="3200" b="0" i="0" u="none" strike="noStrike" kern="1200" cap="none" spc="80" normalizeH="0" baseline="0" noProof="0" dirty="0">
                <a:ln>
                  <a:noFill/>
                </a:ln>
                <a:solidFill>
                  <a:srgbClr val="354052"/>
                </a:solidFill>
                <a:effectLst/>
                <a:uLnTx/>
                <a:uFillTx/>
                <a:latin typeface="Arial"/>
                <a:cs typeface="Arial"/>
              </a:rPr>
              <a:t> </a:t>
            </a:r>
            <a:r>
              <a:rPr kumimoji="0" lang="en-US" sz="3200" b="0" i="0" u="none" strike="noStrike" kern="1200" cap="none" spc="-5" normalizeH="0" baseline="0" noProof="0" dirty="0">
                <a:ln>
                  <a:noFill/>
                </a:ln>
                <a:solidFill>
                  <a:srgbClr val="354052"/>
                </a:solidFill>
                <a:effectLst/>
                <a:uLnTx/>
                <a:uFillTx/>
                <a:latin typeface="Arial"/>
                <a:cs typeface="Arial"/>
              </a:rPr>
              <a:t>status.</a:t>
            </a:r>
            <a:endParaRPr lang="en-US" dirty="0"/>
          </a:p>
        </p:txBody>
      </p:sp>
    </p:spTree>
    <p:extLst>
      <p:ext uri="{BB962C8B-B14F-4D97-AF65-F5344CB8AC3E}">
        <p14:creationId xmlns:p14="http://schemas.microsoft.com/office/powerpoint/2010/main" val="102730121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63B60-9782-5499-9E11-4728682C697F}"/>
              </a:ext>
            </a:extLst>
          </p:cNvPr>
          <p:cNvSpPr>
            <a:spLocks noGrp="1"/>
          </p:cNvSpPr>
          <p:nvPr>
            <p:ph type="title"/>
          </p:nvPr>
        </p:nvSpPr>
        <p:spPr/>
        <p:txBody>
          <a:bodyPr/>
          <a:lstStyle/>
          <a:p>
            <a:r>
              <a:rPr lang="en-US" sz="4800" dirty="0"/>
              <a:t>Differentiated Assistance Eligibility Based on CALPADS Data Submissions</a:t>
            </a:r>
          </a:p>
        </p:txBody>
      </p:sp>
    </p:spTree>
    <p:extLst>
      <p:ext uri="{BB962C8B-B14F-4D97-AF65-F5344CB8AC3E}">
        <p14:creationId xmlns:p14="http://schemas.microsoft.com/office/powerpoint/2010/main" val="422473037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EF6094-F8EF-4187-3E3E-F18C5032AD38}"/>
              </a:ext>
            </a:extLst>
          </p:cNvPr>
          <p:cNvSpPr>
            <a:spLocks noGrp="1"/>
          </p:cNvSpPr>
          <p:nvPr>
            <p:ph type="ctrTitle"/>
          </p:nvPr>
        </p:nvSpPr>
        <p:spPr>
          <a:xfrm>
            <a:off x="1176101" y="296936"/>
            <a:ext cx="10295283" cy="3347821"/>
          </a:xfrm>
        </p:spPr>
        <p:txBody>
          <a:bodyPr>
            <a:normAutofit/>
          </a:bodyPr>
          <a:lstStyle/>
          <a:p>
            <a:r>
              <a:rPr lang="en-US" dirty="0">
                <a:solidFill>
                  <a:schemeClr val="tx1"/>
                </a:solidFill>
              </a:rPr>
              <a:t>CALPADS Differentiated Assistance</a:t>
            </a:r>
            <a:br>
              <a:rPr lang="en-US" dirty="0">
                <a:solidFill>
                  <a:schemeClr val="tx1"/>
                </a:solidFill>
              </a:rPr>
            </a:br>
            <a:br>
              <a:rPr lang="en-US" sz="2000" dirty="0">
                <a:solidFill>
                  <a:schemeClr val="tx1"/>
                </a:solidFill>
              </a:rPr>
            </a:br>
            <a:endParaRPr lang="en-US" dirty="0">
              <a:solidFill>
                <a:schemeClr val="tx1"/>
              </a:solidFill>
            </a:endParaRPr>
          </a:p>
        </p:txBody>
      </p:sp>
      <p:pic>
        <p:nvPicPr>
          <p:cNvPr id="3" name="Picture 2" descr="California Longitudinal Pupil Achievement Data System (CALPADS) logo of the California Department of Education. ">
            <a:extLst>
              <a:ext uri="{FF2B5EF4-FFF2-40B4-BE49-F238E27FC236}">
                <a16:creationId xmlns:a16="http://schemas.microsoft.com/office/drawing/2014/main" id="{E69CD75D-7FB7-CBCA-BBA3-494B8BBEDEF9}"/>
              </a:ext>
            </a:extLst>
          </p:cNvPr>
          <p:cNvPicPr>
            <a:picLocks noChangeAspect="1"/>
          </p:cNvPicPr>
          <p:nvPr/>
        </p:nvPicPr>
        <p:blipFill>
          <a:blip r:embed="rId2"/>
          <a:stretch>
            <a:fillRect/>
          </a:stretch>
        </p:blipFill>
        <p:spPr>
          <a:xfrm>
            <a:off x="3128391" y="5152914"/>
            <a:ext cx="4369745" cy="1256999"/>
          </a:xfrm>
          <a:prstGeom prst="rect">
            <a:avLst/>
          </a:prstGeom>
        </p:spPr>
      </p:pic>
      <p:pic>
        <p:nvPicPr>
          <p:cNvPr id="4" name="Google Shape;175;p28" descr="California School Information Services (CSIS) logo.">
            <a:extLst>
              <a:ext uri="{FF2B5EF4-FFF2-40B4-BE49-F238E27FC236}">
                <a16:creationId xmlns:a16="http://schemas.microsoft.com/office/drawing/2014/main" id="{6F8BB5F8-4199-2B9E-2F36-89C1D767C536}"/>
              </a:ext>
            </a:extLst>
          </p:cNvPr>
          <p:cNvPicPr preferRelativeResize="0"/>
          <p:nvPr/>
        </p:nvPicPr>
        <p:blipFill>
          <a:blip r:embed="rId3">
            <a:alphaModFix/>
          </a:blip>
          <a:stretch>
            <a:fillRect/>
          </a:stretch>
        </p:blipFill>
        <p:spPr>
          <a:xfrm>
            <a:off x="8152480" y="5152914"/>
            <a:ext cx="3581047" cy="1193645"/>
          </a:xfrm>
          <a:prstGeom prst="rect">
            <a:avLst/>
          </a:prstGeom>
          <a:noFill/>
          <a:ln>
            <a:noFill/>
          </a:ln>
        </p:spPr>
      </p:pic>
    </p:spTree>
    <p:extLst>
      <p:ext uri="{BB962C8B-B14F-4D97-AF65-F5344CB8AC3E}">
        <p14:creationId xmlns:p14="http://schemas.microsoft.com/office/powerpoint/2010/main" val="294863942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DA52B-2ADF-FCB7-432A-63AA4A38A3A9}"/>
              </a:ext>
            </a:extLst>
          </p:cNvPr>
          <p:cNvSpPr>
            <a:spLocks noGrp="1"/>
          </p:cNvSpPr>
          <p:nvPr>
            <p:ph type="title"/>
          </p:nvPr>
        </p:nvSpPr>
        <p:spPr/>
        <p:txBody>
          <a:bodyPr/>
          <a:lstStyle/>
          <a:p>
            <a:r>
              <a:rPr lang="en-US" dirty="0">
                <a:solidFill>
                  <a:schemeClr val="tx1"/>
                </a:solidFill>
              </a:rPr>
              <a:t>CALPADS Differentiated Assistance (DA)</a:t>
            </a:r>
          </a:p>
        </p:txBody>
      </p:sp>
      <p:sp>
        <p:nvSpPr>
          <p:cNvPr id="3" name="Content Placeholder 2">
            <a:extLst>
              <a:ext uri="{FF2B5EF4-FFF2-40B4-BE49-F238E27FC236}">
                <a16:creationId xmlns:a16="http://schemas.microsoft.com/office/drawing/2014/main" id="{CE6E2623-FC0D-CE76-DB62-5F1CBC335DEB}"/>
              </a:ext>
            </a:extLst>
          </p:cNvPr>
          <p:cNvSpPr>
            <a:spLocks noGrp="1"/>
          </p:cNvSpPr>
          <p:nvPr>
            <p:ph idx="1"/>
          </p:nvPr>
        </p:nvSpPr>
        <p:spPr>
          <a:xfrm>
            <a:off x="1567542" y="1638301"/>
            <a:ext cx="10472057" cy="3111500"/>
          </a:xfrm>
        </p:spPr>
        <p:txBody>
          <a:bodyPr/>
          <a:lstStyle/>
          <a:p>
            <a:pPr>
              <a:lnSpc>
                <a:spcPct val="100000"/>
              </a:lnSpc>
              <a:spcBef>
                <a:spcPts val="600"/>
              </a:spcBef>
              <a:spcAft>
                <a:spcPts val="600"/>
              </a:spcAft>
            </a:pPr>
            <a:r>
              <a:rPr lang="en-US" dirty="0">
                <a:solidFill>
                  <a:schemeClr val="tx1"/>
                </a:solidFill>
              </a:rPr>
              <a:t>Background</a:t>
            </a:r>
          </a:p>
          <a:p>
            <a:pPr>
              <a:lnSpc>
                <a:spcPct val="100000"/>
              </a:lnSpc>
              <a:spcBef>
                <a:spcPts val="600"/>
              </a:spcBef>
              <a:spcAft>
                <a:spcPts val="600"/>
              </a:spcAft>
            </a:pPr>
            <a:r>
              <a:rPr lang="en-US" dirty="0">
                <a:solidFill>
                  <a:schemeClr val="tx1"/>
                </a:solidFill>
              </a:rPr>
              <a:t>Requirements</a:t>
            </a:r>
          </a:p>
          <a:p>
            <a:pPr>
              <a:lnSpc>
                <a:spcPct val="100000"/>
              </a:lnSpc>
              <a:spcBef>
                <a:spcPts val="600"/>
              </a:spcBef>
              <a:spcAft>
                <a:spcPts val="600"/>
              </a:spcAft>
            </a:pPr>
            <a:r>
              <a:rPr lang="en-US" dirty="0">
                <a:solidFill>
                  <a:schemeClr val="tx1"/>
                </a:solidFill>
              </a:rPr>
              <a:t>Implementation</a:t>
            </a:r>
          </a:p>
          <a:p>
            <a:pPr>
              <a:lnSpc>
                <a:spcPct val="100000"/>
              </a:lnSpc>
              <a:spcBef>
                <a:spcPts val="600"/>
              </a:spcBef>
              <a:spcAft>
                <a:spcPts val="600"/>
              </a:spcAft>
            </a:pPr>
            <a:r>
              <a:rPr lang="en-US" dirty="0">
                <a:solidFill>
                  <a:schemeClr val="tx1"/>
                </a:solidFill>
              </a:rPr>
              <a:t>Universal Supports</a:t>
            </a:r>
          </a:p>
        </p:txBody>
      </p:sp>
    </p:spTree>
    <p:extLst>
      <p:ext uri="{BB962C8B-B14F-4D97-AF65-F5344CB8AC3E}">
        <p14:creationId xmlns:p14="http://schemas.microsoft.com/office/powerpoint/2010/main" val="148911708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0C323-4B9C-7976-8FDC-407CF88360BA}"/>
              </a:ext>
            </a:extLst>
          </p:cNvPr>
          <p:cNvSpPr>
            <a:spLocks noGrp="1"/>
          </p:cNvSpPr>
          <p:nvPr>
            <p:ph type="title"/>
          </p:nvPr>
        </p:nvSpPr>
        <p:spPr>
          <a:xfrm>
            <a:off x="481013" y="3752849"/>
            <a:ext cx="3290887" cy="2452687"/>
          </a:xfrm>
        </p:spPr>
        <p:txBody>
          <a:bodyPr anchor="ctr">
            <a:normAutofit/>
          </a:bodyPr>
          <a:lstStyle/>
          <a:p>
            <a:r>
              <a:rPr lang="en-US" sz="3600"/>
              <a:t>California School Dashboard Deadlines</a:t>
            </a:r>
          </a:p>
        </p:txBody>
      </p:sp>
      <p:pic>
        <p:nvPicPr>
          <p:cNvPr id="6" name="Picture 5" descr="A close-up of a logo of the California School Dashboard with a gauge and an arrow pointing to Green. ">
            <a:extLst>
              <a:ext uri="{FF2B5EF4-FFF2-40B4-BE49-F238E27FC236}">
                <a16:creationId xmlns:a16="http://schemas.microsoft.com/office/drawing/2014/main" id="{173C1D7D-7B7B-8569-185A-9FD30776710C}"/>
              </a:ext>
            </a:extLst>
          </p:cNvPr>
          <p:cNvPicPr>
            <a:picLocks noChangeAspect="1"/>
          </p:cNvPicPr>
          <p:nvPr/>
        </p:nvPicPr>
        <p:blipFill rotWithShape="1">
          <a:blip r:embed="rId3"/>
          <a:srcRect r="458" b="-15234"/>
          <a:stretch/>
        </p:blipFill>
        <p:spPr>
          <a:xfrm>
            <a:off x="842340" y="566421"/>
            <a:ext cx="10507319" cy="2676019"/>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161663EF-1EE7-F06F-BE17-1550F1CE5B3F}"/>
              </a:ext>
            </a:extLst>
          </p:cNvPr>
          <p:cNvSpPr>
            <a:spLocks noGrp="1"/>
          </p:cNvSpPr>
          <p:nvPr>
            <p:ph idx="1"/>
          </p:nvPr>
        </p:nvSpPr>
        <p:spPr>
          <a:xfrm>
            <a:off x="1203668" y="3242440"/>
            <a:ext cx="10507319" cy="2452687"/>
          </a:xfrm>
        </p:spPr>
        <p:txBody>
          <a:bodyPr anchor="ctr">
            <a:normAutofit/>
          </a:bodyPr>
          <a:lstStyle/>
          <a:p>
            <a:pPr marL="0" indent="0">
              <a:buNone/>
            </a:pPr>
            <a:r>
              <a:rPr lang="en-US" dirty="0">
                <a:solidFill>
                  <a:schemeClr val="tx1"/>
                </a:solidFill>
              </a:rPr>
              <a:t>By 2026, the California School Dashboard shall be released by October 15</a:t>
            </a:r>
            <a:r>
              <a:rPr lang="en-US" baseline="30000" dirty="0">
                <a:solidFill>
                  <a:schemeClr val="tx1"/>
                </a:solidFill>
              </a:rPr>
              <a:t>th</a:t>
            </a:r>
            <a:r>
              <a:rPr lang="en-US" dirty="0">
                <a:solidFill>
                  <a:schemeClr val="tx1"/>
                </a:solidFill>
              </a:rPr>
              <a:t> concurrent with the annual release of statewide California Assessment of Student Performance and Progress (CAASPP)</a:t>
            </a:r>
          </a:p>
        </p:txBody>
      </p:sp>
    </p:spTree>
    <p:extLst>
      <p:ext uri="{BB962C8B-B14F-4D97-AF65-F5344CB8AC3E}">
        <p14:creationId xmlns:p14="http://schemas.microsoft.com/office/powerpoint/2010/main" val="132881506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0C323-4B9C-7976-8FDC-407CF88360BA}"/>
              </a:ext>
            </a:extLst>
          </p:cNvPr>
          <p:cNvSpPr>
            <a:spLocks noGrp="1"/>
          </p:cNvSpPr>
          <p:nvPr>
            <p:ph type="title"/>
          </p:nvPr>
        </p:nvSpPr>
        <p:spPr/>
        <p:txBody>
          <a:bodyPr>
            <a:normAutofit/>
          </a:bodyPr>
          <a:lstStyle/>
          <a:p>
            <a:r>
              <a:rPr lang="en-US" sz="4000" b="1">
                <a:solidFill>
                  <a:schemeClr val="tx1"/>
                </a:solidFill>
              </a:rPr>
              <a:t>Requirement—</a:t>
            </a:r>
            <a:r>
              <a:rPr lang="en-US" sz="4000" b="1">
                <a:solidFill>
                  <a:schemeClr val="tx1"/>
                </a:solidFill>
                <a:effectLst/>
                <a:latin typeface="Arial" panose="020B0604020202020204" pitchFamily="34" charset="0"/>
                <a:ea typeface="Aptos" panose="020B0004020202020204" pitchFamily="34" charset="0"/>
                <a:cs typeface="Aptos" panose="020B0004020202020204" pitchFamily="34" charset="0"/>
              </a:rPr>
              <a:t>Senate Bill 114 (2023) </a:t>
            </a:r>
            <a:endParaRPr lang="en-US" sz="4000" b="1">
              <a:solidFill>
                <a:schemeClr val="tx1"/>
              </a:solidFill>
            </a:endParaRPr>
          </a:p>
        </p:txBody>
      </p:sp>
      <p:sp>
        <p:nvSpPr>
          <p:cNvPr id="3" name="Content Placeholder 2">
            <a:extLst>
              <a:ext uri="{FF2B5EF4-FFF2-40B4-BE49-F238E27FC236}">
                <a16:creationId xmlns:a16="http://schemas.microsoft.com/office/drawing/2014/main" id="{161663EF-1EE7-F06F-BE17-1550F1CE5B3F}"/>
              </a:ext>
            </a:extLst>
          </p:cNvPr>
          <p:cNvSpPr>
            <a:spLocks noGrp="1"/>
          </p:cNvSpPr>
          <p:nvPr>
            <p:ph idx="1"/>
          </p:nvPr>
        </p:nvSpPr>
        <p:spPr>
          <a:xfrm>
            <a:off x="152400" y="1706880"/>
            <a:ext cx="11887200" cy="4640141"/>
          </a:xfrm>
        </p:spPr>
        <p:txBody>
          <a:bodyPr>
            <a:noAutofit/>
          </a:bodyPr>
          <a:lstStyle/>
          <a:p>
            <a:pPr marL="0" indent="0">
              <a:buNone/>
            </a:pPr>
            <a:r>
              <a:rPr lang="en-US" sz="2400" dirty="0">
                <a:solidFill>
                  <a:schemeClr val="tx1"/>
                </a:solidFill>
                <a:effectLst/>
                <a:latin typeface="Arial" panose="020B0604020202020204" pitchFamily="34" charset="0"/>
                <a:ea typeface="Aptos" panose="020B0004020202020204" pitchFamily="34" charset="0"/>
                <a:cs typeface="Aptos" panose="020B0004020202020204" pitchFamily="34" charset="0"/>
              </a:rPr>
              <a:t>Education Code Section (EC) </a:t>
            </a:r>
            <a:r>
              <a:rPr lang="en-US" sz="2400" dirty="0">
                <a:solidFill>
                  <a:schemeClr val="tx1"/>
                </a:solidFill>
                <a:latin typeface="Arial" panose="020B0604020202020204" pitchFamily="34" charset="0"/>
                <a:ea typeface="Aptos" panose="020B0004020202020204" pitchFamily="34" charset="0"/>
                <a:cs typeface="Aptos" panose="020B0004020202020204" pitchFamily="34" charset="0"/>
              </a:rPr>
              <a:t>52071 created new DA eligibility criteria </a:t>
            </a:r>
            <a:r>
              <a:rPr lang="en-US" sz="2400" dirty="0">
                <a:solidFill>
                  <a:schemeClr val="tx1"/>
                </a:solidFill>
                <a:effectLst/>
                <a:latin typeface="Arial" panose="020B0604020202020204" pitchFamily="34" charset="0"/>
                <a:ea typeface="Aptos" panose="020B0004020202020204" pitchFamily="34" charset="0"/>
                <a:cs typeface="Aptos" panose="020B0004020202020204" pitchFamily="34" charset="0"/>
              </a:rPr>
              <a:t>for School Districts and County Office of Education (COEs)</a:t>
            </a:r>
          </a:p>
          <a:p>
            <a:pPr marL="0" indent="0">
              <a:buNone/>
            </a:pPr>
            <a:endParaRPr lang="en-US" sz="2400" dirty="0">
              <a:solidFill>
                <a:schemeClr val="tx1"/>
              </a:solidFill>
              <a:effectLst/>
              <a:latin typeface="Arial" panose="020B0604020202020204" pitchFamily="34" charset="0"/>
              <a:ea typeface="Aptos" panose="020B0004020202020204" pitchFamily="34" charset="0"/>
              <a:cs typeface="Aptos" panose="020B0004020202020204" pitchFamily="34" charset="0"/>
            </a:endParaRPr>
          </a:p>
          <a:p>
            <a:pPr marL="514350" marR="0" indent="-514350">
              <a:lnSpc>
                <a:spcPct val="110000"/>
              </a:lnSpc>
              <a:spcBef>
                <a:spcPts val="0"/>
              </a:spcBef>
              <a:spcAft>
                <a:spcPts val="0"/>
              </a:spcAft>
              <a:buFont typeface="+mj-lt"/>
              <a:buAutoNum type="arabicPeriod"/>
            </a:pPr>
            <a:r>
              <a:rPr lang="en-US" sz="2400" kern="0" dirty="0">
                <a:solidFill>
                  <a:schemeClr val="tx1"/>
                </a:solidFill>
                <a:effectLst/>
                <a:latin typeface="Arial" panose="020B0604020202020204" pitchFamily="34" charset="0"/>
                <a:ea typeface="Aptos" panose="020B0004020202020204" pitchFamily="34" charset="0"/>
                <a:cs typeface="Aptos" panose="020B0004020202020204" pitchFamily="34" charset="0"/>
              </a:rPr>
              <a:t>Any </a:t>
            </a:r>
            <a:r>
              <a:rPr lang="en-US" sz="2400" kern="0" dirty="0">
                <a:solidFill>
                  <a:schemeClr val="tx1"/>
                </a:solidFill>
                <a:latin typeface="Arial" panose="020B0604020202020204" pitchFamily="34" charset="0"/>
                <a:ea typeface="Aptos" panose="020B0004020202020204" pitchFamily="34" charset="0"/>
                <a:cs typeface="Aptos" panose="020B0004020202020204" pitchFamily="34" charset="0"/>
              </a:rPr>
              <a:t>district or COE that</a:t>
            </a:r>
            <a:r>
              <a:rPr lang="en-US" sz="2400" kern="0" dirty="0">
                <a:solidFill>
                  <a:schemeClr val="tx1"/>
                </a:solidFill>
                <a:effectLst/>
                <a:latin typeface="Arial" panose="020B0604020202020204" pitchFamily="34" charset="0"/>
                <a:ea typeface="Aptos" panose="020B0004020202020204" pitchFamily="34" charset="0"/>
                <a:cs typeface="Aptos" panose="020B0004020202020204" pitchFamily="34" charset="0"/>
              </a:rPr>
              <a:t> “fails to submit data according to the processes and timelines” in (</a:t>
            </a:r>
            <a:r>
              <a:rPr lang="en-US" sz="2400" kern="0" dirty="0">
                <a:solidFill>
                  <a:srgbClr val="0563C1"/>
                </a:solidFill>
                <a:effectLst/>
                <a:latin typeface="Arial" panose="020B0604020202020204" pitchFamily="34" charset="0"/>
                <a:ea typeface="Aptos" panose="020B0004020202020204" pitchFamily="34" charset="0"/>
                <a:cs typeface="Aptos" panose="020B0004020202020204" pitchFamily="34" charset="0"/>
                <a:hlinkClick r:id="rId3" tooltip="Education Code 60900(f)">
                  <a:extLst>
                    <a:ext uri="{A12FA001-AC4F-418D-AE19-62706E023703}">
                      <ahyp:hlinkClr xmlns:ahyp="http://schemas.microsoft.com/office/drawing/2018/hyperlinkcolor" val="tx"/>
                    </a:ext>
                  </a:extLst>
                </a:hlinkClick>
              </a:rPr>
              <a:t>EC 60900(f)</a:t>
            </a:r>
            <a:r>
              <a:rPr lang="en-US" sz="2400" kern="0" dirty="0">
                <a:solidFill>
                  <a:schemeClr val="tx1"/>
                </a:solidFill>
                <a:effectLst/>
                <a:latin typeface="Arial" panose="020B0604020202020204" pitchFamily="34" charset="0"/>
                <a:ea typeface="Aptos" panose="020B0004020202020204" pitchFamily="34" charset="0"/>
                <a:cs typeface="Aptos" panose="020B0004020202020204" pitchFamily="34" charset="0"/>
              </a:rPr>
              <a:t>)</a:t>
            </a:r>
          </a:p>
          <a:p>
            <a:pPr marL="742950" lvl="1" indent="-285750">
              <a:lnSpc>
                <a:spcPct val="110000"/>
              </a:lnSpc>
              <a:spcBef>
                <a:spcPts val="0"/>
              </a:spcBef>
            </a:pPr>
            <a:r>
              <a:rPr lang="en-US" sz="2400" kern="0" dirty="0">
                <a:solidFill>
                  <a:schemeClr val="tx1"/>
                </a:solidFill>
                <a:effectLst/>
                <a:latin typeface="Arial" panose="020B0604020202020204" pitchFamily="34" charset="0"/>
                <a:ea typeface="Aptos" panose="020B0004020202020204" pitchFamily="34" charset="0"/>
                <a:cs typeface="Aptos" panose="020B0004020202020204" pitchFamily="34" charset="0"/>
              </a:rPr>
              <a:t>(</a:t>
            </a:r>
            <a:r>
              <a:rPr lang="en-US" sz="2400" kern="0" dirty="0">
                <a:solidFill>
                  <a:srgbClr val="0563C1"/>
                </a:solidFill>
                <a:effectLst/>
                <a:latin typeface="Arial" panose="020B0604020202020204" pitchFamily="34" charset="0"/>
                <a:ea typeface="Aptos" panose="020B0004020202020204" pitchFamily="34" charset="0"/>
                <a:cs typeface="Aptos" panose="020B0004020202020204" pitchFamily="34" charset="0"/>
                <a:hlinkClick r:id="rId3" tooltip="Education Code 60900(f)">
                  <a:extLst>
                    <a:ext uri="{A12FA001-AC4F-418D-AE19-62706E023703}">
                      <ahyp:hlinkClr xmlns:ahyp="http://schemas.microsoft.com/office/drawing/2018/hyperlinkcolor" val="tx"/>
                    </a:ext>
                  </a:extLst>
                </a:hlinkClick>
              </a:rPr>
              <a:t>EC 60900(f)</a:t>
            </a:r>
            <a:r>
              <a:rPr lang="en-US" sz="2400" kern="0" dirty="0">
                <a:solidFill>
                  <a:schemeClr val="tx1"/>
                </a:solidFill>
                <a:effectLst/>
                <a:latin typeface="Arial" panose="020B0604020202020204" pitchFamily="34" charset="0"/>
                <a:ea typeface="Aptos" panose="020B0004020202020204" pitchFamily="34" charset="0"/>
                <a:cs typeface="Aptos" panose="020B0004020202020204" pitchFamily="34" charset="0"/>
              </a:rPr>
              <a:t>) states that “local educational agencies shall submit data according to the </a:t>
            </a:r>
            <a:r>
              <a:rPr lang="en-US" sz="2400" b="1" i="1" kern="0" dirty="0">
                <a:solidFill>
                  <a:schemeClr val="tx1"/>
                </a:solidFill>
                <a:effectLst/>
                <a:latin typeface="Arial" panose="020B0604020202020204" pitchFamily="34" charset="0"/>
                <a:ea typeface="Aptos" panose="020B0004020202020204" pitchFamily="34" charset="0"/>
                <a:cs typeface="Aptos" panose="020B0004020202020204" pitchFamily="34" charset="0"/>
              </a:rPr>
              <a:t>processes</a:t>
            </a:r>
            <a:r>
              <a:rPr lang="en-US" sz="2400" kern="0" dirty="0">
                <a:solidFill>
                  <a:schemeClr val="tx1"/>
                </a:solidFill>
                <a:effectLst/>
                <a:latin typeface="Arial" panose="020B0604020202020204" pitchFamily="34" charset="0"/>
                <a:ea typeface="Aptos" panose="020B0004020202020204" pitchFamily="34" charset="0"/>
                <a:cs typeface="Aptos" panose="020B0004020202020204" pitchFamily="34" charset="0"/>
              </a:rPr>
              <a:t> and </a:t>
            </a:r>
            <a:r>
              <a:rPr lang="en-US" sz="2400" b="1" i="1" kern="0" dirty="0">
                <a:solidFill>
                  <a:schemeClr val="tx1"/>
                </a:solidFill>
                <a:effectLst/>
                <a:latin typeface="Arial" panose="020B0604020202020204" pitchFamily="34" charset="0"/>
                <a:ea typeface="Aptos" panose="020B0004020202020204" pitchFamily="34" charset="0"/>
                <a:cs typeface="Aptos" panose="020B0004020202020204" pitchFamily="34" charset="0"/>
              </a:rPr>
              <a:t>timelines</a:t>
            </a:r>
            <a:r>
              <a:rPr lang="en-US" sz="2400" kern="0" dirty="0">
                <a:solidFill>
                  <a:schemeClr val="tx1"/>
                </a:solidFill>
                <a:effectLst/>
                <a:latin typeface="Arial" panose="020B0604020202020204" pitchFamily="34" charset="0"/>
                <a:ea typeface="Aptos" panose="020B0004020202020204" pitchFamily="34" charset="0"/>
                <a:cs typeface="Aptos" panose="020B0004020202020204" pitchFamily="34" charset="0"/>
              </a:rPr>
              <a:t> established by the department.”</a:t>
            </a:r>
          </a:p>
          <a:p>
            <a:pPr marL="514350" marR="0" indent="-514350">
              <a:lnSpc>
                <a:spcPct val="110000"/>
              </a:lnSpc>
              <a:spcBef>
                <a:spcPts val="0"/>
              </a:spcBef>
              <a:spcAft>
                <a:spcPts val="0"/>
              </a:spcAft>
              <a:buFont typeface="+mj-lt"/>
              <a:buAutoNum type="arabicPeriod"/>
            </a:pPr>
            <a:r>
              <a:rPr lang="en-US" sz="2400" kern="0" dirty="0">
                <a:solidFill>
                  <a:schemeClr val="tx1"/>
                </a:solidFill>
                <a:effectLst/>
                <a:latin typeface="Arial" panose="020B0604020202020204" pitchFamily="34" charset="0"/>
                <a:ea typeface="Aptos" panose="020B0004020202020204" pitchFamily="34" charset="0"/>
                <a:cs typeface="Aptos" panose="020B0004020202020204" pitchFamily="34" charset="0"/>
              </a:rPr>
              <a:t>For DA, “the county superintendent of schools shall provide technical assistance focused on the school district’s data management processes” and existing DA requirements</a:t>
            </a:r>
            <a:endParaRPr lang="en-US" sz="2400" kern="0" dirty="0">
              <a:solidFill>
                <a:schemeClr val="tx1"/>
              </a:solidFill>
              <a:effectLst/>
              <a:latin typeface="Aptos" panose="020B0004020202020204" pitchFamily="34" charset="0"/>
              <a:ea typeface="Aptos" panose="020B0004020202020204" pitchFamily="34" charset="0"/>
              <a:cs typeface="Aptos" panose="020B0004020202020204" pitchFamily="34" charset="0"/>
            </a:endParaRPr>
          </a:p>
        </p:txBody>
      </p:sp>
    </p:spTree>
    <p:extLst>
      <p:ext uri="{BB962C8B-B14F-4D97-AF65-F5344CB8AC3E}">
        <p14:creationId xmlns:p14="http://schemas.microsoft.com/office/powerpoint/2010/main" val="30735801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082B3-8487-0961-C58E-1C5334C34785}"/>
              </a:ext>
            </a:extLst>
          </p:cNvPr>
          <p:cNvSpPr>
            <a:spLocks noGrp="1"/>
          </p:cNvSpPr>
          <p:nvPr>
            <p:ph type="title"/>
          </p:nvPr>
        </p:nvSpPr>
        <p:spPr>
          <a:xfrm>
            <a:off x="1" y="-1"/>
            <a:ext cx="8113362" cy="1752600"/>
          </a:xfrm>
        </p:spPr>
        <p:txBody>
          <a:bodyPr anchor="ctr">
            <a:normAutofit/>
          </a:bodyPr>
          <a:lstStyle/>
          <a:p>
            <a:r>
              <a:rPr lang="en-US" sz="4600" cap="none" dirty="0">
                <a:cs typeface="Arial"/>
              </a:rPr>
              <a:t>No Performance Levels</a:t>
            </a:r>
          </a:p>
        </p:txBody>
      </p:sp>
      <p:pic>
        <p:nvPicPr>
          <p:cNvPr id="2050" name="Picture 2">
            <a:extLst>
              <a:ext uri="{FF2B5EF4-FFF2-40B4-BE49-F238E27FC236}">
                <a16:creationId xmlns:a16="http://schemas.microsoft.com/office/drawing/2014/main" id="{91FCDE2A-9DCB-AA57-C18C-DB26F6E068D1}"/>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4800" r="-2" b="776"/>
          <a:stretch/>
        </p:blipFill>
        <p:spPr bwMode="auto">
          <a:xfrm>
            <a:off x="-1" y="1752600"/>
            <a:ext cx="8113364" cy="4572000"/>
          </a:xfrm>
          <a:prstGeom prst="rect">
            <a:avLst/>
          </a:prstGeom>
          <a:solidFill>
            <a:srgbClr val="FFFFFF"/>
          </a:solidFill>
        </p:spPr>
      </p:pic>
      <p:sp>
        <p:nvSpPr>
          <p:cNvPr id="3" name="Content Placeholder 2">
            <a:extLst>
              <a:ext uri="{FF2B5EF4-FFF2-40B4-BE49-F238E27FC236}">
                <a16:creationId xmlns:a16="http://schemas.microsoft.com/office/drawing/2014/main" id="{044BF9DE-EE63-ECAA-E6A4-90754FF8B3EB}"/>
              </a:ext>
            </a:extLst>
          </p:cNvPr>
          <p:cNvSpPr>
            <a:spLocks noGrp="1"/>
          </p:cNvSpPr>
          <p:nvPr>
            <p:ph sz="quarter" idx="4294967295"/>
          </p:nvPr>
        </p:nvSpPr>
        <p:spPr>
          <a:xfrm>
            <a:off x="8113363" y="0"/>
            <a:ext cx="4078635" cy="6324598"/>
          </a:xfrm>
        </p:spPr>
        <p:txBody>
          <a:bodyPr anchor="ctr">
            <a:normAutofit/>
          </a:bodyPr>
          <a:lstStyle/>
          <a:p>
            <a:pPr marL="457200" indent="-457200" algn="l">
              <a:spcAft>
                <a:spcPts val="2400"/>
              </a:spcAft>
              <a:buFont typeface="Arial" panose="020B0604020202020204" pitchFamily="34" charset="0"/>
              <a:buChar char="•"/>
            </a:pPr>
            <a:r>
              <a:rPr lang="en-US" dirty="0">
                <a:latin typeface="Arial"/>
                <a:cs typeface="Arial"/>
              </a:rPr>
              <a:t>Science Indicator is </a:t>
            </a:r>
            <a:r>
              <a:rPr lang="en-US" b="1" dirty="0">
                <a:latin typeface="Arial"/>
                <a:cs typeface="Arial"/>
              </a:rPr>
              <a:t>not</a:t>
            </a:r>
            <a:r>
              <a:rPr lang="en-US" dirty="0">
                <a:latin typeface="Arial"/>
                <a:cs typeface="Arial"/>
              </a:rPr>
              <a:t> used for school or district accountability determinations in 2024</a:t>
            </a:r>
          </a:p>
          <a:p>
            <a:pPr marL="457200" indent="-457200" algn="l">
              <a:spcAft>
                <a:spcPts val="2400"/>
              </a:spcAft>
              <a:buFont typeface="Arial" panose="020B0604020202020204" pitchFamily="34" charset="0"/>
              <a:buChar char="•"/>
            </a:pPr>
            <a:r>
              <a:rPr lang="en-US" dirty="0">
                <a:latin typeface="Arial"/>
                <a:cs typeface="Arial"/>
              </a:rPr>
              <a:t>Performance levels for this indicator will be considered by the SBE in 2025</a:t>
            </a:r>
            <a:endParaRPr lang="en-US" dirty="0"/>
          </a:p>
        </p:txBody>
      </p:sp>
    </p:spTree>
    <p:extLst>
      <p:ext uri="{BB962C8B-B14F-4D97-AF65-F5344CB8AC3E}">
        <p14:creationId xmlns:p14="http://schemas.microsoft.com/office/powerpoint/2010/main" val="190478507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257142-8949-F006-6C6F-7FB2C45D3B9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E48ED34-D6E3-B2CB-60F0-692C8AFE7A54}"/>
              </a:ext>
            </a:extLst>
          </p:cNvPr>
          <p:cNvSpPr>
            <a:spLocks noGrp="1"/>
          </p:cNvSpPr>
          <p:nvPr>
            <p:ph type="title"/>
          </p:nvPr>
        </p:nvSpPr>
        <p:spPr/>
        <p:txBody>
          <a:bodyPr/>
          <a:lstStyle/>
          <a:p>
            <a:r>
              <a:rPr lang="en-US" b="1" dirty="0">
                <a:solidFill>
                  <a:schemeClr val="tx1"/>
                </a:solidFill>
              </a:rPr>
              <a:t>CALPADS DA Exceptions</a:t>
            </a:r>
          </a:p>
        </p:txBody>
      </p:sp>
      <p:sp>
        <p:nvSpPr>
          <p:cNvPr id="3" name="Content Placeholder 2">
            <a:extLst>
              <a:ext uri="{FF2B5EF4-FFF2-40B4-BE49-F238E27FC236}">
                <a16:creationId xmlns:a16="http://schemas.microsoft.com/office/drawing/2014/main" id="{DF2F88C0-C912-A947-6D90-14B188BF0A51}"/>
              </a:ext>
            </a:extLst>
          </p:cNvPr>
          <p:cNvSpPr>
            <a:spLocks noGrp="1"/>
          </p:cNvSpPr>
          <p:nvPr>
            <p:ph idx="1"/>
          </p:nvPr>
        </p:nvSpPr>
        <p:spPr/>
        <p:txBody>
          <a:bodyPr>
            <a:normAutofit/>
          </a:bodyPr>
          <a:lstStyle/>
          <a:p>
            <a:r>
              <a:rPr lang="en-US" sz="4000" dirty="0">
                <a:solidFill>
                  <a:schemeClr val="tx1"/>
                </a:solidFill>
              </a:rPr>
              <a:t>Charter Schools are not included in the CALPADS DA eligibility assistance criteria </a:t>
            </a:r>
          </a:p>
          <a:p>
            <a:r>
              <a:rPr lang="en-US" sz="4000" dirty="0">
                <a:solidFill>
                  <a:schemeClr val="tx1"/>
                </a:solidFill>
              </a:rPr>
              <a:t>Charter Authorizer and COEs can still support charter schools in efforts to certify accurate data on time</a:t>
            </a:r>
          </a:p>
        </p:txBody>
      </p:sp>
    </p:spTree>
    <p:extLst>
      <p:ext uri="{BB962C8B-B14F-4D97-AF65-F5344CB8AC3E}">
        <p14:creationId xmlns:p14="http://schemas.microsoft.com/office/powerpoint/2010/main" val="213044848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43DFA-4A04-CB9C-78A2-6D0C5D20D07D}"/>
              </a:ext>
            </a:extLst>
          </p:cNvPr>
          <p:cNvSpPr>
            <a:spLocks noGrp="1"/>
          </p:cNvSpPr>
          <p:nvPr>
            <p:ph type="title"/>
          </p:nvPr>
        </p:nvSpPr>
        <p:spPr/>
        <p:txBody>
          <a:bodyPr/>
          <a:lstStyle/>
          <a:p>
            <a:r>
              <a:rPr lang="en-US" sz="4400" b="1" dirty="0">
                <a:solidFill>
                  <a:schemeClr val="tx1"/>
                </a:solidFill>
              </a:rPr>
              <a:t>Considerations for CALPADS DA Implementation</a:t>
            </a:r>
            <a:endParaRPr lang="en-US" b="1" dirty="0"/>
          </a:p>
        </p:txBody>
      </p:sp>
      <p:sp>
        <p:nvSpPr>
          <p:cNvPr id="3" name="Content Placeholder 2">
            <a:extLst>
              <a:ext uri="{FF2B5EF4-FFF2-40B4-BE49-F238E27FC236}">
                <a16:creationId xmlns:a16="http://schemas.microsoft.com/office/drawing/2014/main" id="{BAEA64B0-1D8E-FA3E-9E3A-2D59440C4F44}"/>
              </a:ext>
            </a:extLst>
          </p:cNvPr>
          <p:cNvSpPr>
            <a:spLocks noGrp="1"/>
          </p:cNvSpPr>
          <p:nvPr>
            <p:ph idx="1"/>
          </p:nvPr>
        </p:nvSpPr>
        <p:spPr/>
        <p:txBody>
          <a:bodyPr>
            <a:normAutofit/>
          </a:bodyPr>
          <a:lstStyle/>
          <a:p>
            <a:r>
              <a:rPr lang="en-US" sz="4000" dirty="0">
                <a:solidFill>
                  <a:schemeClr val="tx1"/>
                </a:solidFill>
              </a:rPr>
              <a:t>Criteria for Eligibility</a:t>
            </a:r>
          </a:p>
          <a:p>
            <a:r>
              <a:rPr lang="en-US" sz="4000" dirty="0">
                <a:solidFill>
                  <a:schemeClr val="tx1"/>
                </a:solidFill>
                <a:latin typeface="Arial" panose="020B0604020202020204" pitchFamily="34" charset="0"/>
              </a:rPr>
              <a:t>When to notify DA eligible LEAs</a:t>
            </a:r>
          </a:p>
          <a:p>
            <a:r>
              <a:rPr lang="en-US" sz="4000" dirty="0">
                <a:solidFill>
                  <a:schemeClr val="tx1"/>
                </a:solidFill>
                <a:latin typeface="Arial" panose="020B0604020202020204" pitchFamily="34" charset="0"/>
              </a:rPr>
              <a:t>What is needed for COEs to monitor this assistance</a:t>
            </a:r>
          </a:p>
          <a:p>
            <a:r>
              <a:rPr lang="en-US" sz="4000" dirty="0">
                <a:solidFill>
                  <a:schemeClr val="tx1"/>
                </a:solidFill>
                <a:latin typeface="Arial" panose="020B0604020202020204" pitchFamily="34" charset="0"/>
              </a:rPr>
              <a:t>Developing awareness of supports for all LEAs from CSIS</a:t>
            </a:r>
          </a:p>
        </p:txBody>
      </p:sp>
    </p:spTree>
    <p:extLst>
      <p:ext uri="{BB962C8B-B14F-4D97-AF65-F5344CB8AC3E}">
        <p14:creationId xmlns:p14="http://schemas.microsoft.com/office/powerpoint/2010/main" val="82530094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7E134E-81EC-BF5F-190B-50615F0EC08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5EE2964-4FDF-F570-F2CD-863A7396687B}"/>
              </a:ext>
            </a:extLst>
          </p:cNvPr>
          <p:cNvSpPr>
            <a:spLocks noGrp="1"/>
          </p:cNvSpPr>
          <p:nvPr>
            <p:ph type="title"/>
          </p:nvPr>
        </p:nvSpPr>
        <p:spPr/>
        <p:txBody>
          <a:bodyPr/>
          <a:lstStyle/>
          <a:p>
            <a:r>
              <a:rPr kumimoji="0" lang="en-US" sz="4400" b="1" i="0" u="none" strike="noStrike" kern="1200" cap="none" spc="0" normalizeH="0" baseline="0" noProof="0" dirty="0">
                <a:ln>
                  <a:noFill/>
                </a:ln>
                <a:solidFill>
                  <a:prstClr val="black"/>
                </a:solidFill>
                <a:effectLst/>
                <a:uLnTx/>
                <a:uFillTx/>
                <a:latin typeface="Arial" panose="020B0604020202020204"/>
                <a:ea typeface="+mj-ea"/>
                <a:cs typeface="+mj-cs"/>
              </a:rPr>
              <a:t>Three-Year Phased in CALPADS DA Process </a:t>
            </a:r>
            <a:endParaRPr lang="en-US" b="1" dirty="0"/>
          </a:p>
        </p:txBody>
      </p:sp>
      <p:sp>
        <p:nvSpPr>
          <p:cNvPr id="3" name="Content Placeholder 2">
            <a:extLst>
              <a:ext uri="{FF2B5EF4-FFF2-40B4-BE49-F238E27FC236}">
                <a16:creationId xmlns:a16="http://schemas.microsoft.com/office/drawing/2014/main" id="{1A952B11-46A7-1EE3-0ED0-B9A4BB39EE40}"/>
              </a:ext>
            </a:extLst>
          </p:cNvPr>
          <p:cNvSpPr>
            <a:spLocks noGrp="1"/>
          </p:cNvSpPr>
          <p:nvPr>
            <p:ph idx="1"/>
          </p:nvPr>
        </p:nvSpPr>
        <p:spPr/>
        <p:txBody>
          <a:bodyPr>
            <a:normAutofit/>
          </a:bodyPr>
          <a:lstStyle/>
          <a:p>
            <a:pPr marL="0" indent="0">
              <a:buNone/>
            </a:pPr>
            <a:r>
              <a:rPr lang="en-US" sz="2800" i="1" dirty="0">
                <a:solidFill>
                  <a:schemeClr val="tx1"/>
                </a:solidFill>
                <a:latin typeface="Arial" panose="020B0604020202020204" pitchFamily="34" charset="0"/>
              </a:rPr>
              <a:t>Moving from a focus on certification to a focus on certifying timely and accurate data</a:t>
            </a:r>
          </a:p>
          <a:p>
            <a:pPr marL="0" indent="0">
              <a:buNone/>
            </a:pPr>
            <a:endParaRPr lang="en-US" sz="2800" i="1" dirty="0">
              <a:solidFill>
                <a:schemeClr val="tx1"/>
              </a:solidFill>
              <a:latin typeface="Arial" panose="020B0604020202020204" pitchFamily="34" charset="0"/>
            </a:endParaRPr>
          </a:p>
          <a:p>
            <a:pPr marL="0" lvl="0" indent="0" algn="ctr">
              <a:buNone/>
            </a:pPr>
            <a:r>
              <a:rPr lang="en-US" sz="2400" dirty="0">
                <a:solidFill>
                  <a:schemeClr val="tx1"/>
                </a:solidFill>
              </a:rPr>
              <a:t>2023-24 Certified Data</a:t>
            </a:r>
          </a:p>
          <a:p>
            <a:pPr marL="0" lvl="0" indent="0" algn="ctr">
              <a:buNone/>
            </a:pPr>
            <a:r>
              <a:rPr lang="en-US" sz="2400" b="1" dirty="0">
                <a:solidFill>
                  <a:schemeClr val="tx1"/>
                </a:solidFill>
              </a:rPr>
              <a:t>PLUS</a:t>
            </a:r>
          </a:p>
          <a:p>
            <a:pPr marL="0" lvl="0" indent="0" algn="ctr">
              <a:buNone/>
            </a:pPr>
            <a:r>
              <a:rPr lang="en-US" sz="2400" dirty="0">
                <a:solidFill>
                  <a:schemeClr val="tx1"/>
                </a:solidFill>
              </a:rPr>
              <a:t>2024-25 Submission Deadlines Universal Supports Toolkit</a:t>
            </a:r>
          </a:p>
          <a:p>
            <a:pPr marL="0" lvl="0" indent="0" algn="ctr">
              <a:buNone/>
            </a:pPr>
            <a:r>
              <a:rPr lang="en-US" sz="2400" b="1" dirty="0">
                <a:solidFill>
                  <a:schemeClr val="tx1"/>
                </a:solidFill>
              </a:rPr>
              <a:t>PLUS</a:t>
            </a:r>
          </a:p>
          <a:p>
            <a:pPr marL="0" lvl="0" indent="0" algn="ctr">
              <a:buNone/>
            </a:pPr>
            <a:r>
              <a:rPr lang="en-US" sz="2400" dirty="0">
                <a:solidFill>
                  <a:schemeClr val="tx1"/>
                </a:solidFill>
              </a:rPr>
              <a:t>2025-26 Accurate Data</a:t>
            </a:r>
            <a:endParaRPr lang="en-US" sz="4000" dirty="0">
              <a:solidFill>
                <a:schemeClr val="tx1"/>
              </a:solidFill>
              <a:latin typeface="Arial" panose="020B0604020202020204" pitchFamily="34" charset="0"/>
            </a:endParaRPr>
          </a:p>
        </p:txBody>
      </p:sp>
    </p:spTree>
    <p:extLst>
      <p:ext uri="{BB962C8B-B14F-4D97-AF65-F5344CB8AC3E}">
        <p14:creationId xmlns:p14="http://schemas.microsoft.com/office/powerpoint/2010/main" val="5100056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0C323-4B9C-7976-8FDC-407CF88360BA}"/>
              </a:ext>
            </a:extLst>
          </p:cNvPr>
          <p:cNvSpPr>
            <a:spLocks noGrp="1"/>
          </p:cNvSpPr>
          <p:nvPr>
            <p:ph type="title"/>
          </p:nvPr>
        </p:nvSpPr>
        <p:spPr/>
        <p:txBody>
          <a:bodyPr/>
          <a:lstStyle/>
          <a:p>
            <a:r>
              <a:rPr lang="en-US">
                <a:solidFill>
                  <a:schemeClr val="tx1"/>
                </a:solidFill>
              </a:rPr>
              <a:t>Support Toolkit Considerations for DA Phase 2</a:t>
            </a:r>
          </a:p>
        </p:txBody>
      </p:sp>
      <p:sp>
        <p:nvSpPr>
          <p:cNvPr id="3" name="Content Placeholder 2">
            <a:extLst>
              <a:ext uri="{FF2B5EF4-FFF2-40B4-BE49-F238E27FC236}">
                <a16:creationId xmlns:a16="http://schemas.microsoft.com/office/drawing/2014/main" id="{161663EF-1EE7-F06F-BE17-1550F1CE5B3F}"/>
              </a:ext>
            </a:extLst>
          </p:cNvPr>
          <p:cNvSpPr>
            <a:spLocks noGrp="1"/>
          </p:cNvSpPr>
          <p:nvPr>
            <p:ph idx="1"/>
          </p:nvPr>
        </p:nvSpPr>
        <p:spPr>
          <a:xfrm>
            <a:off x="523982" y="1638300"/>
            <a:ext cx="11515618" cy="5015901"/>
          </a:xfrm>
        </p:spPr>
        <p:txBody>
          <a:bodyPr/>
          <a:lstStyle/>
          <a:p>
            <a:r>
              <a:rPr lang="en-US" dirty="0">
                <a:solidFill>
                  <a:schemeClr val="tx1"/>
                </a:solidFill>
              </a:rPr>
              <a:t>Address reasons for CALPADS DA eligibility</a:t>
            </a:r>
          </a:p>
          <a:p>
            <a:r>
              <a:rPr lang="en-US" dirty="0">
                <a:solidFill>
                  <a:schemeClr val="tx1"/>
                </a:solidFill>
              </a:rPr>
              <a:t>Existing data management practices</a:t>
            </a:r>
          </a:p>
          <a:p>
            <a:pPr lvl="1"/>
            <a:r>
              <a:rPr lang="en-US" dirty="0">
                <a:solidFill>
                  <a:schemeClr val="tx1"/>
                </a:solidFill>
              </a:rPr>
              <a:t>Self evaluation</a:t>
            </a:r>
          </a:p>
          <a:p>
            <a:pPr lvl="1"/>
            <a:r>
              <a:rPr lang="en-US" dirty="0">
                <a:solidFill>
                  <a:schemeClr val="tx1"/>
                </a:solidFill>
              </a:rPr>
              <a:t>Proctored evaluation</a:t>
            </a:r>
          </a:p>
          <a:p>
            <a:r>
              <a:rPr lang="en-US" dirty="0">
                <a:solidFill>
                  <a:schemeClr val="tx1"/>
                </a:solidFill>
              </a:rPr>
              <a:t>Root cause analysis</a:t>
            </a:r>
          </a:p>
          <a:p>
            <a:r>
              <a:rPr lang="en-US" dirty="0">
                <a:solidFill>
                  <a:schemeClr val="tx1"/>
                </a:solidFill>
              </a:rPr>
              <a:t>Data management needs assessment</a:t>
            </a:r>
          </a:p>
          <a:p>
            <a:r>
              <a:rPr lang="en-US" dirty="0">
                <a:solidFill>
                  <a:schemeClr val="tx1"/>
                </a:solidFill>
              </a:rPr>
              <a:t>LCAP integration – or other ways to stay accountable</a:t>
            </a:r>
          </a:p>
          <a:p>
            <a:pPr marL="0" indent="0">
              <a:buNone/>
            </a:pPr>
            <a:endParaRPr lang="en-US" dirty="0">
              <a:solidFill>
                <a:schemeClr val="tx1"/>
              </a:solidFill>
            </a:endParaRPr>
          </a:p>
        </p:txBody>
      </p:sp>
    </p:spTree>
    <p:extLst>
      <p:ext uri="{BB962C8B-B14F-4D97-AF65-F5344CB8AC3E}">
        <p14:creationId xmlns:p14="http://schemas.microsoft.com/office/powerpoint/2010/main" val="51449874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683C41-32C1-F24D-7EEE-0184EC8381D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E920732-978C-8083-A965-C16CCDB673BA}"/>
              </a:ext>
            </a:extLst>
          </p:cNvPr>
          <p:cNvSpPr>
            <a:spLocks noGrp="1"/>
          </p:cNvSpPr>
          <p:nvPr>
            <p:ph type="title"/>
          </p:nvPr>
        </p:nvSpPr>
        <p:spPr/>
        <p:txBody>
          <a:bodyPr/>
          <a:lstStyle/>
          <a:p>
            <a:r>
              <a:rPr kumimoji="0" lang="en-US" sz="4400" b="1" i="0" u="none" strike="noStrike" kern="1200" cap="none" spc="0" normalizeH="0" baseline="0" noProof="0" dirty="0">
                <a:ln>
                  <a:noFill/>
                </a:ln>
                <a:solidFill>
                  <a:prstClr val="black"/>
                </a:solidFill>
                <a:effectLst/>
                <a:uLnTx/>
                <a:uFillTx/>
                <a:latin typeface="Arial" panose="020B0604020202020204"/>
                <a:ea typeface="+mj-ea"/>
                <a:cs typeface="+mj-cs"/>
              </a:rPr>
              <a:t>Data Quality Considerations for DA Phase 3</a:t>
            </a:r>
            <a:endParaRPr lang="en-US" b="1" dirty="0">
              <a:solidFill>
                <a:schemeClr val="tx1"/>
              </a:solidFill>
            </a:endParaRPr>
          </a:p>
        </p:txBody>
      </p:sp>
      <p:sp>
        <p:nvSpPr>
          <p:cNvPr id="3" name="Content Placeholder 2">
            <a:extLst>
              <a:ext uri="{FF2B5EF4-FFF2-40B4-BE49-F238E27FC236}">
                <a16:creationId xmlns:a16="http://schemas.microsoft.com/office/drawing/2014/main" id="{0765E62A-8A29-2A08-A7BC-078EE0541D89}"/>
              </a:ext>
            </a:extLst>
          </p:cNvPr>
          <p:cNvSpPr>
            <a:spLocks noGrp="1"/>
          </p:cNvSpPr>
          <p:nvPr>
            <p:ph idx="1"/>
          </p:nvPr>
        </p:nvSpPr>
        <p:spPr>
          <a:xfrm>
            <a:off x="523982" y="2441448"/>
            <a:ext cx="11515618" cy="4212753"/>
          </a:xfrm>
        </p:spPr>
        <p:txBody>
          <a:bodyPr/>
          <a:lstStyle/>
          <a:p>
            <a:pPr lvl="0"/>
            <a:r>
              <a:rPr lang="en-US" sz="4400" dirty="0">
                <a:solidFill>
                  <a:schemeClr val="tx1"/>
                </a:solidFill>
              </a:rPr>
              <a:t>Eligibility for data quality DA Identification</a:t>
            </a:r>
          </a:p>
          <a:p>
            <a:pPr lvl="0"/>
            <a:r>
              <a:rPr lang="en-US" sz="4400" dirty="0">
                <a:solidFill>
                  <a:schemeClr val="tx1"/>
                </a:solidFill>
              </a:rPr>
              <a:t>Timeline for eligibility</a:t>
            </a:r>
          </a:p>
          <a:p>
            <a:pPr lvl="0"/>
            <a:r>
              <a:rPr lang="en-US" sz="4400" dirty="0">
                <a:solidFill>
                  <a:schemeClr val="tx1"/>
                </a:solidFill>
              </a:rPr>
              <a:t>Threshold for eligibility</a:t>
            </a:r>
            <a:endParaRPr lang="en-US" dirty="0">
              <a:solidFill>
                <a:schemeClr val="tx1"/>
              </a:solidFill>
            </a:endParaRPr>
          </a:p>
        </p:txBody>
      </p:sp>
    </p:spTree>
    <p:extLst>
      <p:ext uri="{BB962C8B-B14F-4D97-AF65-F5344CB8AC3E}">
        <p14:creationId xmlns:p14="http://schemas.microsoft.com/office/powerpoint/2010/main" val="198327450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24480-E3BD-610B-68B2-DB2F5920EFC4}"/>
              </a:ext>
            </a:extLst>
          </p:cNvPr>
          <p:cNvSpPr>
            <a:spLocks noGrp="1"/>
          </p:cNvSpPr>
          <p:nvPr>
            <p:ph type="title"/>
          </p:nvPr>
        </p:nvSpPr>
        <p:spPr/>
        <p:txBody>
          <a:bodyPr/>
          <a:lstStyle/>
          <a:p>
            <a:r>
              <a:rPr kumimoji="0" lang="en-US" sz="5400" b="1" i="0" u="none" strike="noStrike" kern="1200" cap="none" spc="0" normalizeH="0" baseline="0" noProof="0" dirty="0">
                <a:ln>
                  <a:noFill/>
                </a:ln>
                <a:solidFill>
                  <a:prstClr val="black"/>
                </a:solidFill>
                <a:effectLst/>
                <a:uLnTx/>
                <a:uFillTx/>
                <a:latin typeface="Arial" panose="020B0604020202020204"/>
                <a:ea typeface="+mj-ea"/>
                <a:cs typeface="+mj-cs"/>
              </a:rPr>
              <a:t>Example DA Eligibility</a:t>
            </a:r>
            <a:endParaRPr lang="en-US" dirty="0"/>
          </a:p>
        </p:txBody>
      </p:sp>
      <p:pic>
        <p:nvPicPr>
          <p:cNvPr id="5" name="Content Placeholder 4" descr="A logo of the Department of Education of teh State of California ">
            <a:extLst>
              <a:ext uri="{FF2B5EF4-FFF2-40B4-BE49-F238E27FC236}">
                <a16:creationId xmlns:a16="http://schemas.microsoft.com/office/drawing/2014/main" id="{F5DF6809-9356-4B2C-684B-AEBB48D68CC0}"/>
              </a:ext>
            </a:extLst>
          </p:cNvPr>
          <p:cNvPicPr>
            <a:picLocks noGrp="1" noChangeAspect="1"/>
          </p:cNvPicPr>
          <p:nvPr>
            <p:ph sz="half" idx="1"/>
          </p:nvPr>
        </p:nvPicPr>
        <p:blipFill>
          <a:blip r:embed="rId2"/>
          <a:stretch>
            <a:fillRect/>
          </a:stretch>
        </p:blipFill>
        <p:spPr>
          <a:xfrm>
            <a:off x="743750" y="1529362"/>
            <a:ext cx="4985146" cy="5016500"/>
          </a:xfrm>
          <a:prstGeom prst="rect">
            <a:avLst/>
          </a:prstGeom>
        </p:spPr>
      </p:pic>
      <p:pic>
        <p:nvPicPr>
          <p:cNvPr id="6" name="Content Placeholder 5" descr="California Longitudinal Pupil Achievement Data System (CALPADS) logo of the California Department of Education. ">
            <a:extLst>
              <a:ext uri="{FF2B5EF4-FFF2-40B4-BE49-F238E27FC236}">
                <a16:creationId xmlns:a16="http://schemas.microsoft.com/office/drawing/2014/main" id="{8C6A0148-D54E-5043-439F-B9C31BF17549}"/>
              </a:ext>
            </a:extLst>
          </p:cNvPr>
          <p:cNvPicPr>
            <a:picLocks noGrp="1" noChangeAspect="1"/>
          </p:cNvPicPr>
          <p:nvPr>
            <p:ph sz="half" idx="2"/>
          </p:nvPr>
        </p:nvPicPr>
        <p:blipFill>
          <a:blip r:embed="rId3"/>
          <a:stretch>
            <a:fillRect/>
          </a:stretch>
        </p:blipFill>
        <p:spPr>
          <a:xfrm>
            <a:off x="6463105" y="2676078"/>
            <a:ext cx="5236918" cy="1505843"/>
          </a:xfrm>
          <a:prstGeom prst="rect">
            <a:avLst/>
          </a:prstGeom>
        </p:spPr>
      </p:pic>
    </p:spTree>
    <p:extLst>
      <p:ext uri="{BB962C8B-B14F-4D97-AF65-F5344CB8AC3E}">
        <p14:creationId xmlns:p14="http://schemas.microsoft.com/office/powerpoint/2010/main" val="372576412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BA3C5-1846-E815-9292-D89F0E842430}"/>
              </a:ext>
            </a:extLst>
          </p:cNvPr>
          <p:cNvSpPr>
            <a:spLocks noGrp="1"/>
          </p:cNvSpPr>
          <p:nvPr>
            <p:ph type="title"/>
          </p:nvPr>
        </p:nvSpPr>
        <p:spPr>
          <a:xfrm>
            <a:off x="152400" y="705115"/>
            <a:ext cx="11887200" cy="1325563"/>
          </a:xfrm>
        </p:spPr>
        <p:txBody>
          <a:bodyPr vert="horz" lIns="91440" tIns="45720" rIns="91440" bIns="45720" rtlCol="0" anchor="ctr">
            <a:noAutofit/>
          </a:bodyPr>
          <a:lstStyle/>
          <a:p>
            <a:r>
              <a:rPr lang="en-US" b="1" dirty="0">
                <a:solidFill>
                  <a:schemeClr val="tx1"/>
                </a:solidFill>
                <a:cs typeface="Arial"/>
              </a:rPr>
              <a:t>DA Phase 2 Eligibility Timeline Example</a:t>
            </a:r>
            <a:br>
              <a:rPr lang="en-US" sz="3600" b="1" dirty="0">
                <a:cs typeface="Arial"/>
              </a:rPr>
            </a:br>
            <a:r>
              <a:rPr lang="en-US" sz="3200" dirty="0">
                <a:solidFill>
                  <a:schemeClr val="tx1"/>
                </a:solidFill>
                <a:cs typeface="Arial"/>
              </a:rPr>
              <a:t>(District Submits Fall 1 Data After Close of Amendment Window)</a:t>
            </a:r>
          </a:p>
          <a:p>
            <a:endParaRPr lang="en-US" dirty="0">
              <a:cs typeface="Arial"/>
            </a:endParaRPr>
          </a:p>
        </p:txBody>
      </p:sp>
      <p:sp>
        <p:nvSpPr>
          <p:cNvPr id="3" name="Content Placeholder 2">
            <a:extLst>
              <a:ext uri="{FF2B5EF4-FFF2-40B4-BE49-F238E27FC236}">
                <a16:creationId xmlns:a16="http://schemas.microsoft.com/office/drawing/2014/main" id="{CC2ADD1D-5BEB-9B7A-5934-8D2040ADC137}"/>
              </a:ext>
            </a:extLst>
          </p:cNvPr>
          <p:cNvSpPr>
            <a:spLocks noGrp="1"/>
          </p:cNvSpPr>
          <p:nvPr>
            <p:ph idx="1"/>
          </p:nvPr>
        </p:nvSpPr>
        <p:spPr>
          <a:xfrm>
            <a:off x="152400" y="2320090"/>
            <a:ext cx="11887200" cy="4334111"/>
          </a:xfrm>
        </p:spPr>
        <p:txBody>
          <a:bodyPr vert="horz" lIns="91440" tIns="45720" rIns="91440" bIns="45720" rtlCol="0" anchor="t">
            <a:normAutofit/>
          </a:bodyPr>
          <a:lstStyle/>
          <a:p>
            <a:r>
              <a:rPr lang="en-US" dirty="0">
                <a:solidFill>
                  <a:schemeClr val="tx1"/>
                </a:solidFill>
                <a:cs typeface="Arial"/>
              </a:rPr>
              <a:t>January 2025 FALL 1 Close</a:t>
            </a:r>
          </a:p>
          <a:p>
            <a:r>
              <a:rPr lang="en-US" dirty="0">
                <a:solidFill>
                  <a:schemeClr val="tx1"/>
                </a:solidFill>
                <a:cs typeface="Arial"/>
              </a:rPr>
              <a:t>District Submits Fall 1 Data</a:t>
            </a:r>
          </a:p>
          <a:p>
            <a:r>
              <a:rPr lang="en-US" dirty="0">
                <a:solidFill>
                  <a:schemeClr val="tx1"/>
                </a:solidFill>
                <a:cs typeface="Arial"/>
              </a:rPr>
              <a:t>District notified of DA Eligibility</a:t>
            </a:r>
          </a:p>
          <a:p>
            <a:r>
              <a:rPr lang="en-US" dirty="0">
                <a:solidFill>
                  <a:schemeClr val="tx1"/>
                </a:solidFill>
                <a:cs typeface="Arial"/>
              </a:rPr>
              <a:t>District/COE Creates and Implements Plan addressing Data Management, Data Governance, and Root Cause for DA eligibility using DA Toolkit</a:t>
            </a:r>
          </a:p>
          <a:p>
            <a:r>
              <a:rPr lang="en-US" dirty="0">
                <a:solidFill>
                  <a:schemeClr val="tx1"/>
                </a:solidFill>
                <a:cs typeface="Arial"/>
              </a:rPr>
              <a:t>December DA Eligibility List Published</a:t>
            </a:r>
            <a:endParaRPr lang="en-US" sz="1800" dirty="0">
              <a:solidFill>
                <a:schemeClr val="tx1"/>
              </a:solidFill>
              <a:cs typeface="Arial"/>
            </a:endParaRPr>
          </a:p>
        </p:txBody>
      </p:sp>
    </p:spTree>
    <p:extLst>
      <p:ext uri="{BB962C8B-B14F-4D97-AF65-F5344CB8AC3E}">
        <p14:creationId xmlns:p14="http://schemas.microsoft.com/office/powerpoint/2010/main" val="294194684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7879B-DA79-162C-3AB1-BB9F97BCF487}"/>
              </a:ext>
            </a:extLst>
          </p:cNvPr>
          <p:cNvSpPr>
            <a:spLocks noGrp="1"/>
          </p:cNvSpPr>
          <p:nvPr>
            <p:ph type="title"/>
          </p:nvPr>
        </p:nvSpPr>
        <p:spPr/>
        <p:txBody>
          <a:bodyPr/>
          <a:lstStyle/>
          <a:p>
            <a:r>
              <a:rPr lang="en-US" dirty="0">
                <a:solidFill>
                  <a:schemeClr val="tx1"/>
                </a:solidFill>
              </a:rPr>
              <a:t>Next Steps</a:t>
            </a:r>
          </a:p>
        </p:txBody>
      </p:sp>
      <p:sp>
        <p:nvSpPr>
          <p:cNvPr id="3" name="Content Placeholder 2">
            <a:extLst>
              <a:ext uri="{FF2B5EF4-FFF2-40B4-BE49-F238E27FC236}">
                <a16:creationId xmlns:a16="http://schemas.microsoft.com/office/drawing/2014/main" id="{1CEC88A0-D5CA-7146-08DB-61637C9CCD8C}"/>
              </a:ext>
            </a:extLst>
          </p:cNvPr>
          <p:cNvSpPr>
            <a:spLocks noGrp="1"/>
          </p:cNvSpPr>
          <p:nvPr>
            <p:ph idx="1"/>
          </p:nvPr>
        </p:nvSpPr>
        <p:spPr/>
        <p:txBody>
          <a:bodyPr/>
          <a:lstStyle/>
          <a:p>
            <a:r>
              <a:rPr lang="en-US" dirty="0">
                <a:solidFill>
                  <a:schemeClr val="tx1"/>
                </a:solidFill>
              </a:rPr>
              <a:t>Collaborate with partners</a:t>
            </a:r>
          </a:p>
          <a:p>
            <a:r>
              <a:rPr lang="en-US" dirty="0">
                <a:solidFill>
                  <a:schemeClr val="tx1"/>
                </a:solidFill>
              </a:rPr>
              <a:t>Add CALPADS DA as an eligibility type in existing DA file</a:t>
            </a:r>
          </a:p>
          <a:p>
            <a:r>
              <a:rPr lang="en-US" dirty="0">
                <a:solidFill>
                  <a:schemeClr val="tx1"/>
                </a:solidFill>
              </a:rPr>
              <a:t>Develop CDE and CSIS webpages and resources</a:t>
            </a:r>
          </a:p>
          <a:p>
            <a:pPr lvl="1"/>
            <a:r>
              <a:rPr lang="en-US" dirty="0">
                <a:solidFill>
                  <a:srgbClr val="0563C1"/>
                </a:solidFill>
                <a:hlinkClick r:id="rId3" tooltip="Universal Supports Toolkit">
                  <a:extLst>
                    <a:ext uri="{A12FA001-AC4F-418D-AE19-62706E023703}">
                      <ahyp:hlinkClr xmlns:ahyp="http://schemas.microsoft.com/office/drawing/2018/hyperlinkcolor" val="tx"/>
                    </a:ext>
                  </a:extLst>
                </a:hlinkClick>
              </a:rPr>
              <a:t>Universal Supports Toolkit</a:t>
            </a:r>
            <a:endParaRPr lang="en-US" dirty="0">
              <a:solidFill>
                <a:srgbClr val="0563C1"/>
              </a:solidFill>
            </a:endParaRPr>
          </a:p>
          <a:p>
            <a:pPr lvl="1"/>
            <a:r>
              <a:rPr lang="en-US" dirty="0">
                <a:solidFill>
                  <a:schemeClr val="tx1"/>
                </a:solidFill>
              </a:rPr>
              <a:t>CALPADS DA Data Quality eligibility parameters</a:t>
            </a:r>
          </a:p>
          <a:p>
            <a:pPr lvl="2"/>
            <a:r>
              <a:rPr lang="en-US" sz="2400" dirty="0"/>
              <a:t>Timeline and Threshold</a:t>
            </a:r>
          </a:p>
          <a:p>
            <a:pPr lvl="2"/>
            <a:r>
              <a:rPr lang="en-US" sz="2400" dirty="0"/>
              <a:t>Creating Data Quality List</a:t>
            </a:r>
          </a:p>
        </p:txBody>
      </p:sp>
    </p:spTree>
    <p:extLst>
      <p:ext uri="{BB962C8B-B14F-4D97-AF65-F5344CB8AC3E}">
        <p14:creationId xmlns:p14="http://schemas.microsoft.com/office/powerpoint/2010/main" val="211818343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90E9D3-9BF5-040A-A0D0-AC6C2D3B246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C3D005-01ED-D5E9-4B32-AD8C0435984E}"/>
              </a:ext>
            </a:extLst>
          </p:cNvPr>
          <p:cNvSpPr>
            <a:spLocks noGrp="1"/>
          </p:cNvSpPr>
          <p:nvPr>
            <p:ph type="title"/>
          </p:nvPr>
        </p:nvSpPr>
        <p:spPr/>
        <p:txBody>
          <a:bodyPr/>
          <a:lstStyle/>
          <a:p>
            <a:r>
              <a:rPr lang="en-US" dirty="0">
                <a:solidFill>
                  <a:schemeClr val="tx1"/>
                </a:solidFill>
              </a:rPr>
              <a:t>CSIS Update on DA Resources</a:t>
            </a:r>
          </a:p>
        </p:txBody>
      </p:sp>
      <p:sp>
        <p:nvSpPr>
          <p:cNvPr id="3" name="Content Placeholder 2">
            <a:extLst>
              <a:ext uri="{FF2B5EF4-FFF2-40B4-BE49-F238E27FC236}">
                <a16:creationId xmlns:a16="http://schemas.microsoft.com/office/drawing/2014/main" id="{F65A85DD-27D0-357F-24E7-37CB55D38FE8}"/>
              </a:ext>
            </a:extLst>
          </p:cNvPr>
          <p:cNvSpPr>
            <a:spLocks noGrp="1"/>
          </p:cNvSpPr>
          <p:nvPr>
            <p:ph idx="1"/>
          </p:nvPr>
        </p:nvSpPr>
        <p:spPr/>
        <p:txBody>
          <a:bodyPr/>
          <a:lstStyle/>
          <a:p>
            <a:r>
              <a:rPr lang="en-US" dirty="0">
                <a:solidFill>
                  <a:schemeClr val="tx1"/>
                </a:solidFill>
              </a:rPr>
              <a:t>Universal Supports Toolkit</a:t>
            </a:r>
          </a:p>
          <a:p>
            <a:r>
              <a:rPr lang="en-US" dirty="0">
                <a:solidFill>
                  <a:schemeClr val="tx1"/>
                </a:solidFill>
              </a:rPr>
              <a:t>Data Management</a:t>
            </a:r>
          </a:p>
          <a:p>
            <a:pPr lvl="1"/>
            <a:r>
              <a:rPr lang="en-US" dirty="0">
                <a:solidFill>
                  <a:schemeClr val="tx1"/>
                </a:solidFill>
              </a:rPr>
              <a:t>Data Culture</a:t>
            </a:r>
          </a:p>
          <a:p>
            <a:r>
              <a:rPr lang="en-US" dirty="0">
                <a:solidFill>
                  <a:schemeClr val="tx1"/>
                </a:solidFill>
              </a:rPr>
              <a:t>Tools</a:t>
            </a:r>
          </a:p>
          <a:p>
            <a:r>
              <a:rPr lang="en-US" dirty="0">
                <a:solidFill>
                  <a:schemeClr val="tx1"/>
                </a:solidFill>
              </a:rPr>
              <a:t>Training</a:t>
            </a:r>
            <a:endParaRPr lang="en-US" dirty="0"/>
          </a:p>
        </p:txBody>
      </p:sp>
    </p:spTree>
    <p:extLst>
      <p:ext uri="{BB962C8B-B14F-4D97-AF65-F5344CB8AC3E}">
        <p14:creationId xmlns:p14="http://schemas.microsoft.com/office/powerpoint/2010/main" val="335549577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55DC0-6CED-D811-B401-849627D37652}"/>
              </a:ext>
            </a:extLst>
          </p:cNvPr>
          <p:cNvSpPr>
            <a:spLocks noGrp="1"/>
          </p:cNvSpPr>
          <p:nvPr>
            <p:ph type="title"/>
          </p:nvPr>
        </p:nvSpPr>
        <p:spPr/>
        <p:txBody>
          <a:bodyPr/>
          <a:lstStyle/>
          <a:p>
            <a:r>
              <a:rPr lang="en-US" dirty="0">
                <a:solidFill>
                  <a:schemeClr val="tx1"/>
                </a:solidFill>
              </a:rPr>
              <a:t>Poll – Where are you on your data management journey now?</a:t>
            </a:r>
          </a:p>
        </p:txBody>
      </p:sp>
      <p:sp>
        <p:nvSpPr>
          <p:cNvPr id="3" name="Content Placeholder 2">
            <a:extLst>
              <a:ext uri="{FF2B5EF4-FFF2-40B4-BE49-F238E27FC236}">
                <a16:creationId xmlns:a16="http://schemas.microsoft.com/office/drawing/2014/main" id="{0A738DFE-16FA-2064-5727-C058C987478A}"/>
              </a:ext>
            </a:extLst>
          </p:cNvPr>
          <p:cNvSpPr>
            <a:spLocks noGrp="1"/>
          </p:cNvSpPr>
          <p:nvPr>
            <p:ph idx="1"/>
          </p:nvPr>
        </p:nvSpPr>
        <p:spPr>
          <a:xfrm>
            <a:off x="152400" y="2080413"/>
            <a:ext cx="11887200" cy="4573788"/>
          </a:xfrm>
        </p:spPr>
        <p:txBody>
          <a:bodyPr/>
          <a:lstStyle/>
          <a:p>
            <a:r>
              <a:rPr lang="en-US" dirty="0">
                <a:solidFill>
                  <a:schemeClr val="tx1"/>
                </a:solidFill>
              </a:rPr>
              <a:t>Beginner - I just learned about data management today.</a:t>
            </a:r>
          </a:p>
          <a:p>
            <a:r>
              <a:rPr lang="en-US" dirty="0">
                <a:solidFill>
                  <a:schemeClr val="tx1"/>
                </a:solidFill>
              </a:rPr>
              <a:t>Intermediate - We started but I don’t know where we are.</a:t>
            </a:r>
          </a:p>
          <a:p>
            <a:r>
              <a:rPr lang="en-US" dirty="0">
                <a:solidFill>
                  <a:schemeClr val="tx1"/>
                </a:solidFill>
              </a:rPr>
              <a:t>Advanced - We have exhaustive Data Governance plans and documentation that describes everything we do.</a:t>
            </a:r>
          </a:p>
          <a:p>
            <a:r>
              <a:rPr lang="en-US" dirty="0">
                <a:solidFill>
                  <a:schemeClr val="tx1"/>
                </a:solidFill>
              </a:rPr>
              <a:t>Expert - Do you want to add anything?</a:t>
            </a:r>
          </a:p>
        </p:txBody>
      </p:sp>
    </p:spTree>
    <p:extLst>
      <p:ext uri="{BB962C8B-B14F-4D97-AF65-F5344CB8AC3E}">
        <p14:creationId xmlns:p14="http://schemas.microsoft.com/office/powerpoint/2010/main" val="12908709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EFFF9-5079-096A-2BC5-F7907C61512E}"/>
              </a:ext>
            </a:extLst>
          </p:cNvPr>
          <p:cNvSpPr>
            <a:spLocks noGrp="1"/>
          </p:cNvSpPr>
          <p:nvPr>
            <p:ph type="title"/>
          </p:nvPr>
        </p:nvSpPr>
        <p:spPr>
          <a:xfrm>
            <a:off x="1" y="-1"/>
            <a:ext cx="8113362" cy="1752600"/>
          </a:xfrm>
        </p:spPr>
        <p:txBody>
          <a:bodyPr anchor="b">
            <a:normAutofit/>
          </a:bodyPr>
          <a:lstStyle/>
          <a:p>
            <a:r>
              <a:rPr lang="en-US" cap="none" dirty="0"/>
              <a:t>Local Control and Accountability Plan Download</a:t>
            </a:r>
          </a:p>
        </p:txBody>
      </p:sp>
      <p:pic>
        <p:nvPicPr>
          <p:cNvPr id="5" name="Picture 4" descr="Picture of District Details from California Unified including address, website, grades served and a circle around the Local Control and Accountability Plan (LCAP) - download the LCAP.">
            <a:extLst>
              <a:ext uri="{FF2B5EF4-FFF2-40B4-BE49-F238E27FC236}">
                <a16:creationId xmlns:a16="http://schemas.microsoft.com/office/drawing/2014/main" id="{827533EF-D099-9955-7A87-6D95E745D169}"/>
              </a:ext>
            </a:extLst>
          </p:cNvPr>
          <p:cNvPicPr>
            <a:picLocks noChangeAspect="1"/>
          </p:cNvPicPr>
          <p:nvPr/>
        </p:nvPicPr>
        <p:blipFill>
          <a:blip r:embed="rId3"/>
          <a:stretch>
            <a:fillRect/>
          </a:stretch>
        </p:blipFill>
        <p:spPr>
          <a:xfrm>
            <a:off x="-1" y="2831737"/>
            <a:ext cx="8113364" cy="2413725"/>
          </a:xfrm>
          <a:prstGeom prst="rect">
            <a:avLst/>
          </a:prstGeom>
          <a:noFill/>
        </p:spPr>
      </p:pic>
      <p:sp>
        <p:nvSpPr>
          <p:cNvPr id="3" name="Content Placeholder 2">
            <a:extLst>
              <a:ext uri="{FF2B5EF4-FFF2-40B4-BE49-F238E27FC236}">
                <a16:creationId xmlns:a16="http://schemas.microsoft.com/office/drawing/2014/main" id="{BE126693-C94C-1BFE-A69E-BEDDC35B7531}"/>
              </a:ext>
            </a:extLst>
          </p:cNvPr>
          <p:cNvSpPr>
            <a:spLocks noGrp="1"/>
          </p:cNvSpPr>
          <p:nvPr>
            <p:ph sz="quarter" idx="4294967295"/>
          </p:nvPr>
        </p:nvSpPr>
        <p:spPr>
          <a:xfrm>
            <a:off x="8113363" y="0"/>
            <a:ext cx="4078635" cy="6324598"/>
          </a:xfrm>
        </p:spPr>
        <p:txBody>
          <a:bodyPr vert="horz" lIns="91440" tIns="45720" rIns="91440" bIns="45720" rtlCol="0" anchor="ctr">
            <a:normAutofit/>
          </a:bodyPr>
          <a:lstStyle/>
          <a:p>
            <a:pPr marL="457200" indent="-457200" algn="l">
              <a:buFont typeface="Arial" panose="020B0604020202020204" pitchFamily="34" charset="0"/>
              <a:buChar char="•"/>
            </a:pPr>
            <a:r>
              <a:rPr lang="en-US" dirty="0"/>
              <a:t>The LCAP is now accessible on the Dashboard home page for every local educational agency</a:t>
            </a:r>
          </a:p>
        </p:txBody>
      </p:sp>
    </p:spTree>
    <p:extLst>
      <p:ext uri="{BB962C8B-B14F-4D97-AF65-F5344CB8AC3E}">
        <p14:creationId xmlns:p14="http://schemas.microsoft.com/office/powerpoint/2010/main" val="347036900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AD980-5EA2-8F36-8D8A-5FE1EBCDBFA7}"/>
              </a:ext>
            </a:extLst>
          </p:cNvPr>
          <p:cNvSpPr>
            <a:spLocks noGrp="1"/>
          </p:cNvSpPr>
          <p:nvPr>
            <p:ph type="title"/>
          </p:nvPr>
        </p:nvSpPr>
        <p:spPr/>
        <p:txBody>
          <a:bodyPr/>
          <a:lstStyle/>
          <a:p>
            <a:r>
              <a:rPr lang="en-US" b="1" dirty="0">
                <a:solidFill>
                  <a:schemeClr val="tx1"/>
                </a:solidFill>
                <a:cs typeface="Arial"/>
              </a:rPr>
              <a:t>Resource: Data Management Assessment </a:t>
            </a:r>
            <a:endParaRPr lang="en-US" b="1" dirty="0">
              <a:solidFill>
                <a:schemeClr val="tx1"/>
              </a:solidFill>
            </a:endParaRPr>
          </a:p>
        </p:txBody>
      </p:sp>
      <p:sp>
        <p:nvSpPr>
          <p:cNvPr id="3" name="Content Placeholder 2">
            <a:extLst>
              <a:ext uri="{FF2B5EF4-FFF2-40B4-BE49-F238E27FC236}">
                <a16:creationId xmlns:a16="http://schemas.microsoft.com/office/drawing/2014/main" id="{C3F2F349-826D-B673-D2EA-63C304ADCB27}"/>
              </a:ext>
            </a:extLst>
          </p:cNvPr>
          <p:cNvSpPr>
            <a:spLocks noGrp="1"/>
          </p:cNvSpPr>
          <p:nvPr>
            <p:ph idx="1"/>
          </p:nvPr>
        </p:nvSpPr>
        <p:spPr/>
        <p:txBody>
          <a:bodyPr/>
          <a:lstStyle/>
          <a:p>
            <a:pPr marL="101600" indent="0">
              <a:buClr>
                <a:srgbClr val="44546A"/>
              </a:buClr>
              <a:buSzPts val="2000"/>
              <a:buNone/>
              <a:defRPr/>
            </a:pPr>
            <a:r>
              <a:rPr lang="en-US" dirty="0">
                <a:solidFill>
                  <a:prstClr val="black"/>
                </a:solidFill>
                <a:ea typeface="Barlow"/>
              </a:rPr>
              <a:t>CDMA Scenarios: </a:t>
            </a:r>
          </a:p>
          <a:p>
            <a:pPr marL="101600" indent="0">
              <a:lnSpc>
                <a:spcPct val="114999"/>
              </a:lnSpc>
              <a:buSzPts val="2000"/>
              <a:buNone/>
              <a:defRPr/>
            </a:pPr>
            <a:endParaRPr lang="en-US" dirty="0">
              <a:solidFill>
                <a:prstClr val="black"/>
              </a:solidFill>
              <a:ea typeface="Barlow"/>
            </a:endParaRPr>
          </a:p>
          <a:p>
            <a:pPr marL="457200" lvl="0" indent="-355600">
              <a:lnSpc>
                <a:spcPct val="114999"/>
              </a:lnSpc>
              <a:spcBef>
                <a:spcPts val="0"/>
              </a:spcBef>
              <a:buClr>
                <a:srgbClr val="44546A"/>
              </a:buClr>
              <a:buSzPts val="2000"/>
              <a:buFont typeface="Barlow"/>
              <a:buChar char="●"/>
              <a:defRPr/>
            </a:pPr>
            <a:r>
              <a:rPr lang="en-US" dirty="0">
                <a:solidFill>
                  <a:prstClr val="black"/>
                </a:solidFill>
                <a:ea typeface="Barlow"/>
                <a:sym typeface="Barlow"/>
              </a:rPr>
              <a:t>Baseline Practices </a:t>
            </a:r>
            <a:endParaRPr lang="en-US" dirty="0">
              <a:solidFill>
                <a:prstClr val="black"/>
              </a:solidFill>
              <a:ea typeface="Barlow"/>
            </a:endParaRPr>
          </a:p>
          <a:p>
            <a:pPr marL="457200" lvl="0" indent="-355600">
              <a:lnSpc>
                <a:spcPct val="115000"/>
              </a:lnSpc>
              <a:spcBef>
                <a:spcPts val="0"/>
              </a:spcBef>
              <a:buClr>
                <a:srgbClr val="44546A"/>
              </a:buClr>
              <a:buSzPts val="2000"/>
              <a:buFont typeface="Barlow"/>
              <a:buChar char="●"/>
              <a:defRPr/>
            </a:pPr>
            <a:r>
              <a:rPr lang="en-US" dirty="0">
                <a:solidFill>
                  <a:prstClr val="black"/>
                </a:solidFill>
                <a:ea typeface="Barlow"/>
                <a:sym typeface="Barlow"/>
              </a:rPr>
              <a:t>Analyze Departments</a:t>
            </a:r>
            <a:endParaRPr lang="en-US" dirty="0">
              <a:solidFill>
                <a:prstClr val="black"/>
              </a:solidFill>
              <a:ea typeface="Barlow"/>
            </a:endParaRPr>
          </a:p>
          <a:p>
            <a:pPr marL="457200" lvl="0" indent="-355600">
              <a:lnSpc>
                <a:spcPct val="115000"/>
              </a:lnSpc>
              <a:spcBef>
                <a:spcPts val="0"/>
              </a:spcBef>
              <a:buClr>
                <a:srgbClr val="44546A"/>
              </a:buClr>
              <a:buSzPts val="2000"/>
              <a:buFont typeface="Barlow"/>
              <a:buChar char="●"/>
              <a:defRPr/>
            </a:pPr>
            <a:r>
              <a:rPr lang="en-US" dirty="0">
                <a:solidFill>
                  <a:prstClr val="black"/>
                </a:solidFill>
                <a:ea typeface="Barlow"/>
                <a:sym typeface="Barlow"/>
              </a:rPr>
              <a:t>Target Specific Areas</a:t>
            </a:r>
            <a:endParaRPr lang="en-US" dirty="0">
              <a:solidFill>
                <a:prstClr val="black"/>
              </a:solidFill>
              <a:ea typeface="Barlow"/>
            </a:endParaRPr>
          </a:p>
          <a:p>
            <a:pPr marL="457200" lvl="0" indent="-355600">
              <a:lnSpc>
                <a:spcPct val="115000"/>
              </a:lnSpc>
              <a:spcBef>
                <a:spcPts val="0"/>
              </a:spcBef>
              <a:buClr>
                <a:srgbClr val="44546A"/>
              </a:buClr>
              <a:buSzPts val="2000"/>
              <a:buFont typeface="Barlow"/>
              <a:buChar char="●"/>
              <a:defRPr/>
            </a:pPr>
            <a:r>
              <a:rPr lang="en-US" dirty="0">
                <a:solidFill>
                  <a:prstClr val="black"/>
                </a:solidFill>
                <a:ea typeface="Barlow"/>
                <a:sym typeface="Barlow"/>
              </a:rPr>
              <a:t>Continual Improvement</a:t>
            </a:r>
          </a:p>
        </p:txBody>
      </p:sp>
    </p:spTree>
    <p:extLst>
      <p:ext uri="{BB962C8B-B14F-4D97-AF65-F5344CB8AC3E}">
        <p14:creationId xmlns:p14="http://schemas.microsoft.com/office/powerpoint/2010/main" val="13369375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F047A-8A77-B8BC-B109-8399F91DED9A}"/>
              </a:ext>
            </a:extLst>
          </p:cNvPr>
          <p:cNvSpPr>
            <a:spLocks noGrp="1"/>
          </p:cNvSpPr>
          <p:nvPr>
            <p:ph type="title"/>
          </p:nvPr>
        </p:nvSpPr>
        <p:spPr/>
        <p:txBody>
          <a:bodyPr/>
          <a:lstStyle/>
          <a:p>
            <a:r>
              <a:rPr lang="en-US" dirty="0">
                <a:solidFill>
                  <a:schemeClr val="tx1"/>
                </a:solidFill>
              </a:rPr>
              <a:t>CSIS Data Management Assessment (CDMA)</a:t>
            </a:r>
            <a:br>
              <a:rPr lang="en-US" dirty="0">
                <a:solidFill>
                  <a:schemeClr val="tx1"/>
                </a:solidFill>
              </a:rPr>
            </a:br>
            <a:r>
              <a:rPr lang="en-US" dirty="0">
                <a:solidFill>
                  <a:schemeClr val="tx1"/>
                </a:solidFill>
              </a:rPr>
              <a:t>Categories</a:t>
            </a:r>
          </a:p>
        </p:txBody>
      </p:sp>
      <p:sp>
        <p:nvSpPr>
          <p:cNvPr id="3" name="Content Placeholder 2">
            <a:extLst>
              <a:ext uri="{FF2B5EF4-FFF2-40B4-BE49-F238E27FC236}">
                <a16:creationId xmlns:a16="http://schemas.microsoft.com/office/drawing/2014/main" id="{37A29931-4C5A-646A-1408-AC1C612BDB6A}"/>
              </a:ext>
            </a:extLst>
          </p:cNvPr>
          <p:cNvSpPr>
            <a:spLocks noGrp="1"/>
          </p:cNvSpPr>
          <p:nvPr>
            <p:ph sz="half" idx="1"/>
          </p:nvPr>
        </p:nvSpPr>
        <p:spPr/>
        <p:txBody>
          <a:bodyPr/>
          <a:lstStyle/>
          <a:p>
            <a:r>
              <a:rPr lang="en-US" dirty="0">
                <a:solidFill>
                  <a:schemeClr val="tx1"/>
                </a:solidFill>
              </a:rPr>
              <a:t>Data Governance</a:t>
            </a:r>
          </a:p>
          <a:p>
            <a:r>
              <a:rPr lang="en-US" dirty="0">
                <a:solidFill>
                  <a:schemeClr val="tx1"/>
                </a:solidFill>
              </a:rPr>
              <a:t>Data Culture &amp; Literacy</a:t>
            </a:r>
          </a:p>
          <a:p>
            <a:r>
              <a:rPr lang="en-US" dirty="0">
                <a:solidFill>
                  <a:schemeClr val="tx1"/>
                </a:solidFill>
              </a:rPr>
              <a:t>Compliance &amp; Reporting</a:t>
            </a:r>
          </a:p>
          <a:p>
            <a:r>
              <a:rPr lang="en-US" dirty="0">
                <a:solidFill>
                  <a:schemeClr val="tx1"/>
                </a:solidFill>
              </a:rPr>
              <a:t>Data Use &amp; Analysis</a:t>
            </a:r>
          </a:p>
          <a:p>
            <a:r>
              <a:rPr lang="en-US" dirty="0">
                <a:solidFill>
                  <a:schemeClr val="tx1"/>
                </a:solidFill>
              </a:rPr>
              <a:t>Data Privacy &amp; Security</a:t>
            </a:r>
          </a:p>
        </p:txBody>
      </p:sp>
      <p:sp>
        <p:nvSpPr>
          <p:cNvPr id="4" name="Content Placeholder 3">
            <a:extLst>
              <a:ext uri="{FF2B5EF4-FFF2-40B4-BE49-F238E27FC236}">
                <a16:creationId xmlns:a16="http://schemas.microsoft.com/office/drawing/2014/main" id="{626A5ABE-4DD3-BBAE-6DF3-9668444C662C}"/>
              </a:ext>
            </a:extLst>
          </p:cNvPr>
          <p:cNvSpPr>
            <a:spLocks noGrp="1"/>
          </p:cNvSpPr>
          <p:nvPr>
            <p:ph sz="half" idx="2"/>
          </p:nvPr>
        </p:nvSpPr>
        <p:spPr/>
        <p:txBody>
          <a:bodyPr/>
          <a:lstStyle/>
          <a:p>
            <a:r>
              <a:rPr lang="en-US">
                <a:solidFill>
                  <a:schemeClr val="tx1"/>
                </a:solidFill>
              </a:rPr>
              <a:t>Data Quality</a:t>
            </a:r>
          </a:p>
          <a:p>
            <a:r>
              <a:rPr lang="en-US">
                <a:solidFill>
                  <a:schemeClr val="tx1"/>
                </a:solidFill>
              </a:rPr>
              <a:t>Continuous Improvement &amp; Feedback</a:t>
            </a:r>
          </a:p>
          <a:p>
            <a:r>
              <a:rPr lang="en-US">
                <a:solidFill>
                  <a:schemeClr val="tx1"/>
                </a:solidFill>
              </a:rPr>
              <a:t>Student Success &amp; Outcomes</a:t>
            </a:r>
          </a:p>
          <a:p>
            <a:r>
              <a:rPr lang="en-US">
                <a:solidFill>
                  <a:schemeClr val="tx1"/>
                </a:solidFill>
              </a:rPr>
              <a:t>Information Systems &amp; Data Integration</a:t>
            </a:r>
          </a:p>
          <a:p>
            <a:r>
              <a:rPr lang="en-US">
                <a:solidFill>
                  <a:schemeClr val="tx1"/>
                </a:solidFill>
              </a:rPr>
              <a:t>Data Team Staffing &amp; Professional Learning</a:t>
            </a:r>
          </a:p>
        </p:txBody>
      </p:sp>
    </p:spTree>
    <p:extLst>
      <p:ext uri="{BB962C8B-B14F-4D97-AF65-F5344CB8AC3E}">
        <p14:creationId xmlns:p14="http://schemas.microsoft.com/office/powerpoint/2010/main" val="366907153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1BD7D-470F-7EEF-E5F2-5848A9FE412E}"/>
              </a:ext>
            </a:extLst>
          </p:cNvPr>
          <p:cNvSpPr>
            <a:spLocks noGrp="1"/>
          </p:cNvSpPr>
          <p:nvPr>
            <p:ph type="title"/>
          </p:nvPr>
        </p:nvSpPr>
        <p:spPr/>
        <p:txBody>
          <a:bodyPr/>
          <a:lstStyle/>
          <a:p>
            <a:r>
              <a:rPr kumimoji="0" lang="en-US" sz="4000" b="1" i="0" u="none" strike="noStrike" kern="1200" cap="none" spc="0" normalizeH="0" baseline="0" noProof="0" dirty="0">
                <a:ln>
                  <a:noFill/>
                </a:ln>
                <a:solidFill>
                  <a:prstClr val="black"/>
                </a:solidFill>
                <a:effectLst/>
                <a:uLnTx/>
                <a:uFillTx/>
                <a:latin typeface="Arial" panose="020B0604020202020204"/>
                <a:ea typeface="+mj-ea"/>
                <a:cs typeface="+mj-cs"/>
              </a:rPr>
              <a:t>CSIS Data Management Maturity Model (CDM3)</a:t>
            </a:r>
            <a:endParaRPr lang="en-US" b="1" dirty="0"/>
          </a:p>
        </p:txBody>
      </p:sp>
      <p:sp>
        <p:nvSpPr>
          <p:cNvPr id="3" name="Content Placeholder 2">
            <a:extLst>
              <a:ext uri="{FF2B5EF4-FFF2-40B4-BE49-F238E27FC236}">
                <a16:creationId xmlns:a16="http://schemas.microsoft.com/office/drawing/2014/main" id="{6A48ACC2-6AD6-0DB8-576A-E46A799E661E}"/>
              </a:ext>
            </a:extLst>
          </p:cNvPr>
          <p:cNvSpPr>
            <a:spLocks noGrp="1"/>
          </p:cNvSpPr>
          <p:nvPr>
            <p:ph idx="1"/>
          </p:nvPr>
        </p:nvSpPr>
        <p:spPr>
          <a:xfrm>
            <a:off x="152400" y="1534512"/>
            <a:ext cx="11887200" cy="4993567"/>
          </a:xfrm>
        </p:spPr>
        <p:txBody>
          <a:bodyPr>
            <a:normAutofit fontScale="70000" lnSpcReduction="20000"/>
          </a:bodyPr>
          <a:lstStyle/>
          <a:p>
            <a:r>
              <a:rPr lang="en-US" sz="5400" b="1" dirty="0">
                <a:solidFill>
                  <a:schemeClr val="tx1"/>
                </a:solidFill>
              </a:rPr>
              <a:t>Actionable Insights: </a:t>
            </a:r>
            <a:r>
              <a:rPr lang="en-US" sz="5400" dirty="0">
                <a:solidFill>
                  <a:schemeClr val="tx1"/>
                </a:solidFill>
              </a:rPr>
              <a:t>Assisting informed decision making and prioritizing </a:t>
            </a:r>
          </a:p>
          <a:p>
            <a:r>
              <a:rPr lang="en-US" sz="5400" b="1" dirty="0">
                <a:solidFill>
                  <a:schemeClr val="tx1"/>
                </a:solidFill>
              </a:rPr>
              <a:t>Maturity Levels: </a:t>
            </a:r>
            <a:r>
              <a:rPr lang="en-US" sz="5400" dirty="0">
                <a:solidFill>
                  <a:schemeClr val="tx1"/>
                </a:solidFill>
              </a:rPr>
              <a:t>Understanding your current data management capabilities</a:t>
            </a:r>
          </a:p>
          <a:p>
            <a:r>
              <a:rPr lang="en-US" sz="5400" b="1" dirty="0">
                <a:solidFill>
                  <a:schemeClr val="tx1"/>
                </a:solidFill>
              </a:rPr>
              <a:t>Guidance and Criteria: </a:t>
            </a:r>
            <a:r>
              <a:rPr lang="en-US" sz="5400" dirty="0">
                <a:solidFill>
                  <a:schemeClr val="tx1"/>
                </a:solidFill>
              </a:rPr>
              <a:t>Establish a clear roadmap for progress and improvement</a:t>
            </a:r>
          </a:p>
          <a:p>
            <a:r>
              <a:rPr lang="en-US" sz="5400" b="1" dirty="0">
                <a:solidFill>
                  <a:schemeClr val="tx1"/>
                </a:solidFill>
              </a:rPr>
              <a:t>Artifacts and Activities: </a:t>
            </a:r>
            <a:r>
              <a:rPr lang="en-US" sz="5400" dirty="0">
                <a:solidFill>
                  <a:schemeClr val="tx1"/>
                </a:solidFill>
              </a:rPr>
              <a:t>Implementing effective projects and initiatives</a:t>
            </a:r>
          </a:p>
          <a:p>
            <a:r>
              <a:rPr lang="en-US" sz="5400" b="1" dirty="0">
                <a:solidFill>
                  <a:schemeClr val="tx1"/>
                </a:solidFill>
              </a:rPr>
              <a:t>Progress Tracking: </a:t>
            </a:r>
            <a:r>
              <a:rPr lang="en-US" sz="5400" dirty="0">
                <a:solidFill>
                  <a:schemeClr val="tx1"/>
                </a:solidFill>
              </a:rPr>
              <a:t>baseline and continuous improvement benchmarks. </a:t>
            </a:r>
          </a:p>
        </p:txBody>
      </p:sp>
    </p:spTree>
    <p:extLst>
      <p:ext uri="{BB962C8B-B14F-4D97-AF65-F5344CB8AC3E}">
        <p14:creationId xmlns:p14="http://schemas.microsoft.com/office/powerpoint/2010/main" val="60045721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A46C95-A3C2-895E-0754-520B47736B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28437CB-D93A-977B-1ACF-FE55E07D431D}"/>
              </a:ext>
            </a:extLst>
          </p:cNvPr>
          <p:cNvSpPr>
            <a:spLocks noGrp="1"/>
          </p:cNvSpPr>
          <p:nvPr>
            <p:ph type="title"/>
          </p:nvPr>
        </p:nvSpPr>
        <p:spPr/>
        <p:txBody>
          <a:bodyPr/>
          <a:lstStyle/>
          <a:p>
            <a:r>
              <a:rPr kumimoji="0" lang="en-US" sz="4400" b="1" i="0" u="none" strike="noStrike" kern="1200" cap="none" spc="0" normalizeH="0" baseline="0" noProof="0" dirty="0">
                <a:ln>
                  <a:noFill/>
                </a:ln>
                <a:solidFill>
                  <a:prstClr val="black"/>
                </a:solidFill>
                <a:effectLst/>
                <a:uLnTx/>
                <a:uFillTx/>
                <a:latin typeface="Arial" panose="020B0604020202020204" pitchFamily="34" charset="0"/>
                <a:ea typeface="Barlow"/>
                <a:cs typeface="Arial" panose="020B0604020202020204" pitchFamily="34" charset="0"/>
                <a:sym typeface="Barlow"/>
              </a:rPr>
              <a:t>Fostering Data Culture through Governance</a:t>
            </a:r>
            <a:endParaRPr lang="en-US" b="1" dirty="0"/>
          </a:p>
        </p:txBody>
      </p:sp>
      <p:sp>
        <p:nvSpPr>
          <p:cNvPr id="3" name="Content Placeholder 2">
            <a:extLst>
              <a:ext uri="{FF2B5EF4-FFF2-40B4-BE49-F238E27FC236}">
                <a16:creationId xmlns:a16="http://schemas.microsoft.com/office/drawing/2014/main" id="{AAA44F41-A108-32BC-2CD3-94DF8AF9A80A}"/>
              </a:ext>
            </a:extLst>
          </p:cNvPr>
          <p:cNvSpPr>
            <a:spLocks noGrp="1"/>
          </p:cNvSpPr>
          <p:nvPr>
            <p:ph idx="1"/>
          </p:nvPr>
        </p:nvSpPr>
        <p:spPr>
          <a:xfrm>
            <a:off x="152400" y="2248678"/>
            <a:ext cx="11887200" cy="4405523"/>
          </a:xfrm>
        </p:spPr>
        <p:txBody>
          <a:bodyPr>
            <a:normAutofit/>
          </a:bodyPr>
          <a:lstStyle/>
          <a:p>
            <a:r>
              <a:rPr lang="en-US" sz="5400" dirty="0">
                <a:solidFill>
                  <a:schemeClr val="tx1"/>
                </a:solidFill>
              </a:rPr>
              <a:t>People </a:t>
            </a:r>
          </a:p>
          <a:p>
            <a:r>
              <a:rPr lang="en-US" sz="5400" dirty="0">
                <a:solidFill>
                  <a:schemeClr val="tx1"/>
                </a:solidFill>
              </a:rPr>
              <a:t>Processes </a:t>
            </a:r>
          </a:p>
          <a:p>
            <a:r>
              <a:rPr lang="en-US" sz="5400" dirty="0">
                <a:solidFill>
                  <a:schemeClr val="tx1"/>
                </a:solidFill>
              </a:rPr>
              <a:t>Data systems </a:t>
            </a:r>
          </a:p>
        </p:txBody>
      </p:sp>
    </p:spTree>
    <p:extLst>
      <p:ext uri="{BB962C8B-B14F-4D97-AF65-F5344CB8AC3E}">
        <p14:creationId xmlns:p14="http://schemas.microsoft.com/office/powerpoint/2010/main" val="100518219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F45B25-E6F6-48D7-C5F4-7506540E39C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A6A73F1-A1D8-7F94-32D4-F4CD195C2987}"/>
              </a:ext>
            </a:extLst>
          </p:cNvPr>
          <p:cNvSpPr>
            <a:spLocks noGrp="1"/>
          </p:cNvSpPr>
          <p:nvPr>
            <p:ph type="title"/>
          </p:nvPr>
        </p:nvSpPr>
        <p:spPr/>
        <p:txBody>
          <a:bodyPr/>
          <a:lstStyle/>
          <a:p>
            <a:r>
              <a:rPr kumimoji="0" lang="en" sz="4400" b="1" i="0" u="none" strike="noStrike" kern="1200" cap="none" spc="0" normalizeH="0" baseline="0" noProof="0" dirty="0">
                <a:ln>
                  <a:noFill/>
                </a:ln>
                <a:solidFill>
                  <a:prstClr val="black"/>
                </a:solidFill>
                <a:effectLst/>
                <a:uLnTx/>
                <a:uFillTx/>
                <a:latin typeface="Arial" panose="020B0604020202020204" pitchFamily="34" charset="0"/>
                <a:ea typeface="Barlow"/>
                <a:cs typeface="Arial" panose="020B0604020202020204" pitchFamily="34" charset="0"/>
                <a:sym typeface="Barlow"/>
              </a:rPr>
              <a:t>What Do We Mean by Data Culture?</a:t>
            </a:r>
            <a:endParaRPr lang="en-US" b="1" dirty="0"/>
          </a:p>
        </p:txBody>
      </p:sp>
      <p:sp>
        <p:nvSpPr>
          <p:cNvPr id="3" name="Content Placeholder 2">
            <a:extLst>
              <a:ext uri="{FF2B5EF4-FFF2-40B4-BE49-F238E27FC236}">
                <a16:creationId xmlns:a16="http://schemas.microsoft.com/office/drawing/2014/main" id="{ED4A592C-CA90-89CC-0C40-264B9AF34B4A}"/>
              </a:ext>
            </a:extLst>
          </p:cNvPr>
          <p:cNvSpPr>
            <a:spLocks noGrp="1"/>
          </p:cNvSpPr>
          <p:nvPr>
            <p:ph idx="1"/>
          </p:nvPr>
        </p:nvSpPr>
        <p:spPr>
          <a:xfrm>
            <a:off x="152400" y="1398494"/>
            <a:ext cx="11887200" cy="5255707"/>
          </a:xfrm>
        </p:spPr>
        <p:txBody>
          <a:bodyPr>
            <a:normAutofit/>
          </a:bodyPr>
          <a:lstStyle/>
          <a:p>
            <a:pPr marL="0" marR="0" lvl="0" indent="0"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chemeClr val="tx1"/>
                </a:solidFill>
                <a:effectLst/>
                <a:uLnTx/>
                <a:uFillTx/>
                <a:latin typeface="Arial" panose="020B0604020202020204"/>
                <a:ea typeface="Calibri"/>
                <a:cs typeface="Calibri"/>
                <a:sym typeface="Calibri"/>
              </a:rPr>
              <a:t>To be data-driven and to comply with regulations</a:t>
            </a:r>
          </a:p>
          <a:p>
            <a:pPr marL="0" marR="0" lvl="0" indent="0" defTabSz="914400" rtl="0" eaLnBrk="1" fontAlgn="auto" latinLnBrk="0" hangingPunct="1">
              <a:lnSpc>
                <a:spcPct val="90000"/>
              </a:lnSpc>
              <a:spcBef>
                <a:spcPts val="0"/>
              </a:spcBef>
              <a:spcAft>
                <a:spcPts val="0"/>
              </a:spcAft>
              <a:buClr>
                <a:srgbClr val="28324A"/>
              </a:buClr>
              <a:buSzPts val="2700"/>
              <a:buFont typeface="Calibri"/>
              <a:buNone/>
              <a:tabLst/>
              <a:defRPr/>
            </a:pPr>
            <a:r>
              <a:rPr kumimoji="0" lang="en-US" sz="2400" b="0" i="0" u="none" strike="noStrike" kern="0" cap="none" spc="0" normalizeH="0" baseline="0" noProof="0" dirty="0">
                <a:ln>
                  <a:noFill/>
                </a:ln>
                <a:solidFill>
                  <a:schemeClr val="tx1"/>
                </a:solidFill>
                <a:effectLst/>
                <a:uLnTx/>
                <a:uFillTx/>
                <a:latin typeface="Arial" panose="020B0604020202020204"/>
                <a:ea typeface="Calibri"/>
                <a:cs typeface="Calibri"/>
                <a:sym typeface="Calibri"/>
              </a:rPr>
              <a:t>Vision &amp; Strategy: </a:t>
            </a:r>
          </a:p>
          <a:p>
            <a:pPr marL="0" marR="0" lvl="0" indent="0" defTabSz="914400" rtl="0" eaLnBrk="1" fontAlgn="auto" latinLnBrk="0" hangingPunct="1">
              <a:lnSpc>
                <a:spcPct val="90000"/>
              </a:lnSpc>
              <a:spcBef>
                <a:spcPts val="0"/>
              </a:spcBef>
              <a:spcAft>
                <a:spcPts val="0"/>
              </a:spcAft>
              <a:buClr>
                <a:srgbClr val="28324A"/>
              </a:buClr>
              <a:buSzPts val="2700"/>
              <a:buFont typeface="Calibri"/>
              <a:buNone/>
              <a:tabLst/>
              <a:defRPr/>
            </a:pPr>
            <a:endParaRPr lang="en-US" sz="2400" kern="0" dirty="0">
              <a:solidFill>
                <a:schemeClr val="tx1"/>
              </a:solidFill>
              <a:latin typeface="Arial" panose="020B0604020202020204"/>
              <a:cs typeface="Calibri"/>
              <a:sym typeface="Calibri"/>
            </a:endParaRPr>
          </a:p>
          <a:p>
            <a:pPr marR="0" lvl="0" defTabSz="914400" rtl="0" eaLnBrk="1" fontAlgn="auto" latinLnBrk="0" hangingPunct="1">
              <a:lnSpc>
                <a:spcPct val="90000"/>
              </a:lnSpc>
              <a:spcBef>
                <a:spcPts val="0"/>
              </a:spcBef>
              <a:spcAft>
                <a:spcPts val="0"/>
              </a:spcAft>
              <a:buClr>
                <a:srgbClr val="28324A"/>
              </a:buClr>
              <a:buSzPts val="1800"/>
              <a:tabLst/>
              <a:defRPr/>
            </a:pPr>
            <a:r>
              <a:rPr kumimoji="0" lang="en-US" sz="2400" b="1" i="0" u="none" strike="noStrike" kern="0" cap="none" spc="0" normalizeH="0" baseline="0" noProof="0" dirty="0">
                <a:ln>
                  <a:noFill/>
                </a:ln>
                <a:solidFill>
                  <a:schemeClr val="tx1"/>
                </a:solidFill>
                <a:effectLst/>
                <a:uLnTx/>
                <a:uFillTx/>
                <a:latin typeface="Arial" panose="020B0604020202020204"/>
                <a:ea typeface="Calibri"/>
                <a:cs typeface="Calibri"/>
                <a:sym typeface="Calibri"/>
              </a:rPr>
              <a:t>People</a:t>
            </a:r>
          </a:p>
          <a:p>
            <a:pPr lvl="1">
              <a:spcBef>
                <a:spcPts val="0"/>
              </a:spcBef>
              <a:buClr>
                <a:srgbClr val="28324A"/>
              </a:buClr>
              <a:buSzPts val="1800"/>
              <a:defRPr/>
            </a:pPr>
            <a:r>
              <a:rPr kumimoji="0" lang="en" sz="2400" b="0" i="0" u="none" strike="noStrike" kern="0" cap="none" spc="0" normalizeH="0" baseline="0" noProof="0" dirty="0">
                <a:ln>
                  <a:noFill/>
                </a:ln>
                <a:solidFill>
                  <a:schemeClr val="tx1"/>
                </a:solidFill>
                <a:effectLst/>
                <a:uLnTx/>
                <a:uFillTx/>
                <a:latin typeface="Arial" panose="020B0604020202020204"/>
                <a:ea typeface="Source Sans Pro"/>
                <a:cs typeface="Source Sans Pro"/>
                <a:sym typeface="Source Sans Pro"/>
              </a:rPr>
              <a:t>Beliefs</a:t>
            </a:r>
          </a:p>
          <a:p>
            <a:pPr lvl="1">
              <a:spcBef>
                <a:spcPts val="0"/>
              </a:spcBef>
              <a:buClr>
                <a:srgbClr val="28324A"/>
              </a:buClr>
              <a:buSzPts val="1800"/>
              <a:defRPr/>
            </a:pPr>
            <a:r>
              <a:rPr lang="en" sz="2400" kern="0" dirty="0">
                <a:solidFill>
                  <a:schemeClr val="tx1"/>
                </a:solidFill>
                <a:latin typeface="Arial" panose="020B0604020202020204"/>
                <a:ea typeface="Source Sans Pro"/>
                <a:cs typeface="Source Sans Pro"/>
                <a:sym typeface="Source Sans Pro"/>
              </a:rPr>
              <a:t>Values</a:t>
            </a:r>
          </a:p>
          <a:p>
            <a:pPr marL="228600" marR="0" lvl="0" indent="-228600" algn="l" defTabSz="914400" rtl="0" eaLnBrk="1" fontAlgn="auto" latinLnBrk="0" hangingPunct="1">
              <a:lnSpc>
                <a:spcPct val="90000"/>
              </a:lnSpc>
              <a:spcBef>
                <a:spcPts val="0"/>
              </a:spcBef>
              <a:spcAft>
                <a:spcPts val="0"/>
              </a:spcAft>
              <a:buClr>
                <a:srgbClr val="28324A"/>
              </a:buClr>
              <a:buSzPts val="1800"/>
              <a:buFont typeface="Arial" panose="020B0604020202020204" pitchFamily="34" charset="0"/>
              <a:buChar char="•"/>
              <a:tabLst/>
              <a:defRPr/>
            </a:pPr>
            <a:r>
              <a:rPr kumimoji="0" lang="en-US" sz="2400" b="1" i="0" u="none" strike="noStrike" kern="0" cap="none" spc="0" normalizeH="0" baseline="0" noProof="0" dirty="0">
                <a:ln>
                  <a:noFill/>
                </a:ln>
                <a:solidFill>
                  <a:prstClr val="black"/>
                </a:solidFill>
                <a:effectLst/>
                <a:uLnTx/>
                <a:uFillTx/>
                <a:latin typeface="Arial" panose="020B0604020202020204"/>
                <a:ea typeface="Calibri"/>
                <a:cs typeface="Calibri"/>
                <a:sym typeface="Calibri"/>
              </a:rPr>
              <a:t>Process </a:t>
            </a:r>
          </a:p>
          <a:p>
            <a:pPr marL="685800" marR="0" lvl="1" indent="-228600" algn="l" defTabSz="914400" rtl="0" eaLnBrk="1" fontAlgn="auto" latinLnBrk="0" hangingPunct="1">
              <a:lnSpc>
                <a:spcPct val="90000"/>
              </a:lnSpc>
              <a:spcBef>
                <a:spcPts val="0"/>
              </a:spcBef>
              <a:spcAft>
                <a:spcPts val="0"/>
              </a:spcAft>
              <a:buClr>
                <a:srgbClr val="28324A"/>
              </a:buClr>
              <a:buSzPts val="1800"/>
              <a:buFont typeface="Arial" panose="020B0604020202020204" pitchFamily="34" charset="0"/>
              <a:buChar char="•"/>
              <a:tabLst/>
              <a:defRPr/>
            </a:pPr>
            <a:r>
              <a:rPr kumimoji="0" lang="en" sz="2400" b="0" i="0" u="none" strike="noStrike" kern="0" cap="none" spc="0" normalizeH="0" baseline="0" noProof="0" dirty="0">
                <a:ln>
                  <a:noFill/>
                </a:ln>
                <a:solidFill>
                  <a:prstClr val="black"/>
                </a:solidFill>
                <a:effectLst/>
                <a:uLnTx/>
                <a:uFillTx/>
                <a:latin typeface="Arial" panose="020B0604020202020204"/>
                <a:ea typeface="Source Sans Pro"/>
                <a:cs typeface="Source Sans Pro"/>
                <a:sym typeface="Source Sans Pro"/>
              </a:rPr>
              <a:t>Norms</a:t>
            </a:r>
          </a:p>
          <a:p>
            <a:pPr marL="228600" marR="0" lvl="0" indent="-228600" algn="l" defTabSz="914400" rtl="0" eaLnBrk="1" fontAlgn="auto" latinLnBrk="0" hangingPunct="1">
              <a:lnSpc>
                <a:spcPct val="90000"/>
              </a:lnSpc>
              <a:spcBef>
                <a:spcPts val="0"/>
              </a:spcBef>
              <a:spcAft>
                <a:spcPts val="0"/>
              </a:spcAft>
              <a:buClr>
                <a:srgbClr val="28324A"/>
              </a:buClr>
              <a:buSzPts val="1800"/>
              <a:buFont typeface="Arial" panose="020B0604020202020204" pitchFamily="34" charset="0"/>
              <a:buChar char="•"/>
              <a:tabLst/>
              <a:defRPr/>
            </a:pPr>
            <a:r>
              <a:rPr lang="en-US" sz="2400" b="1" kern="0" dirty="0">
                <a:solidFill>
                  <a:prstClr val="black"/>
                </a:solidFill>
                <a:latin typeface="Arial" panose="020B0604020202020204"/>
                <a:ea typeface="Calibri"/>
                <a:cs typeface="Calibri"/>
                <a:sym typeface="Calibri"/>
              </a:rPr>
              <a:t>Technology </a:t>
            </a:r>
            <a:endParaRPr kumimoji="0" lang="en-US" sz="2400" b="1" i="0" u="none" strike="noStrike" kern="0" cap="none" spc="0" normalizeH="0" baseline="0" noProof="0" dirty="0">
              <a:ln>
                <a:noFill/>
              </a:ln>
              <a:solidFill>
                <a:prstClr val="black"/>
              </a:solidFill>
              <a:effectLst/>
              <a:uLnTx/>
              <a:uFillTx/>
              <a:latin typeface="Arial" panose="020B0604020202020204"/>
              <a:ea typeface="Calibri"/>
              <a:cs typeface="Calibri"/>
              <a:sym typeface="Calibri"/>
            </a:endParaRPr>
          </a:p>
          <a:p>
            <a:pPr marL="685800" marR="0" lvl="1" indent="-228600" algn="l" defTabSz="914400" rtl="0" eaLnBrk="1" fontAlgn="auto" latinLnBrk="0" hangingPunct="1">
              <a:lnSpc>
                <a:spcPct val="90000"/>
              </a:lnSpc>
              <a:spcBef>
                <a:spcPts val="0"/>
              </a:spcBef>
              <a:spcAft>
                <a:spcPts val="0"/>
              </a:spcAft>
              <a:buClr>
                <a:srgbClr val="28324A"/>
              </a:buClr>
              <a:buSzPts val="1800"/>
              <a:buFont typeface="Arial" panose="020B0604020202020204" pitchFamily="34" charset="0"/>
              <a:buChar char="•"/>
              <a:tabLst/>
              <a:defRPr/>
            </a:pPr>
            <a:r>
              <a:rPr lang="en" sz="2400" kern="0" dirty="0">
                <a:solidFill>
                  <a:prstClr val="black"/>
                </a:solidFill>
                <a:latin typeface="Arial" panose="020B0604020202020204"/>
                <a:ea typeface="Source Sans Pro"/>
                <a:cs typeface="Source Sans Pro"/>
                <a:sym typeface="Source Sans Pro"/>
              </a:rPr>
              <a:t>Resources </a:t>
            </a:r>
            <a:endParaRPr kumimoji="0" lang="en" sz="2400" b="0" i="0" u="none" strike="noStrike" kern="0" cap="none" spc="0" normalizeH="0" baseline="0" noProof="0" dirty="0">
              <a:ln>
                <a:noFill/>
              </a:ln>
              <a:solidFill>
                <a:prstClr val="black"/>
              </a:solidFill>
              <a:effectLst/>
              <a:uLnTx/>
              <a:uFillTx/>
              <a:latin typeface="Arial" panose="020B0604020202020204"/>
              <a:ea typeface="Source Sans Pro"/>
              <a:cs typeface="Source Sans Pro"/>
              <a:sym typeface="Source Sans Pro"/>
            </a:endParaRPr>
          </a:p>
          <a:p>
            <a:pPr marL="685800" marR="0" lvl="1" indent="-228600" algn="l" defTabSz="914400" rtl="0" eaLnBrk="1" fontAlgn="auto" latinLnBrk="0" hangingPunct="1">
              <a:lnSpc>
                <a:spcPct val="90000"/>
              </a:lnSpc>
              <a:spcBef>
                <a:spcPts val="0"/>
              </a:spcBef>
              <a:spcAft>
                <a:spcPts val="0"/>
              </a:spcAft>
              <a:buClr>
                <a:srgbClr val="28324A"/>
              </a:buClr>
              <a:buSzPts val="1800"/>
              <a:buFont typeface="Arial" panose="020B0604020202020204" pitchFamily="34" charset="0"/>
              <a:buChar char="•"/>
              <a:tabLst/>
              <a:defRPr/>
            </a:pPr>
            <a:r>
              <a:rPr kumimoji="0" lang="en" sz="2400" b="0" i="0" u="none" strike="noStrike" kern="0" cap="none" spc="0" normalizeH="0" baseline="0" noProof="0" dirty="0">
                <a:ln>
                  <a:noFill/>
                </a:ln>
                <a:solidFill>
                  <a:prstClr val="black"/>
                </a:solidFill>
                <a:effectLst/>
                <a:uLnTx/>
                <a:uFillTx/>
                <a:latin typeface="Arial" panose="020B0604020202020204"/>
                <a:ea typeface="Source Sans Pro"/>
                <a:cs typeface="Source Sans Pro"/>
                <a:sym typeface="Source Sans Pro"/>
              </a:rPr>
              <a:t>Space </a:t>
            </a:r>
          </a:p>
          <a:p>
            <a:pPr marR="0" lvl="0" defTabSz="914400" rtl="0" eaLnBrk="1" fontAlgn="auto" latinLnBrk="0" hangingPunct="1">
              <a:lnSpc>
                <a:spcPct val="90000"/>
              </a:lnSpc>
              <a:spcBef>
                <a:spcPts val="0"/>
              </a:spcBef>
              <a:spcAft>
                <a:spcPts val="0"/>
              </a:spcAft>
              <a:buClr>
                <a:srgbClr val="28324A"/>
              </a:buClr>
              <a:buSzPts val="1800"/>
              <a:tabLst/>
              <a:defRPr/>
            </a:pPr>
            <a:endParaRPr kumimoji="0" lang="en" sz="2400" b="0" i="0" u="none" strike="noStrike" kern="0" cap="none" spc="0" normalizeH="0" baseline="0" noProof="0" dirty="0">
              <a:ln>
                <a:noFill/>
              </a:ln>
              <a:solidFill>
                <a:schemeClr val="tx1"/>
              </a:solidFill>
              <a:effectLst/>
              <a:uLnTx/>
              <a:uFillTx/>
              <a:latin typeface="Arial" panose="020B0604020202020204"/>
              <a:ea typeface="Source Sans Pro"/>
              <a:cs typeface="Source Sans Pro"/>
              <a:sym typeface="Source Sans Pro"/>
            </a:endParaRPr>
          </a:p>
          <a:p>
            <a:pPr marR="0" lvl="0" defTabSz="914400" rtl="0" eaLnBrk="1" fontAlgn="auto" latinLnBrk="0" hangingPunct="1">
              <a:lnSpc>
                <a:spcPct val="90000"/>
              </a:lnSpc>
              <a:spcBef>
                <a:spcPts val="0"/>
              </a:spcBef>
              <a:spcAft>
                <a:spcPts val="0"/>
              </a:spcAft>
              <a:buClr>
                <a:srgbClr val="000000"/>
              </a:buClr>
              <a:buSzTx/>
              <a:tabLst/>
              <a:defRPr/>
            </a:pPr>
            <a:r>
              <a:rPr kumimoji="0" lang="en-US" sz="2400" b="1" i="0" u="none" strike="noStrike" kern="0" cap="none" spc="0" normalizeH="0" baseline="0" noProof="0" dirty="0">
                <a:ln>
                  <a:noFill/>
                </a:ln>
                <a:solidFill>
                  <a:srgbClr val="28324A"/>
                </a:solidFill>
                <a:effectLst/>
                <a:uLnTx/>
                <a:uFillTx/>
                <a:latin typeface="Arial" panose="020B0604020202020204"/>
                <a:ea typeface="Calibri"/>
                <a:cs typeface="Calibri"/>
                <a:sym typeface="Calibri"/>
              </a:rPr>
              <a:t>Data governance</a:t>
            </a:r>
          </a:p>
          <a:p>
            <a:pPr marR="0" lvl="0" defTabSz="914400" rtl="0" eaLnBrk="1" fontAlgn="auto" latinLnBrk="0" hangingPunct="1">
              <a:lnSpc>
                <a:spcPct val="90000"/>
              </a:lnSpc>
              <a:spcBef>
                <a:spcPts val="0"/>
              </a:spcBef>
              <a:spcAft>
                <a:spcPts val="0"/>
              </a:spcAft>
              <a:buClr>
                <a:srgbClr val="000000"/>
              </a:buClr>
              <a:buSzTx/>
              <a:tabLst/>
              <a:defRPr/>
            </a:pPr>
            <a:r>
              <a:rPr lang="en-US" sz="2400" b="1" kern="0" dirty="0">
                <a:solidFill>
                  <a:srgbClr val="28324A"/>
                </a:solidFill>
                <a:latin typeface="Arial" panose="020B0604020202020204"/>
                <a:ea typeface="Calibri"/>
                <a:cs typeface="Calibri"/>
                <a:sym typeface="Calibri"/>
              </a:rPr>
              <a:t>Data culture </a:t>
            </a:r>
            <a:endParaRPr kumimoji="0" lang="en-US" sz="2400" b="0" i="0" u="none" strike="noStrike" kern="0" cap="none" spc="0" normalizeH="0" baseline="0" noProof="0" dirty="0">
              <a:ln>
                <a:noFill/>
              </a:ln>
              <a:solidFill>
                <a:srgbClr val="000000"/>
              </a:solidFill>
              <a:effectLst/>
              <a:uLnTx/>
              <a:uFillTx/>
              <a:latin typeface="Arial" panose="020B0604020202020204"/>
              <a:cs typeface="Arial"/>
              <a:sym typeface="Arial"/>
            </a:endParaRPr>
          </a:p>
        </p:txBody>
      </p:sp>
    </p:spTree>
    <p:extLst>
      <p:ext uri="{BB962C8B-B14F-4D97-AF65-F5344CB8AC3E}">
        <p14:creationId xmlns:p14="http://schemas.microsoft.com/office/powerpoint/2010/main" val="58642971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540B77-B0EE-D312-DFB3-7E62C04F64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E5EEF8C-CC1E-D9F1-6331-8CEB83FF2790}"/>
              </a:ext>
            </a:extLst>
          </p:cNvPr>
          <p:cNvSpPr>
            <a:spLocks noGrp="1"/>
          </p:cNvSpPr>
          <p:nvPr>
            <p:ph type="title"/>
          </p:nvPr>
        </p:nvSpPr>
        <p:spPr/>
        <p:txBody>
          <a:bodyPr>
            <a:normAutofit/>
          </a:bodyPr>
          <a:lstStyle/>
          <a:p>
            <a:r>
              <a:rPr kumimoji="0" lang="en" sz="6000" b="1" i="0" u="none" strike="noStrike" kern="1200" cap="none" spc="0" normalizeH="0" baseline="0" noProof="0" dirty="0">
                <a:ln>
                  <a:noFill/>
                </a:ln>
                <a:solidFill>
                  <a:prstClr val="black"/>
                </a:solidFill>
                <a:effectLst/>
                <a:uLnTx/>
                <a:uFillTx/>
                <a:latin typeface="Arial" panose="020B0604020202020204" pitchFamily="34" charset="0"/>
                <a:ea typeface="Barlow"/>
                <a:cs typeface="Arial" panose="020B0604020202020204" pitchFamily="34" charset="0"/>
                <a:sym typeface="Barlow"/>
              </a:rPr>
              <a:t>People </a:t>
            </a:r>
            <a:endParaRPr lang="en-US" sz="6000" b="1" dirty="0"/>
          </a:p>
        </p:txBody>
      </p:sp>
      <p:sp>
        <p:nvSpPr>
          <p:cNvPr id="3" name="Content Placeholder 2">
            <a:extLst>
              <a:ext uri="{FF2B5EF4-FFF2-40B4-BE49-F238E27FC236}">
                <a16:creationId xmlns:a16="http://schemas.microsoft.com/office/drawing/2014/main" id="{3E9F4452-D81C-F756-4E9E-D6D234359451}"/>
              </a:ext>
            </a:extLst>
          </p:cNvPr>
          <p:cNvSpPr>
            <a:spLocks noGrp="1"/>
          </p:cNvSpPr>
          <p:nvPr>
            <p:ph sz="half" idx="1"/>
          </p:nvPr>
        </p:nvSpPr>
        <p:spPr/>
        <p:txBody>
          <a:bodyPr>
            <a:noAutofit/>
          </a:bodyPr>
          <a:lstStyle/>
          <a:p>
            <a:pPr marR="0" lvl="0" defTabSz="914400" rtl="0" eaLnBrk="1" fontAlgn="auto" latinLnBrk="0" hangingPunct="1">
              <a:lnSpc>
                <a:spcPct val="100000"/>
              </a:lnSpc>
              <a:spcBef>
                <a:spcPts val="0"/>
              </a:spcBef>
              <a:spcAft>
                <a:spcPts val="0"/>
              </a:spcAft>
              <a:buClr>
                <a:srgbClr val="000000"/>
              </a:buClr>
              <a:buSzTx/>
              <a:tabLst/>
              <a:defRPr/>
            </a:pPr>
            <a:r>
              <a:rPr lang="en-US" sz="2800" kern="0" dirty="0">
                <a:solidFill>
                  <a:schemeClr val="tx1"/>
                </a:solidFill>
                <a:latin typeface="Arial" panose="020B0604020202020204"/>
                <a:cs typeface="Calibri"/>
                <a:sym typeface="Arial"/>
              </a:rPr>
              <a:t>Special Education Coordinator</a:t>
            </a:r>
          </a:p>
          <a:p>
            <a:pPr marR="0" lvl="0" defTabSz="914400" rtl="0" eaLnBrk="1" fontAlgn="auto" latinLnBrk="0" hangingPunct="1">
              <a:lnSpc>
                <a:spcPct val="100000"/>
              </a:lnSpc>
              <a:spcBef>
                <a:spcPts val="0"/>
              </a:spcBef>
              <a:spcAft>
                <a:spcPts val="0"/>
              </a:spcAft>
              <a:buClr>
                <a:srgbClr val="000000"/>
              </a:buClr>
              <a:buSzTx/>
              <a:tabLst/>
              <a:defRPr/>
            </a:pPr>
            <a:r>
              <a:rPr lang="en-US" sz="2800" kern="0" dirty="0">
                <a:solidFill>
                  <a:schemeClr val="tx1"/>
                </a:solidFill>
                <a:latin typeface="Arial" panose="020B0604020202020204"/>
                <a:cs typeface="Calibri"/>
                <a:sym typeface="Arial"/>
              </a:rPr>
              <a:t>Business Advisory Services</a:t>
            </a:r>
          </a:p>
          <a:p>
            <a:pPr marR="0" lvl="0" defTabSz="914400" rtl="0" eaLnBrk="1" fontAlgn="auto" latinLnBrk="0" hangingPunct="1">
              <a:lnSpc>
                <a:spcPct val="100000"/>
              </a:lnSpc>
              <a:spcBef>
                <a:spcPts val="0"/>
              </a:spcBef>
              <a:spcAft>
                <a:spcPts val="0"/>
              </a:spcAft>
              <a:buClr>
                <a:srgbClr val="000000"/>
              </a:buClr>
              <a:buSzTx/>
              <a:tabLst/>
              <a:defRPr/>
            </a:pPr>
            <a:r>
              <a:rPr lang="en-US" sz="2800" kern="0" dirty="0">
                <a:solidFill>
                  <a:schemeClr val="tx1"/>
                </a:solidFill>
                <a:latin typeface="Arial" panose="020B0604020202020204"/>
                <a:cs typeface="Calibri"/>
                <a:sym typeface="Arial"/>
              </a:rPr>
              <a:t>School Sites Registrars Counselors Principals</a:t>
            </a:r>
          </a:p>
          <a:p>
            <a:pPr marR="0" lvl="0" defTabSz="914400" rtl="0" eaLnBrk="1" fontAlgn="auto" latinLnBrk="0" hangingPunct="1">
              <a:lnSpc>
                <a:spcPct val="100000"/>
              </a:lnSpc>
              <a:spcBef>
                <a:spcPts val="0"/>
              </a:spcBef>
              <a:spcAft>
                <a:spcPts val="0"/>
              </a:spcAft>
              <a:buClr>
                <a:srgbClr val="000000"/>
              </a:buClr>
              <a:buSzTx/>
              <a:tabLst/>
              <a:defRPr/>
            </a:pPr>
            <a:r>
              <a:rPr lang="en-US" sz="2800" kern="0" dirty="0">
                <a:solidFill>
                  <a:schemeClr val="tx1"/>
                </a:solidFill>
                <a:latin typeface="Arial" panose="020B0604020202020204"/>
                <a:cs typeface="Calibri"/>
                <a:sym typeface="Arial"/>
              </a:rPr>
              <a:t>English Learner Coordinators</a:t>
            </a:r>
          </a:p>
          <a:p>
            <a:pPr marR="0" lvl="0" defTabSz="914400" rtl="0" eaLnBrk="1" fontAlgn="auto" latinLnBrk="0" hangingPunct="1">
              <a:lnSpc>
                <a:spcPct val="100000"/>
              </a:lnSpc>
              <a:spcBef>
                <a:spcPts val="0"/>
              </a:spcBef>
              <a:spcAft>
                <a:spcPts val="0"/>
              </a:spcAft>
              <a:buClr>
                <a:srgbClr val="000000"/>
              </a:buClr>
              <a:buSzTx/>
              <a:tabLst/>
              <a:defRPr/>
            </a:pPr>
            <a:r>
              <a:rPr lang="en-US" sz="2800" kern="0" dirty="0">
                <a:solidFill>
                  <a:schemeClr val="tx1"/>
                </a:solidFill>
                <a:latin typeface="Arial" panose="020B0604020202020204"/>
                <a:cs typeface="Calibri"/>
                <a:sym typeface="Arial"/>
              </a:rPr>
              <a:t>Community Outreach Coordinator</a:t>
            </a:r>
          </a:p>
          <a:p>
            <a:pPr marR="0" lvl="0" defTabSz="914400" rtl="0" eaLnBrk="1" fontAlgn="auto" latinLnBrk="0" hangingPunct="1">
              <a:lnSpc>
                <a:spcPct val="100000"/>
              </a:lnSpc>
              <a:spcBef>
                <a:spcPts val="0"/>
              </a:spcBef>
              <a:spcAft>
                <a:spcPts val="0"/>
              </a:spcAft>
              <a:buClr>
                <a:srgbClr val="000000"/>
              </a:buClr>
              <a:buSzTx/>
              <a:tabLst/>
              <a:defRPr/>
            </a:pPr>
            <a:r>
              <a:rPr lang="en-US" sz="2800" kern="0" dirty="0">
                <a:solidFill>
                  <a:schemeClr val="tx1"/>
                </a:solidFill>
                <a:latin typeface="Arial" panose="020B0604020202020204"/>
                <a:cs typeface="Calibri"/>
                <a:sym typeface="Arial"/>
              </a:rPr>
              <a:t>Curriculum Instruction Director</a:t>
            </a:r>
          </a:p>
          <a:p>
            <a:pPr marR="0" lvl="0" defTabSz="914400" rtl="0" eaLnBrk="1" fontAlgn="auto" latinLnBrk="0" hangingPunct="1">
              <a:lnSpc>
                <a:spcPct val="100000"/>
              </a:lnSpc>
              <a:spcBef>
                <a:spcPts val="0"/>
              </a:spcBef>
              <a:spcAft>
                <a:spcPts val="0"/>
              </a:spcAft>
              <a:buClr>
                <a:srgbClr val="000000"/>
              </a:buClr>
              <a:buSzTx/>
              <a:tabLst/>
              <a:defRPr/>
            </a:pPr>
            <a:r>
              <a:rPr lang="en-US" sz="2800" kern="0" dirty="0">
                <a:solidFill>
                  <a:schemeClr val="tx1"/>
                </a:solidFill>
                <a:latin typeface="Arial" panose="020B0604020202020204"/>
                <a:cs typeface="Calibri"/>
                <a:sym typeface="Arial"/>
              </a:rPr>
              <a:t>Behavioral Assistant Superintendent Student Services</a:t>
            </a:r>
          </a:p>
        </p:txBody>
      </p:sp>
      <p:sp>
        <p:nvSpPr>
          <p:cNvPr id="4" name="Content Placeholder 3">
            <a:extLst>
              <a:ext uri="{FF2B5EF4-FFF2-40B4-BE49-F238E27FC236}">
                <a16:creationId xmlns:a16="http://schemas.microsoft.com/office/drawing/2014/main" id="{DBCE5F66-3B61-C9DA-28B7-DD53FD307E38}"/>
              </a:ext>
            </a:extLst>
          </p:cNvPr>
          <p:cNvSpPr>
            <a:spLocks noGrp="1"/>
          </p:cNvSpPr>
          <p:nvPr>
            <p:ph sz="half" idx="2"/>
          </p:nvPr>
        </p:nvSpPr>
        <p:spPr/>
        <p:txBody>
          <a:bodyPr>
            <a:normAutofit/>
          </a:bodyPr>
          <a:lstStyle/>
          <a:p>
            <a:pPr lvl="0">
              <a:lnSpc>
                <a:spcPct val="100000"/>
              </a:lnSpc>
              <a:spcBef>
                <a:spcPts val="0"/>
              </a:spcBef>
              <a:buClr>
                <a:srgbClr val="000000"/>
              </a:buClr>
              <a:defRPr/>
            </a:pPr>
            <a:r>
              <a:rPr lang="en-US" sz="2800" kern="0" dirty="0">
                <a:solidFill>
                  <a:schemeClr val="tx1"/>
                </a:solidFill>
                <a:cs typeface="Calibri"/>
                <a:sym typeface="Arial"/>
              </a:rPr>
              <a:t>Risk/Compliance Coordinator</a:t>
            </a:r>
          </a:p>
          <a:p>
            <a:pPr lvl="0">
              <a:lnSpc>
                <a:spcPct val="100000"/>
              </a:lnSpc>
              <a:spcBef>
                <a:spcPts val="0"/>
              </a:spcBef>
              <a:buClr>
                <a:srgbClr val="000000"/>
              </a:buClr>
              <a:defRPr/>
            </a:pPr>
            <a:r>
              <a:rPr lang="en-US" sz="2800" kern="0" dirty="0">
                <a:solidFill>
                  <a:schemeClr val="tx1"/>
                </a:solidFill>
                <a:cs typeface="Calibri"/>
                <a:sym typeface="Arial"/>
              </a:rPr>
              <a:t>Maintenance Operations Director</a:t>
            </a:r>
          </a:p>
          <a:p>
            <a:pPr lvl="0">
              <a:lnSpc>
                <a:spcPct val="100000"/>
              </a:lnSpc>
              <a:spcBef>
                <a:spcPts val="0"/>
              </a:spcBef>
              <a:buClr>
                <a:srgbClr val="000000"/>
              </a:buClr>
              <a:defRPr/>
            </a:pPr>
            <a:r>
              <a:rPr lang="en-US" sz="2800" kern="0" dirty="0">
                <a:solidFill>
                  <a:schemeClr val="tx1"/>
                </a:solidFill>
                <a:cs typeface="Calibri"/>
                <a:sym typeface="Arial"/>
              </a:rPr>
              <a:t>Testing Assessment Coordinator</a:t>
            </a:r>
          </a:p>
          <a:p>
            <a:pPr lvl="0">
              <a:lnSpc>
                <a:spcPct val="100000"/>
              </a:lnSpc>
              <a:spcBef>
                <a:spcPts val="0"/>
              </a:spcBef>
              <a:buClr>
                <a:srgbClr val="000000"/>
              </a:buClr>
              <a:defRPr/>
            </a:pPr>
            <a:r>
              <a:rPr lang="en-US" sz="2800" kern="0" dirty="0">
                <a:solidFill>
                  <a:schemeClr val="tx1"/>
                </a:solidFill>
                <a:cs typeface="Calibri"/>
                <a:sym typeface="Arial"/>
              </a:rPr>
              <a:t>Classroom Teachers</a:t>
            </a:r>
          </a:p>
          <a:p>
            <a:pPr lvl="0">
              <a:lnSpc>
                <a:spcPct val="100000"/>
              </a:lnSpc>
              <a:spcBef>
                <a:spcPts val="0"/>
              </a:spcBef>
              <a:buClr>
                <a:srgbClr val="000000"/>
              </a:buClr>
              <a:defRPr/>
            </a:pPr>
            <a:r>
              <a:rPr lang="en-US" sz="2800" kern="0" dirty="0">
                <a:solidFill>
                  <a:schemeClr val="tx1"/>
                </a:solidFill>
                <a:cs typeface="Calibri"/>
                <a:sym typeface="Arial"/>
              </a:rPr>
              <a:t>Student Services Director</a:t>
            </a:r>
          </a:p>
          <a:p>
            <a:pPr lvl="0">
              <a:lnSpc>
                <a:spcPct val="100000"/>
              </a:lnSpc>
              <a:spcBef>
                <a:spcPts val="0"/>
              </a:spcBef>
              <a:buClr>
                <a:srgbClr val="000000"/>
              </a:buClr>
              <a:defRPr/>
            </a:pPr>
            <a:r>
              <a:rPr lang="en-US" sz="2800" kern="0" dirty="0">
                <a:solidFill>
                  <a:schemeClr val="tx1"/>
                </a:solidFill>
                <a:cs typeface="Calibri"/>
                <a:sym typeface="Arial"/>
              </a:rPr>
              <a:t>Payroll Technicians</a:t>
            </a:r>
          </a:p>
          <a:p>
            <a:pPr lvl="0">
              <a:lnSpc>
                <a:spcPct val="100000"/>
              </a:lnSpc>
              <a:spcBef>
                <a:spcPts val="0"/>
              </a:spcBef>
              <a:buClr>
                <a:srgbClr val="000000"/>
              </a:buClr>
              <a:defRPr/>
            </a:pPr>
            <a:r>
              <a:rPr lang="en-US" sz="2800" kern="0" dirty="0">
                <a:solidFill>
                  <a:schemeClr val="tx1"/>
                </a:solidFill>
                <a:cs typeface="Calibri"/>
                <a:sym typeface="Arial"/>
              </a:rPr>
              <a:t>Technology Director/CTO</a:t>
            </a:r>
          </a:p>
          <a:p>
            <a:pPr lvl="0">
              <a:lnSpc>
                <a:spcPct val="100000"/>
              </a:lnSpc>
              <a:spcBef>
                <a:spcPts val="0"/>
              </a:spcBef>
              <a:buClr>
                <a:srgbClr val="000000"/>
              </a:buClr>
              <a:defRPr/>
            </a:pPr>
            <a:r>
              <a:rPr lang="en-US" sz="2800" kern="0" dirty="0">
                <a:solidFill>
                  <a:schemeClr val="tx1"/>
                </a:solidFill>
                <a:cs typeface="Calibri"/>
                <a:sym typeface="Arial"/>
              </a:rPr>
              <a:t>HR/Credentials Analysts</a:t>
            </a:r>
          </a:p>
          <a:p>
            <a:pPr lvl="0">
              <a:lnSpc>
                <a:spcPct val="100000"/>
              </a:lnSpc>
              <a:spcBef>
                <a:spcPts val="0"/>
              </a:spcBef>
              <a:buClr>
                <a:srgbClr val="000000"/>
              </a:buClr>
              <a:defRPr/>
            </a:pPr>
            <a:r>
              <a:rPr lang="en-US" sz="2800" kern="0" dirty="0">
                <a:solidFill>
                  <a:schemeClr val="tx1"/>
                </a:solidFill>
                <a:cs typeface="Calibri"/>
                <a:sym typeface="Arial"/>
              </a:rPr>
              <a:t>Student Services Director and Superintendent</a:t>
            </a:r>
            <a:endParaRPr lang="en-US" sz="2800" dirty="0"/>
          </a:p>
        </p:txBody>
      </p:sp>
    </p:spTree>
    <p:extLst>
      <p:ext uri="{BB962C8B-B14F-4D97-AF65-F5344CB8AC3E}">
        <p14:creationId xmlns:p14="http://schemas.microsoft.com/office/powerpoint/2010/main" val="44244660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59CE9F-4A70-5A3D-DB47-B2EB6A790E9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1745D4-E4B0-E6D5-52ED-60D605FDFBE5}"/>
              </a:ext>
            </a:extLst>
          </p:cNvPr>
          <p:cNvSpPr>
            <a:spLocks noGrp="1"/>
          </p:cNvSpPr>
          <p:nvPr>
            <p:ph type="title"/>
          </p:nvPr>
        </p:nvSpPr>
        <p:spPr/>
        <p:txBody>
          <a:bodyPr/>
          <a:lstStyle/>
          <a:p>
            <a:r>
              <a:rPr lang="en-US" b="1" dirty="0">
                <a:solidFill>
                  <a:schemeClr val="tx1"/>
                </a:solidFill>
              </a:rPr>
              <a:t>Processes </a:t>
            </a:r>
            <a:r>
              <a:rPr lang="en-US" dirty="0">
                <a:solidFill>
                  <a:schemeClr val="tx1"/>
                </a:solidFill>
              </a:rPr>
              <a:t> </a:t>
            </a:r>
          </a:p>
        </p:txBody>
      </p:sp>
      <p:sp>
        <p:nvSpPr>
          <p:cNvPr id="3" name="Content Placeholder 2">
            <a:extLst>
              <a:ext uri="{FF2B5EF4-FFF2-40B4-BE49-F238E27FC236}">
                <a16:creationId xmlns:a16="http://schemas.microsoft.com/office/drawing/2014/main" id="{C17FAC14-6109-7B08-0DA8-646F78461A7B}"/>
              </a:ext>
            </a:extLst>
          </p:cNvPr>
          <p:cNvSpPr>
            <a:spLocks noGrp="1"/>
          </p:cNvSpPr>
          <p:nvPr>
            <p:ph sz="half" idx="1"/>
          </p:nvPr>
        </p:nvSpPr>
        <p:spPr>
          <a:xfrm>
            <a:off x="243840" y="1337357"/>
            <a:ext cx="5852160" cy="5015901"/>
          </a:xfrm>
        </p:spPr>
        <p:txBody>
          <a:bodyPr>
            <a:normAutofit/>
          </a:bodyPr>
          <a:lstStyle/>
          <a:p>
            <a:r>
              <a:rPr lang="en-US" sz="2800" dirty="0">
                <a:solidFill>
                  <a:schemeClr val="tx1"/>
                </a:solidFill>
              </a:rPr>
              <a:t>Strategic Planning</a:t>
            </a:r>
          </a:p>
          <a:p>
            <a:r>
              <a:rPr lang="en-US" sz="2800" dirty="0">
                <a:solidFill>
                  <a:schemeClr val="tx1"/>
                </a:solidFill>
              </a:rPr>
              <a:t>Special Education Compliance</a:t>
            </a:r>
          </a:p>
          <a:p>
            <a:r>
              <a:rPr lang="en-US" sz="2800" dirty="0">
                <a:solidFill>
                  <a:schemeClr val="tx1"/>
                </a:solidFill>
              </a:rPr>
              <a:t>HR Hiring On/Offboarding</a:t>
            </a:r>
          </a:p>
          <a:p>
            <a:r>
              <a:rPr lang="en-US" sz="2800" dirty="0">
                <a:solidFill>
                  <a:schemeClr val="tx1"/>
                </a:solidFill>
              </a:rPr>
              <a:t>Student Enrollment</a:t>
            </a:r>
          </a:p>
          <a:p>
            <a:r>
              <a:rPr lang="en-US" sz="2800" dirty="0">
                <a:solidFill>
                  <a:schemeClr val="tx1"/>
                </a:solidFill>
              </a:rPr>
              <a:t>Transportation Scheduling</a:t>
            </a:r>
          </a:p>
          <a:p>
            <a:r>
              <a:rPr lang="en-US" sz="2800" dirty="0">
                <a:solidFill>
                  <a:schemeClr val="tx1"/>
                </a:solidFill>
              </a:rPr>
              <a:t>Parent community Engagement</a:t>
            </a:r>
          </a:p>
          <a:p>
            <a:r>
              <a:rPr lang="en-US" sz="2800" dirty="0">
                <a:solidFill>
                  <a:schemeClr val="tx1"/>
                </a:solidFill>
              </a:rPr>
              <a:t>Performance Monitoring</a:t>
            </a:r>
          </a:p>
          <a:p>
            <a:r>
              <a:rPr lang="en-US" sz="2800" dirty="0">
                <a:solidFill>
                  <a:schemeClr val="tx1"/>
                </a:solidFill>
              </a:rPr>
              <a:t>Facilities Management, </a:t>
            </a:r>
          </a:p>
        </p:txBody>
      </p:sp>
      <p:sp>
        <p:nvSpPr>
          <p:cNvPr id="4" name="Content Placeholder 3">
            <a:extLst>
              <a:ext uri="{FF2B5EF4-FFF2-40B4-BE49-F238E27FC236}">
                <a16:creationId xmlns:a16="http://schemas.microsoft.com/office/drawing/2014/main" id="{CFC6D142-2C3A-AEF7-CC07-9F0A0D61E5F2}"/>
              </a:ext>
            </a:extLst>
          </p:cNvPr>
          <p:cNvSpPr>
            <a:spLocks noGrp="1"/>
          </p:cNvSpPr>
          <p:nvPr>
            <p:ph sz="half" idx="2"/>
          </p:nvPr>
        </p:nvSpPr>
        <p:spPr>
          <a:xfrm>
            <a:off x="6187440" y="1337357"/>
            <a:ext cx="5852160" cy="4846467"/>
          </a:xfrm>
        </p:spPr>
        <p:txBody>
          <a:bodyPr>
            <a:normAutofit/>
          </a:bodyPr>
          <a:lstStyle/>
          <a:p>
            <a:r>
              <a:rPr lang="en-US" sz="2800" dirty="0">
                <a:solidFill>
                  <a:schemeClr val="tx1"/>
                </a:solidFill>
              </a:rPr>
              <a:t>Compliance Reporting</a:t>
            </a:r>
          </a:p>
          <a:p>
            <a:r>
              <a:rPr lang="en-US" sz="2800" dirty="0">
                <a:solidFill>
                  <a:schemeClr val="tx1"/>
                </a:solidFill>
              </a:rPr>
              <a:t>Assessment Testing</a:t>
            </a:r>
          </a:p>
          <a:p>
            <a:r>
              <a:rPr lang="en-US" sz="2800" dirty="0">
                <a:solidFill>
                  <a:schemeClr val="tx1"/>
                </a:solidFill>
              </a:rPr>
              <a:t>Maintenance Work Order</a:t>
            </a:r>
          </a:p>
          <a:p>
            <a:r>
              <a:rPr lang="en-US" sz="2800" dirty="0">
                <a:solidFill>
                  <a:schemeClr val="tx1"/>
                </a:solidFill>
              </a:rPr>
              <a:t>Budget Planning Development</a:t>
            </a:r>
          </a:p>
          <a:p>
            <a:r>
              <a:rPr lang="en-US" sz="2800" dirty="0">
                <a:solidFill>
                  <a:schemeClr val="tx1"/>
                </a:solidFill>
              </a:rPr>
              <a:t>Assessment Testing</a:t>
            </a:r>
          </a:p>
          <a:p>
            <a:r>
              <a:rPr lang="en-US" sz="2800" dirty="0">
                <a:solidFill>
                  <a:schemeClr val="tx1"/>
                </a:solidFill>
              </a:rPr>
              <a:t>Attendance Tracking </a:t>
            </a:r>
          </a:p>
          <a:p>
            <a:r>
              <a:rPr lang="en-US" sz="2800" dirty="0">
                <a:solidFill>
                  <a:schemeClr val="tx1"/>
                </a:solidFill>
              </a:rPr>
              <a:t>Benefits Management</a:t>
            </a:r>
          </a:p>
          <a:p>
            <a:r>
              <a:rPr lang="en-US" sz="2800" dirty="0">
                <a:solidFill>
                  <a:schemeClr val="tx1"/>
                </a:solidFill>
              </a:rPr>
              <a:t>Asset Inventory Management</a:t>
            </a:r>
          </a:p>
          <a:p>
            <a:r>
              <a:rPr lang="en-US" sz="2800" dirty="0">
                <a:solidFill>
                  <a:schemeClr val="tx1"/>
                </a:solidFill>
              </a:rPr>
              <a:t>Professional Development.</a:t>
            </a:r>
          </a:p>
        </p:txBody>
      </p:sp>
    </p:spTree>
    <p:extLst>
      <p:ext uri="{BB962C8B-B14F-4D97-AF65-F5344CB8AC3E}">
        <p14:creationId xmlns:p14="http://schemas.microsoft.com/office/powerpoint/2010/main" val="417049744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5F8254-A0B6-24AF-35DB-5DAC70A0AD5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11255E2-A0FD-ACBF-6C2F-727510D512BC}"/>
              </a:ext>
            </a:extLst>
          </p:cNvPr>
          <p:cNvSpPr>
            <a:spLocks noGrp="1"/>
          </p:cNvSpPr>
          <p:nvPr>
            <p:ph type="title"/>
          </p:nvPr>
        </p:nvSpPr>
        <p:spPr/>
        <p:txBody>
          <a:bodyPr/>
          <a:lstStyle/>
          <a:p>
            <a:r>
              <a:rPr lang="en-US" b="1" dirty="0">
                <a:solidFill>
                  <a:schemeClr val="tx1"/>
                </a:solidFill>
              </a:rPr>
              <a:t>Processes (continue) </a:t>
            </a:r>
          </a:p>
        </p:txBody>
      </p:sp>
      <p:sp>
        <p:nvSpPr>
          <p:cNvPr id="3" name="Content Placeholder 2">
            <a:extLst>
              <a:ext uri="{FF2B5EF4-FFF2-40B4-BE49-F238E27FC236}">
                <a16:creationId xmlns:a16="http://schemas.microsoft.com/office/drawing/2014/main" id="{F78115B9-F522-3119-6586-658505AD7144}"/>
              </a:ext>
            </a:extLst>
          </p:cNvPr>
          <p:cNvSpPr>
            <a:spLocks noGrp="1"/>
          </p:cNvSpPr>
          <p:nvPr>
            <p:ph sz="half" idx="1"/>
          </p:nvPr>
        </p:nvSpPr>
        <p:spPr>
          <a:xfrm>
            <a:off x="152400" y="1638300"/>
            <a:ext cx="5852160" cy="4623015"/>
          </a:xfrm>
        </p:spPr>
        <p:txBody>
          <a:bodyPr>
            <a:normAutofit lnSpcReduction="10000"/>
          </a:bodyPr>
          <a:lstStyle/>
          <a:p>
            <a:r>
              <a:rPr lang="en-US" dirty="0">
                <a:solidFill>
                  <a:schemeClr val="tx1"/>
                </a:solidFill>
              </a:rPr>
              <a:t>Human Resources Information System (HRIS)</a:t>
            </a:r>
          </a:p>
          <a:p>
            <a:r>
              <a:rPr lang="en-US" dirty="0">
                <a:solidFill>
                  <a:schemeClr val="tx1"/>
                </a:solidFill>
              </a:rPr>
              <a:t>Enterprise Resource Planning (Finance) (ERP)</a:t>
            </a:r>
          </a:p>
          <a:p>
            <a:r>
              <a:rPr lang="en-US" dirty="0">
                <a:solidFill>
                  <a:schemeClr val="tx1"/>
                </a:solidFill>
              </a:rPr>
              <a:t>Parent / Community Engagement Systems</a:t>
            </a:r>
          </a:p>
          <a:p>
            <a:r>
              <a:rPr lang="en-US" dirty="0">
                <a:solidFill>
                  <a:schemeClr val="tx1"/>
                </a:solidFill>
              </a:rPr>
              <a:t>Transportation Management Systems</a:t>
            </a:r>
          </a:p>
          <a:p>
            <a:r>
              <a:rPr lang="en-US" dirty="0">
                <a:solidFill>
                  <a:schemeClr val="tx1"/>
                </a:solidFill>
              </a:rPr>
              <a:t>Facilities Management &amp; Security Systems</a:t>
            </a:r>
          </a:p>
        </p:txBody>
      </p:sp>
      <p:sp>
        <p:nvSpPr>
          <p:cNvPr id="4" name="Content Placeholder 3">
            <a:extLst>
              <a:ext uri="{FF2B5EF4-FFF2-40B4-BE49-F238E27FC236}">
                <a16:creationId xmlns:a16="http://schemas.microsoft.com/office/drawing/2014/main" id="{60F95347-4DD1-9B12-C00B-EBF4BEF212AD}"/>
              </a:ext>
            </a:extLst>
          </p:cNvPr>
          <p:cNvSpPr>
            <a:spLocks noGrp="1"/>
          </p:cNvSpPr>
          <p:nvPr>
            <p:ph sz="half" idx="2"/>
          </p:nvPr>
        </p:nvSpPr>
        <p:spPr>
          <a:xfrm>
            <a:off x="6187440" y="1638299"/>
            <a:ext cx="5852160" cy="4623015"/>
          </a:xfrm>
        </p:spPr>
        <p:txBody>
          <a:bodyPr>
            <a:normAutofit lnSpcReduction="10000"/>
          </a:bodyPr>
          <a:lstStyle/>
          <a:p>
            <a:r>
              <a:rPr lang="en-US" dirty="0">
                <a:solidFill>
                  <a:schemeClr val="tx1"/>
                </a:solidFill>
              </a:rPr>
              <a:t>Student Information System (SIS)</a:t>
            </a:r>
          </a:p>
          <a:p>
            <a:r>
              <a:rPr lang="en-US" dirty="0">
                <a:solidFill>
                  <a:schemeClr val="tx1"/>
                </a:solidFill>
              </a:rPr>
              <a:t>Special Education Data System (SEDS)</a:t>
            </a:r>
          </a:p>
          <a:p>
            <a:r>
              <a:rPr lang="en-US" dirty="0">
                <a:solidFill>
                  <a:schemeClr val="tx1"/>
                </a:solidFill>
              </a:rPr>
              <a:t>Testing / Assessment Systems</a:t>
            </a:r>
          </a:p>
          <a:p>
            <a:r>
              <a:rPr lang="en-US" dirty="0">
                <a:solidFill>
                  <a:schemeClr val="tx1"/>
                </a:solidFill>
              </a:rPr>
              <a:t>Data Warehousing &amp; Local Dashboards</a:t>
            </a:r>
          </a:p>
          <a:p>
            <a:r>
              <a:rPr lang="en-US" dirty="0">
                <a:solidFill>
                  <a:schemeClr val="tx1"/>
                </a:solidFill>
              </a:rPr>
              <a:t>Enterprise Document Management Platform</a:t>
            </a:r>
          </a:p>
        </p:txBody>
      </p:sp>
    </p:spTree>
    <p:extLst>
      <p:ext uri="{BB962C8B-B14F-4D97-AF65-F5344CB8AC3E}">
        <p14:creationId xmlns:p14="http://schemas.microsoft.com/office/powerpoint/2010/main" val="296499824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1B12AA8-ABFE-87DF-A6D3-87D744CE8AA6}"/>
              </a:ext>
            </a:extLst>
          </p:cNvPr>
          <p:cNvSpPr>
            <a:spLocks noGrp="1"/>
          </p:cNvSpPr>
          <p:nvPr>
            <p:ph type="title"/>
          </p:nvPr>
        </p:nvSpPr>
        <p:spPr/>
        <p:txBody>
          <a:bodyPr/>
          <a:lstStyle/>
          <a:p>
            <a:r>
              <a:rPr lang="en-US" sz="6600" dirty="0"/>
              <a:t>Review of Priority 1: Teacher Assignment Data</a:t>
            </a:r>
          </a:p>
        </p:txBody>
      </p:sp>
    </p:spTree>
    <p:extLst>
      <p:ext uri="{BB962C8B-B14F-4D97-AF65-F5344CB8AC3E}">
        <p14:creationId xmlns:p14="http://schemas.microsoft.com/office/powerpoint/2010/main" val="296665797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72B2AB-687B-D623-834A-CFE8830E5DAB}"/>
              </a:ext>
            </a:extLst>
          </p:cNvPr>
          <p:cNvSpPr>
            <a:spLocks noGrp="1"/>
          </p:cNvSpPr>
          <p:nvPr>
            <p:ph type="title"/>
          </p:nvPr>
        </p:nvSpPr>
        <p:spPr/>
        <p:txBody>
          <a:bodyPr/>
          <a:lstStyle/>
          <a:p>
            <a:r>
              <a:rPr lang="en-US" sz="3200">
                <a:cs typeface="Aharoni"/>
              </a:rPr>
              <a:t>Priority 1–Teacher Data Workplan and Dashboard Principles </a:t>
            </a:r>
            <a:endParaRPr lang="en-US" sz="3200"/>
          </a:p>
        </p:txBody>
      </p:sp>
      <p:sp>
        <p:nvSpPr>
          <p:cNvPr id="3" name="Content Placeholder 2">
            <a:extLst>
              <a:ext uri="{FF2B5EF4-FFF2-40B4-BE49-F238E27FC236}">
                <a16:creationId xmlns:a16="http://schemas.microsoft.com/office/drawing/2014/main" id="{65802493-B6F1-8713-FE05-BBCB85F13824}"/>
              </a:ext>
            </a:extLst>
          </p:cNvPr>
          <p:cNvSpPr>
            <a:spLocks noGrp="1"/>
          </p:cNvSpPr>
          <p:nvPr>
            <p:ph sz="quarter" idx="10"/>
          </p:nvPr>
        </p:nvSpPr>
        <p:spPr/>
        <p:txBody>
          <a:bodyPr vert="horz" lIns="91440" tIns="45720" rIns="91440" bIns="45720" rtlCol="0" anchor="t">
            <a:normAutofit fontScale="85000" lnSpcReduction="20000"/>
          </a:bodyPr>
          <a:lstStyle/>
          <a:p>
            <a:r>
              <a:rPr lang="en-US" dirty="0"/>
              <a:t>This work aligns with the following Dashboard Principles:</a:t>
            </a:r>
          </a:p>
          <a:p>
            <a:pPr lvl="1">
              <a:buFont typeface="Courier New" panose="020B0604020202020204" pitchFamily="34" charset="0"/>
              <a:buChar char="o"/>
            </a:pPr>
            <a:r>
              <a:rPr lang="en-US" b="1" dirty="0">
                <a:latin typeface="Arial"/>
                <a:cs typeface="Arial"/>
              </a:rPr>
              <a:t>Principle 8:</a:t>
            </a:r>
            <a:r>
              <a:rPr lang="en-US" dirty="0">
                <a:latin typeface="Arial"/>
                <a:cs typeface="Arial"/>
              </a:rPr>
              <a:t> Reflects technical quality through measures that are valid and reliable.</a:t>
            </a:r>
          </a:p>
          <a:p>
            <a:pPr lvl="1">
              <a:buFont typeface="Courier New" panose="020B0604020202020204" pitchFamily="34" charset="0"/>
              <a:buChar char="o"/>
            </a:pPr>
            <a:r>
              <a:rPr lang="en-US" b="1" dirty="0">
                <a:latin typeface="Arial"/>
                <a:cs typeface="Arial"/>
              </a:rPr>
              <a:t>Principal 9:</a:t>
            </a:r>
            <a:r>
              <a:rPr lang="en-US" dirty="0">
                <a:latin typeface="Arial"/>
                <a:cs typeface="Arial"/>
              </a:rPr>
              <a:t> Leverages the expertise and perspectives of a broad set of educational partners and community members.</a:t>
            </a:r>
          </a:p>
          <a:p>
            <a:pPr lvl="1">
              <a:buFont typeface="Courier New" panose="020B0604020202020204" pitchFamily="34" charset="0"/>
              <a:buChar char="o"/>
            </a:pPr>
            <a:r>
              <a:rPr lang="en-US" b="1" dirty="0">
                <a:latin typeface="Arial"/>
                <a:cs typeface="Arial"/>
              </a:rPr>
              <a:t>Principle 10:</a:t>
            </a:r>
            <a:r>
              <a:rPr lang="en-US" dirty="0">
                <a:latin typeface="Arial"/>
                <a:cs typeface="Arial"/>
              </a:rPr>
              <a:t> Promotes coherence between data reporting and support/improvement programs.</a:t>
            </a:r>
          </a:p>
          <a:p>
            <a:pPr lvl="1">
              <a:buFont typeface="Courier New" panose="020B0604020202020204" pitchFamily="34" charset="0"/>
              <a:buChar char="o"/>
            </a:pPr>
            <a:r>
              <a:rPr lang="en-US" b="1" dirty="0">
                <a:latin typeface="Arial"/>
                <a:cs typeface="Arial"/>
              </a:rPr>
              <a:t>Principal 11:</a:t>
            </a:r>
            <a:r>
              <a:rPr lang="en-US" dirty="0">
                <a:latin typeface="Arial"/>
                <a:cs typeface="Arial"/>
              </a:rPr>
              <a:t> Is subject to continuous revision and improvement.</a:t>
            </a:r>
            <a:endParaRPr lang="en-US" dirty="0"/>
          </a:p>
        </p:txBody>
      </p:sp>
    </p:spTree>
    <p:extLst>
      <p:ext uri="{BB962C8B-B14F-4D97-AF65-F5344CB8AC3E}">
        <p14:creationId xmlns:p14="http://schemas.microsoft.com/office/powerpoint/2010/main" val="378857615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Dashboard">
      <a:dk1>
        <a:srgbClr val="354052"/>
      </a:dk1>
      <a:lt1>
        <a:sysClr val="window" lastClr="FFFFFF"/>
      </a:lt1>
      <a:dk2>
        <a:srgbClr val="2B50AC"/>
      </a:dk2>
      <a:lt2>
        <a:srgbClr val="EEECE1"/>
      </a:lt2>
      <a:accent1>
        <a:srgbClr val="426BD0"/>
      </a:accent1>
      <a:accent2>
        <a:srgbClr val="009543"/>
      </a:accent2>
      <a:accent3>
        <a:srgbClr val="FFB907"/>
      </a:accent3>
      <a:accent4>
        <a:srgbClr val="FF7418"/>
      </a:accent4>
      <a:accent5>
        <a:srgbClr val="E00D1F"/>
      </a:accent5>
      <a:accent6>
        <a:srgbClr val="354052"/>
      </a:accent6>
      <a:hlink>
        <a:srgbClr val="0000FF"/>
      </a:hlink>
      <a:folHlink>
        <a:srgbClr val="800080"/>
      </a:folHlink>
    </a:clrScheme>
    <a:fontScheme name="T4T">
      <a:majorFont>
        <a:latin typeface="Arial"/>
        <a:ea typeface="BIZ UDGothic"/>
        <a:cs typeface=""/>
      </a:majorFont>
      <a:minorFont>
        <a:latin typeface="Open Sans"/>
        <a:ea typeface="BIZ UDGothic"/>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Dashboard">
      <a:dk1>
        <a:srgbClr val="354052"/>
      </a:dk1>
      <a:lt1>
        <a:sysClr val="window" lastClr="FFFFFF"/>
      </a:lt1>
      <a:dk2>
        <a:srgbClr val="2B50AC"/>
      </a:dk2>
      <a:lt2>
        <a:srgbClr val="EEECE1"/>
      </a:lt2>
      <a:accent1>
        <a:srgbClr val="426BD0"/>
      </a:accent1>
      <a:accent2>
        <a:srgbClr val="009543"/>
      </a:accent2>
      <a:accent3>
        <a:srgbClr val="FFB907"/>
      </a:accent3>
      <a:accent4>
        <a:srgbClr val="FF7418"/>
      </a:accent4>
      <a:accent5>
        <a:srgbClr val="E00D1F"/>
      </a:accent5>
      <a:accent6>
        <a:srgbClr val="354052"/>
      </a:accent6>
      <a:hlink>
        <a:srgbClr val="0000FF"/>
      </a:hlink>
      <a:folHlink>
        <a:srgbClr val="800080"/>
      </a:folHlink>
    </a:clrScheme>
    <a:fontScheme name="T4T">
      <a:majorFont>
        <a:latin typeface="Arial"/>
        <a:ea typeface="BIZ UDGothic"/>
        <a:cs typeface=""/>
      </a:majorFont>
      <a:minorFont>
        <a:latin typeface="Open Sans"/>
        <a:ea typeface="BIZ UDGothic"/>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a:themeElements>
    <a:clrScheme name="Grad Slideshow CDE">
      <a:dk1>
        <a:srgbClr val="000000"/>
      </a:dk1>
      <a:lt1>
        <a:srgbClr val="FFFFFF"/>
      </a:lt1>
      <a:dk2>
        <a:srgbClr val="4698CA"/>
      </a:dk2>
      <a:lt2>
        <a:srgbClr val="01426A"/>
      </a:lt2>
      <a:accent1>
        <a:srgbClr val="F1B434"/>
      </a:accent1>
      <a:accent2>
        <a:srgbClr val="6FA287"/>
      </a:accent2>
      <a:accent3>
        <a:srgbClr val="4698CA"/>
      </a:accent3>
      <a:accent4>
        <a:srgbClr val="165C7D"/>
      </a:accent4>
      <a:accent5>
        <a:srgbClr val="4698CA"/>
      </a:accent5>
      <a:accent6>
        <a:srgbClr val="01426A"/>
      </a:accent6>
      <a:hlink>
        <a:srgbClr val="1F2C8F"/>
      </a:hlink>
      <a:folHlink>
        <a:srgbClr val="AAC3E9"/>
      </a:folHlink>
    </a:clrScheme>
    <a:fontScheme name="CDE - All Arial all the ti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ometric color block_Win32_SL_v14" id="{59749740-91A0-46B8-82A8-B436C7A8A142}" vid="{B3F8D047-377B-4FC8-B21C-47530C6DE3AB}"/>
    </a:ext>
  </a:ext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CDE Set 1">
  <a:themeElements>
    <a:clrScheme name="CDE Set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FFFFFF"/>
      </a:hlink>
      <a:folHlink>
        <a:srgbClr val="FFFF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CDE Set 1">
  <a:themeElements>
    <a:clrScheme name="CDE Set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FFFFFF"/>
      </a:hlink>
      <a:folHlink>
        <a:srgbClr val="FFFF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140</TotalTime>
  <Words>5129</Words>
  <PresentationFormat>Widescreen</PresentationFormat>
  <Paragraphs>687</Paragraphs>
  <Slides>107</Slides>
  <Notes>28</Notes>
  <HiddenSlides>0</HiddenSlides>
  <MMClips>0</MMClips>
  <ScaleCrop>false</ScaleCrop>
  <HeadingPairs>
    <vt:vector size="6" baseType="variant">
      <vt:variant>
        <vt:lpstr>Fonts Used</vt:lpstr>
      </vt:variant>
      <vt:variant>
        <vt:i4>10</vt:i4>
      </vt:variant>
      <vt:variant>
        <vt:lpstr>Theme</vt:lpstr>
      </vt:variant>
      <vt:variant>
        <vt:i4>6</vt:i4>
      </vt:variant>
      <vt:variant>
        <vt:lpstr>Slide Titles</vt:lpstr>
      </vt:variant>
      <vt:variant>
        <vt:i4>107</vt:i4>
      </vt:variant>
    </vt:vector>
  </HeadingPairs>
  <TitlesOfParts>
    <vt:vector size="123" baseType="lpstr">
      <vt:lpstr>Aharoni</vt:lpstr>
      <vt:lpstr>Aptos</vt:lpstr>
      <vt:lpstr>Aptos Display</vt:lpstr>
      <vt:lpstr>Arial</vt:lpstr>
      <vt:lpstr>Barlow</vt:lpstr>
      <vt:lpstr>Calibri</vt:lpstr>
      <vt:lpstr>Courier New</vt:lpstr>
      <vt:lpstr>Open Sans</vt:lpstr>
      <vt:lpstr>Source Sans Pro Light</vt:lpstr>
      <vt:lpstr>Wingdings</vt:lpstr>
      <vt:lpstr>Office Theme</vt:lpstr>
      <vt:lpstr>Office Theme</vt:lpstr>
      <vt:lpstr>Custom</vt:lpstr>
      <vt:lpstr>Custom Design</vt:lpstr>
      <vt:lpstr>CDE Set 1</vt:lpstr>
      <vt:lpstr>CDE Set 1</vt:lpstr>
      <vt:lpstr>Item 1: Related to California’s State and Federal Accountability System: Review of the 2024 California School Dashboard and the 2025 Accountability Work Plan  California Practitioners Advisory Group December 13, 2024 </vt:lpstr>
      <vt:lpstr>Topics </vt:lpstr>
      <vt:lpstr>2024 California School Dashboard Overview</vt:lpstr>
      <vt:lpstr>Student Groups Reported in the Dashboard </vt:lpstr>
      <vt:lpstr>Long-Term English Learner in Accountability</vt:lpstr>
      <vt:lpstr>2024 Dashboard: New Indicator</vt:lpstr>
      <vt:lpstr>Science Indicator Methodology and Grades Included</vt:lpstr>
      <vt:lpstr>No Performance Levels</vt:lpstr>
      <vt:lpstr>Local Control and Accountability Plan Download</vt:lpstr>
      <vt:lpstr>2024 Dashboard State Summary</vt:lpstr>
      <vt:lpstr>Chronic Absenteeism Indicator Statewide Results </vt:lpstr>
      <vt:lpstr>Chronic Absenteeism Additional Information</vt:lpstr>
      <vt:lpstr>Suspension Rate Indicator Statewide Results </vt:lpstr>
      <vt:lpstr>Suspension Rate Additional Information</vt:lpstr>
      <vt:lpstr>English Learner Progress Indicator Statewide Results </vt:lpstr>
      <vt:lpstr>English Learner Progress Indicator Additional Information</vt:lpstr>
      <vt:lpstr>Graduation Rate Indicator Statewide Results </vt:lpstr>
      <vt:lpstr>Graduation Rate Indicator Additional Information</vt:lpstr>
      <vt:lpstr>College/Career Indicator Statewide Results </vt:lpstr>
      <vt:lpstr>College/Career Indicator Additional Information</vt:lpstr>
      <vt:lpstr>English Language Arts Indicator Statewide Results </vt:lpstr>
      <vt:lpstr>English Language Arts Indicator Additional Information</vt:lpstr>
      <vt:lpstr>Mathematics Indicator Statewide Results </vt:lpstr>
      <vt:lpstr>Mathematics Indicator Additional Information</vt:lpstr>
      <vt:lpstr>Science Indicator Statewide Results </vt:lpstr>
      <vt:lpstr>Local Control Funding Formula Eligibility Determinations</vt:lpstr>
      <vt:lpstr>Levels of Support</vt:lpstr>
      <vt:lpstr>Differentiated Assistance Criteria</vt:lpstr>
      <vt:lpstr>Multi-Year County Office of Education/District Differentiated Assistance Eligibility</vt:lpstr>
      <vt:lpstr>2024 County Office of Education/District  Differentiated Assistance Eligibility</vt:lpstr>
      <vt:lpstr>Districts/COEs LCFF  Differentiated Assistance Results</vt:lpstr>
      <vt:lpstr>Multi-Year Charter School  Differentiated Assistance Eligibility</vt:lpstr>
      <vt:lpstr>2024 Charter Schools  Differentiated Assistance Eligibility</vt:lpstr>
      <vt:lpstr>Charter School LCFF  Differentiated Assistance Results</vt:lpstr>
      <vt:lpstr>Every Student Succeeds Act (ESSA)  Schools Eligible for Assistance </vt:lpstr>
      <vt:lpstr>ESSA School Eligibility</vt:lpstr>
      <vt:lpstr>Dashboard Toolkit</vt:lpstr>
      <vt:lpstr>Long-Term English Learner  Web Resource</vt:lpstr>
      <vt:lpstr>2025 Accountability  Workplan</vt:lpstr>
      <vt:lpstr>2025 California School Dashboard</vt:lpstr>
      <vt:lpstr>Update to Dashboard Schedule</vt:lpstr>
      <vt:lpstr>Review of 2025 Accountability Workplan</vt:lpstr>
      <vt:lpstr>Incorporation of the Science Indicator into the Dashboard </vt:lpstr>
      <vt:lpstr>Science Workplan and Dashboard Principles </vt:lpstr>
      <vt:lpstr>Background on Science (1 of 3)</vt:lpstr>
      <vt:lpstr>Background on Science (2 of 3)</vt:lpstr>
      <vt:lpstr>Background on Science (3 of 3)</vt:lpstr>
      <vt:lpstr>SBE Decision Points for Science Workplan</vt:lpstr>
      <vt:lpstr>Decision Points 2-4:  Creation of a Color on the Dashboard</vt:lpstr>
      <vt:lpstr>Decision Points 5 and 6:  Support Eligibility Determinations</vt:lpstr>
      <vt:lpstr>2025 Science Assessment Workplan: Science Indicator with a Color</vt:lpstr>
      <vt:lpstr>2025 Science Assessment Workplan:  State and Federal Eligibility</vt:lpstr>
      <vt:lpstr>Incorporation of the  Student-Level Growth Model  for Grades 4 through 8 in English Language Arts and Mathematics into the Dashboard</vt:lpstr>
      <vt:lpstr>Student Level Growth Workplan and Dashboard Principles</vt:lpstr>
      <vt:lpstr>Background on Student Level Growth Data</vt:lpstr>
      <vt:lpstr>Growth Workplan: Early 2025</vt:lpstr>
      <vt:lpstr>Growth Release on the Dashboard </vt:lpstr>
      <vt:lpstr>2025 Growth Workplan</vt:lpstr>
      <vt:lpstr>Review of Currently Adopted College/Career Indicator components</vt:lpstr>
      <vt:lpstr>College/Career Workplan and Dashboard Principles</vt:lpstr>
      <vt:lpstr>What is the College/Career Indicator?</vt:lpstr>
      <vt:lpstr>Development of the CCI</vt:lpstr>
      <vt:lpstr>CCI Dashboard Workplan</vt:lpstr>
      <vt:lpstr>College Credit Courses</vt:lpstr>
      <vt:lpstr>Assessments in CCI</vt:lpstr>
      <vt:lpstr>State and Federal Jobs Programs: ROC/P</vt:lpstr>
      <vt:lpstr>Update on Data Collection for the  Seal of Civic Engagement</vt:lpstr>
      <vt:lpstr>Review of Participation Rate for Academic Indicators and Science</vt:lpstr>
      <vt:lpstr>Participation Rate Rules</vt:lpstr>
      <vt:lpstr>Review of DASS Application/ Renewal Criteria</vt:lpstr>
      <vt:lpstr>Background on Dashboard Alternative School Status</vt:lpstr>
      <vt:lpstr>Alternative Schools Not Included in Education Code</vt:lpstr>
      <vt:lpstr>2017 Additional Criteria for Identification of Alternative Schools</vt:lpstr>
      <vt:lpstr>Alternative Schools Application Process</vt:lpstr>
      <vt:lpstr>Differentiated Assistance Eligibility Based on CALPADS Data Submissions</vt:lpstr>
      <vt:lpstr>CALPADS Differentiated Assistance  </vt:lpstr>
      <vt:lpstr>CALPADS Differentiated Assistance (DA)</vt:lpstr>
      <vt:lpstr>California School Dashboard Deadlines</vt:lpstr>
      <vt:lpstr>Requirement—Senate Bill 114 (2023) </vt:lpstr>
      <vt:lpstr>CALPADS DA Exceptions</vt:lpstr>
      <vt:lpstr>Considerations for CALPADS DA Implementation</vt:lpstr>
      <vt:lpstr>Three-Year Phased in CALPADS DA Process </vt:lpstr>
      <vt:lpstr>Support Toolkit Considerations for DA Phase 2</vt:lpstr>
      <vt:lpstr>Data Quality Considerations for DA Phase 3</vt:lpstr>
      <vt:lpstr>Example DA Eligibility</vt:lpstr>
      <vt:lpstr>DA Phase 2 Eligibility Timeline Example (District Submits Fall 1 Data After Close of Amendment Window) </vt:lpstr>
      <vt:lpstr>Next Steps</vt:lpstr>
      <vt:lpstr>CSIS Update on DA Resources</vt:lpstr>
      <vt:lpstr>Poll – Where are you on your data management journey now?</vt:lpstr>
      <vt:lpstr>Resource: Data Management Assessment </vt:lpstr>
      <vt:lpstr>CSIS Data Management Assessment (CDMA) Categories</vt:lpstr>
      <vt:lpstr>CSIS Data Management Maturity Model (CDM3)</vt:lpstr>
      <vt:lpstr>Fostering Data Culture through Governance</vt:lpstr>
      <vt:lpstr>What Do We Mean by Data Culture?</vt:lpstr>
      <vt:lpstr>People </vt:lpstr>
      <vt:lpstr>Processes  </vt:lpstr>
      <vt:lpstr>Processes (continue) </vt:lpstr>
      <vt:lpstr>Review of Priority 1: Teacher Assignment Data</vt:lpstr>
      <vt:lpstr>Priority 1–Teacher Data Workplan and Dashboard Principles </vt:lpstr>
      <vt:lpstr>Priority 1—Teacher Data Background</vt:lpstr>
      <vt:lpstr>Priority 1–Teacher Data Workplan</vt:lpstr>
      <vt:lpstr>Every Student Succeeds Act State Plan</vt:lpstr>
      <vt:lpstr>ESSA State Plan Considerations</vt:lpstr>
      <vt:lpstr>Next Steps for the State Board of Education</vt:lpstr>
      <vt:lpstr>January SBE Meeting</vt:lpstr>
      <vt:lpstr>Public Comment</vt:lpstr>
      <vt:lpstr>Public Comment Call-in Number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December 2024 Agenda Item 01 Slides - California Practitioners Advisory Group (CA State Board of Education)</dc:title>
  <dc:subject>Information Item Related to California’s State and Federal Accountability System: 2025 Accountability Workplan.</dc:subject>
  <dc:creator/>
  <dcterms:created xsi:type="dcterms:W3CDTF">2021-04-16T17:01:46Z</dcterms:created>
  <dcterms:modified xsi:type="dcterms:W3CDTF">2024-12-03T22:10:30Z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0x010100CECD779EFBAFE942949A6CE03C474627</vt:lpwstr>
  </property>
  <property fmtid="{D5CDD505-2E9C-101B-9397-08002B2CF9AE}" pid="3" name="Order">
    <vt:r8>400500</vt:r8>
  </property>
  <property fmtid="{D5CDD505-2E9C-101B-9397-08002B2CF9AE}" pid="4" name="xd_Signature">
    <vt:bool>false</vt:bool>
  </property>
  <property fmtid="{D5CDD505-2E9C-101B-9397-08002B2CF9AE}" pid="5" name="xd_ProgID">
    <vt:lpwstr/>
  </property>
  <property fmtid="{D5CDD505-2E9C-101B-9397-08002B2CF9AE}" pid="6" name="ComplianceAssetId">
    <vt:lpwstr/>
  </property>
  <property fmtid="{D5CDD505-2E9C-101B-9397-08002B2CF9AE}" pid="7" name="TemplateUrl">
    <vt:lpwstr/>
  </property>
  <property fmtid="{D5CDD505-2E9C-101B-9397-08002B2CF9AE}" pid="8" name="_ExtendedDescription">
    <vt:lpwstr/>
  </property>
  <property fmtid="{D5CDD505-2E9C-101B-9397-08002B2CF9AE}" pid="9" name="MediaServiceImageTags">
    <vt:lpwstr/>
  </property>
  <property fmtid="{D5CDD505-2E9C-101B-9397-08002B2CF9AE}" pid="10" name="TriggerFlowInfo">
    <vt:lpwstr/>
  </property>
</Properties>
</file>