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6"/>
  </p:notesMasterIdLst>
  <p:sldIdLst>
    <p:sldId id="256" r:id="rId2"/>
    <p:sldId id="689" r:id="rId3"/>
    <p:sldId id="712" r:id="rId4"/>
    <p:sldId id="331" r:id="rId5"/>
    <p:sldId id="690" r:id="rId6"/>
    <p:sldId id="691" r:id="rId7"/>
    <p:sldId id="693" r:id="rId8"/>
    <p:sldId id="692" r:id="rId9"/>
    <p:sldId id="711" r:id="rId10"/>
    <p:sldId id="257" r:id="rId11"/>
    <p:sldId id="258" r:id="rId12"/>
    <p:sldId id="694" r:id="rId13"/>
    <p:sldId id="696" r:id="rId14"/>
    <p:sldId id="697" r:id="rId15"/>
    <p:sldId id="698" r:id="rId16"/>
    <p:sldId id="699" r:id="rId17"/>
    <p:sldId id="700" r:id="rId18"/>
    <p:sldId id="727" r:id="rId19"/>
    <p:sldId id="725" r:id="rId20"/>
    <p:sldId id="726" r:id="rId21"/>
    <p:sldId id="716" r:id="rId22"/>
    <p:sldId id="717" r:id="rId23"/>
    <p:sldId id="718" r:id="rId24"/>
    <p:sldId id="719" r:id="rId25"/>
    <p:sldId id="720" r:id="rId26"/>
    <p:sldId id="721" r:id="rId27"/>
    <p:sldId id="722" r:id="rId28"/>
    <p:sldId id="723" r:id="rId29"/>
    <p:sldId id="724" r:id="rId30"/>
    <p:sldId id="701" r:id="rId31"/>
    <p:sldId id="702" r:id="rId32"/>
    <p:sldId id="705" r:id="rId33"/>
    <p:sldId id="706" r:id="rId34"/>
    <p:sldId id="707" r:id="rId3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2E91A3-EAD3-4FDF-B910-C12F0C93C0D9}" v="1" dt="2023-08-03T17:08:51.510"/>
    <p1510:client id="{E327DB71-1E8C-4202-AF1B-E12962A021DA}" v="2" dt="2023-07-26T23:17:36.7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54" autoAdjust="0"/>
    <p:restoredTop sz="83666" autoAdjust="0"/>
  </p:normalViewPr>
  <p:slideViewPr>
    <p:cSldViewPr snapToGrid="0">
      <p:cViewPr varScale="1">
        <p:scale>
          <a:sx n="120" d="100"/>
          <a:sy n="120" d="100"/>
        </p:scale>
        <p:origin x="67"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55C646-7850-4023-A965-97B0DCA68CF6}" type="datetimeFigureOut">
              <a:rPr lang="en-US" smtClean="0"/>
              <a:t>6/6/2024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279DA3-6828-4D1F-9E61-D0CAFC8F9126}" type="slidenum">
              <a:rPr lang="en-US" smtClean="0"/>
              <a:t>‹#›</a:t>
            </a:fld>
            <a:endParaRPr lang="en-US"/>
          </a:p>
        </p:txBody>
      </p:sp>
    </p:spTree>
    <p:extLst>
      <p:ext uri="{BB962C8B-B14F-4D97-AF65-F5344CB8AC3E}">
        <p14:creationId xmlns:p14="http://schemas.microsoft.com/office/powerpoint/2010/main" val="1190024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a:t>
            </a:fld>
            <a:endParaRPr lang="en-US"/>
          </a:p>
        </p:txBody>
      </p:sp>
    </p:spTree>
    <p:extLst>
      <p:ext uri="{BB962C8B-B14F-4D97-AF65-F5344CB8AC3E}">
        <p14:creationId xmlns:p14="http://schemas.microsoft.com/office/powerpoint/2010/main" val="912207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10CC61-4BC1-4CC4-8462-9005641291A6}" type="slidenum">
              <a:rPr lang="en-US" smtClean="0"/>
              <a:t>10</a:t>
            </a:fld>
            <a:endParaRPr lang="en-US"/>
          </a:p>
        </p:txBody>
      </p:sp>
    </p:spTree>
    <p:extLst>
      <p:ext uri="{BB962C8B-B14F-4D97-AF65-F5344CB8AC3E}">
        <p14:creationId xmlns:p14="http://schemas.microsoft.com/office/powerpoint/2010/main" val="9162236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10CC61-4BC1-4CC4-8462-9005641291A6}" type="slidenum">
              <a:rPr lang="en-US" smtClean="0"/>
              <a:t>11</a:t>
            </a:fld>
            <a:endParaRPr lang="en-US"/>
          </a:p>
        </p:txBody>
      </p:sp>
    </p:spTree>
    <p:extLst>
      <p:ext uri="{BB962C8B-B14F-4D97-AF65-F5344CB8AC3E}">
        <p14:creationId xmlns:p14="http://schemas.microsoft.com/office/powerpoint/2010/main" val="5529216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12</a:t>
            </a:fld>
            <a:endParaRPr lang="en-US"/>
          </a:p>
        </p:txBody>
      </p:sp>
    </p:spTree>
    <p:extLst>
      <p:ext uri="{BB962C8B-B14F-4D97-AF65-F5344CB8AC3E}">
        <p14:creationId xmlns:p14="http://schemas.microsoft.com/office/powerpoint/2010/main" val="2180779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13</a:t>
            </a:fld>
            <a:endParaRPr lang="en-US"/>
          </a:p>
        </p:txBody>
      </p:sp>
    </p:spTree>
    <p:extLst>
      <p:ext uri="{BB962C8B-B14F-4D97-AF65-F5344CB8AC3E}">
        <p14:creationId xmlns:p14="http://schemas.microsoft.com/office/powerpoint/2010/main" val="949250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14</a:t>
            </a:fld>
            <a:endParaRPr lang="en-US"/>
          </a:p>
        </p:txBody>
      </p:sp>
    </p:spTree>
    <p:extLst>
      <p:ext uri="{BB962C8B-B14F-4D97-AF65-F5344CB8AC3E}">
        <p14:creationId xmlns:p14="http://schemas.microsoft.com/office/powerpoint/2010/main" val="3230929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15</a:t>
            </a:fld>
            <a:endParaRPr lang="en-US"/>
          </a:p>
        </p:txBody>
      </p:sp>
    </p:spTree>
    <p:extLst>
      <p:ext uri="{BB962C8B-B14F-4D97-AF65-F5344CB8AC3E}">
        <p14:creationId xmlns:p14="http://schemas.microsoft.com/office/powerpoint/2010/main" val="4039971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16</a:t>
            </a:fld>
            <a:endParaRPr lang="en-US"/>
          </a:p>
        </p:txBody>
      </p:sp>
    </p:spTree>
    <p:extLst>
      <p:ext uri="{BB962C8B-B14F-4D97-AF65-F5344CB8AC3E}">
        <p14:creationId xmlns:p14="http://schemas.microsoft.com/office/powerpoint/2010/main" val="1612520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17</a:t>
            </a:fld>
            <a:endParaRPr lang="en-US"/>
          </a:p>
        </p:txBody>
      </p:sp>
    </p:spTree>
    <p:extLst>
      <p:ext uri="{BB962C8B-B14F-4D97-AF65-F5344CB8AC3E}">
        <p14:creationId xmlns:p14="http://schemas.microsoft.com/office/powerpoint/2010/main" val="38712505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18</a:t>
            </a:fld>
            <a:endParaRPr lang="en-US"/>
          </a:p>
        </p:txBody>
      </p:sp>
    </p:spTree>
    <p:extLst>
      <p:ext uri="{BB962C8B-B14F-4D97-AF65-F5344CB8AC3E}">
        <p14:creationId xmlns:p14="http://schemas.microsoft.com/office/powerpoint/2010/main" val="1856054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19</a:t>
            </a:fld>
            <a:endParaRPr lang="en-US"/>
          </a:p>
        </p:txBody>
      </p:sp>
    </p:spTree>
    <p:extLst>
      <p:ext uri="{BB962C8B-B14F-4D97-AF65-F5344CB8AC3E}">
        <p14:creationId xmlns:p14="http://schemas.microsoft.com/office/powerpoint/2010/main" val="1158994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Font typeface="Arial" panose="020B0604020202020204" pitchFamily="34" charset="0"/>
              <a:buNone/>
              <a:defRPr/>
            </a:pPr>
            <a:endParaRPr lang="en-US" dirty="0"/>
          </a:p>
        </p:txBody>
      </p:sp>
      <p:sp>
        <p:nvSpPr>
          <p:cNvPr id="4" name="Slide Number Placeholder 3"/>
          <p:cNvSpPr>
            <a:spLocks noGrp="1"/>
          </p:cNvSpPr>
          <p:nvPr>
            <p:ph type="sldNum" sz="quarter" idx="10"/>
          </p:nvPr>
        </p:nvSpPr>
        <p:spPr/>
        <p:txBody>
          <a:bodyPr/>
          <a:lstStyle/>
          <a:p>
            <a:fld id="{959E779C-9ADE-44A1-8072-EF7F172A3590}" type="slidenum">
              <a:rPr lang="en-US" smtClean="0"/>
              <a:t>2</a:t>
            </a:fld>
            <a:endParaRPr lang="en-US"/>
          </a:p>
        </p:txBody>
      </p:sp>
    </p:spTree>
    <p:extLst>
      <p:ext uri="{BB962C8B-B14F-4D97-AF65-F5344CB8AC3E}">
        <p14:creationId xmlns:p14="http://schemas.microsoft.com/office/powerpoint/2010/main" val="42937419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20</a:t>
            </a:fld>
            <a:endParaRPr lang="en-US"/>
          </a:p>
        </p:txBody>
      </p:sp>
    </p:spTree>
    <p:extLst>
      <p:ext uri="{BB962C8B-B14F-4D97-AF65-F5344CB8AC3E}">
        <p14:creationId xmlns:p14="http://schemas.microsoft.com/office/powerpoint/2010/main" val="18327131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21</a:t>
            </a:fld>
            <a:endParaRPr lang="en-US"/>
          </a:p>
        </p:txBody>
      </p:sp>
    </p:spTree>
    <p:extLst>
      <p:ext uri="{BB962C8B-B14F-4D97-AF65-F5344CB8AC3E}">
        <p14:creationId xmlns:p14="http://schemas.microsoft.com/office/powerpoint/2010/main" val="28093342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22</a:t>
            </a:fld>
            <a:endParaRPr lang="en-US"/>
          </a:p>
        </p:txBody>
      </p:sp>
    </p:spTree>
    <p:extLst>
      <p:ext uri="{BB962C8B-B14F-4D97-AF65-F5344CB8AC3E}">
        <p14:creationId xmlns:p14="http://schemas.microsoft.com/office/powerpoint/2010/main" val="35211192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23</a:t>
            </a:fld>
            <a:endParaRPr lang="en-US"/>
          </a:p>
        </p:txBody>
      </p:sp>
    </p:spTree>
    <p:extLst>
      <p:ext uri="{BB962C8B-B14F-4D97-AF65-F5344CB8AC3E}">
        <p14:creationId xmlns:p14="http://schemas.microsoft.com/office/powerpoint/2010/main" val="9097933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24</a:t>
            </a:fld>
            <a:endParaRPr lang="en-US"/>
          </a:p>
        </p:txBody>
      </p:sp>
    </p:spTree>
    <p:extLst>
      <p:ext uri="{BB962C8B-B14F-4D97-AF65-F5344CB8AC3E}">
        <p14:creationId xmlns:p14="http://schemas.microsoft.com/office/powerpoint/2010/main" val="25394598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25</a:t>
            </a:fld>
            <a:endParaRPr lang="en-US"/>
          </a:p>
        </p:txBody>
      </p:sp>
    </p:spTree>
    <p:extLst>
      <p:ext uri="{BB962C8B-B14F-4D97-AF65-F5344CB8AC3E}">
        <p14:creationId xmlns:p14="http://schemas.microsoft.com/office/powerpoint/2010/main" val="13289191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26</a:t>
            </a:fld>
            <a:endParaRPr lang="en-US"/>
          </a:p>
        </p:txBody>
      </p:sp>
    </p:spTree>
    <p:extLst>
      <p:ext uri="{BB962C8B-B14F-4D97-AF65-F5344CB8AC3E}">
        <p14:creationId xmlns:p14="http://schemas.microsoft.com/office/powerpoint/2010/main" val="32659386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27</a:t>
            </a:fld>
            <a:endParaRPr lang="en-US"/>
          </a:p>
        </p:txBody>
      </p:sp>
    </p:spTree>
    <p:extLst>
      <p:ext uri="{BB962C8B-B14F-4D97-AF65-F5344CB8AC3E}">
        <p14:creationId xmlns:p14="http://schemas.microsoft.com/office/powerpoint/2010/main" val="7167229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28</a:t>
            </a:fld>
            <a:endParaRPr lang="en-US"/>
          </a:p>
        </p:txBody>
      </p:sp>
    </p:spTree>
    <p:extLst>
      <p:ext uri="{BB962C8B-B14F-4D97-AF65-F5344CB8AC3E}">
        <p14:creationId xmlns:p14="http://schemas.microsoft.com/office/powerpoint/2010/main" val="12902024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29</a:t>
            </a:fld>
            <a:endParaRPr lang="en-US"/>
          </a:p>
        </p:txBody>
      </p:sp>
    </p:spTree>
    <p:extLst>
      <p:ext uri="{BB962C8B-B14F-4D97-AF65-F5344CB8AC3E}">
        <p14:creationId xmlns:p14="http://schemas.microsoft.com/office/powerpoint/2010/main" val="527661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3</a:t>
            </a:fld>
            <a:endParaRPr lang="en-US"/>
          </a:p>
        </p:txBody>
      </p:sp>
    </p:spTree>
    <p:extLst>
      <p:ext uri="{BB962C8B-B14F-4D97-AF65-F5344CB8AC3E}">
        <p14:creationId xmlns:p14="http://schemas.microsoft.com/office/powerpoint/2010/main" val="16049347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30</a:t>
            </a:fld>
            <a:endParaRPr lang="en-US"/>
          </a:p>
        </p:txBody>
      </p:sp>
    </p:spTree>
    <p:extLst>
      <p:ext uri="{BB962C8B-B14F-4D97-AF65-F5344CB8AC3E}">
        <p14:creationId xmlns:p14="http://schemas.microsoft.com/office/powerpoint/2010/main" val="34413402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31</a:t>
            </a:fld>
            <a:endParaRPr lang="en-US"/>
          </a:p>
        </p:txBody>
      </p:sp>
    </p:spTree>
    <p:extLst>
      <p:ext uri="{BB962C8B-B14F-4D97-AF65-F5344CB8AC3E}">
        <p14:creationId xmlns:p14="http://schemas.microsoft.com/office/powerpoint/2010/main" val="37619255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32</a:t>
            </a:fld>
            <a:endParaRPr lang="en-US"/>
          </a:p>
        </p:txBody>
      </p:sp>
    </p:spTree>
    <p:extLst>
      <p:ext uri="{BB962C8B-B14F-4D97-AF65-F5344CB8AC3E}">
        <p14:creationId xmlns:p14="http://schemas.microsoft.com/office/powerpoint/2010/main" val="33936625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33</a:t>
            </a:fld>
            <a:endParaRPr lang="en-US"/>
          </a:p>
        </p:txBody>
      </p:sp>
    </p:spTree>
    <p:extLst>
      <p:ext uri="{BB962C8B-B14F-4D97-AF65-F5344CB8AC3E}">
        <p14:creationId xmlns:p14="http://schemas.microsoft.com/office/powerpoint/2010/main" val="41928019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34</a:t>
            </a:fld>
            <a:endParaRPr lang="en-US"/>
          </a:p>
        </p:txBody>
      </p:sp>
    </p:spTree>
    <p:extLst>
      <p:ext uri="{BB962C8B-B14F-4D97-AF65-F5344CB8AC3E}">
        <p14:creationId xmlns:p14="http://schemas.microsoft.com/office/powerpoint/2010/main" val="3394589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10"/>
          </p:nvPr>
        </p:nvSpPr>
        <p:spPr/>
        <p:txBody>
          <a:bodyPr/>
          <a:lstStyle/>
          <a:p>
            <a:fld id="{959E779C-9ADE-44A1-8072-EF7F172A3590}" type="slidenum">
              <a:rPr lang="en-US" smtClean="0"/>
              <a:t>4</a:t>
            </a:fld>
            <a:endParaRPr lang="en-US"/>
          </a:p>
        </p:txBody>
      </p:sp>
    </p:spTree>
    <p:extLst>
      <p:ext uri="{BB962C8B-B14F-4D97-AF65-F5344CB8AC3E}">
        <p14:creationId xmlns:p14="http://schemas.microsoft.com/office/powerpoint/2010/main" val="184202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5</a:t>
            </a:fld>
            <a:endParaRPr lang="en-US"/>
          </a:p>
        </p:txBody>
      </p:sp>
    </p:spTree>
    <p:extLst>
      <p:ext uri="{BB962C8B-B14F-4D97-AF65-F5344CB8AC3E}">
        <p14:creationId xmlns:p14="http://schemas.microsoft.com/office/powerpoint/2010/main" val="310635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6</a:t>
            </a:fld>
            <a:endParaRPr lang="en-US"/>
          </a:p>
        </p:txBody>
      </p:sp>
    </p:spTree>
    <p:extLst>
      <p:ext uri="{BB962C8B-B14F-4D97-AF65-F5344CB8AC3E}">
        <p14:creationId xmlns:p14="http://schemas.microsoft.com/office/powerpoint/2010/main" val="3439045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7</a:t>
            </a:fld>
            <a:endParaRPr lang="en-US"/>
          </a:p>
        </p:txBody>
      </p:sp>
    </p:spTree>
    <p:extLst>
      <p:ext uri="{BB962C8B-B14F-4D97-AF65-F5344CB8AC3E}">
        <p14:creationId xmlns:p14="http://schemas.microsoft.com/office/powerpoint/2010/main" val="946704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8</a:t>
            </a:fld>
            <a:endParaRPr lang="en-US"/>
          </a:p>
        </p:txBody>
      </p:sp>
    </p:spTree>
    <p:extLst>
      <p:ext uri="{BB962C8B-B14F-4D97-AF65-F5344CB8AC3E}">
        <p14:creationId xmlns:p14="http://schemas.microsoft.com/office/powerpoint/2010/main" val="4272329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10CC61-4BC1-4CC4-8462-9005641291A6}" type="slidenum">
              <a:rPr lang="en-US" smtClean="0"/>
              <a:t>9</a:t>
            </a:fld>
            <a:endParaRPr lang="en-US"/>
          </a:p>
        </p:txBody>
      </p:sp>
    </p:spTree>
    <p:extLst>
      <p:ext uri="{BB962C8B-B14F-4D97-AF65-F5344CB8AC3E}">
        <p14:creationId xmlns:p14="http://schemas.microsoft.com/office/powerpoint/2010/main" val="1373292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6"/>
        <p:cNvGrpSpPr/>
        <p:nvPr/>
      </p:nvGrpSpPr>
      <p:grpSpPr>
        <a:xfrm>
          <a:off x="0" y="0"/>
          <a:ext cx="0" cy="0"/>
          <a:chOff x="0" y="0"/>
          <a:chExt cx="0" cy="0"/>
        </a:xfrm>
      </p:grpSpPr>
      <p:sp>
        <p:nvSpPr>
          <p:cNvPr id="17" name="Google Shape;17;p63"/>
          <p:cNvSpPr txBox="1"/>
          <p:nvPr/>
        </p:nvSpPr>
        <p:spPr>
          <a:xfrm>
            <a:off x="1524000" y="5710237"/>
            <a:ext cx="6066000" cy="522400"/>
          </a:xfrm>
          <a:prstGeom prst="rect">
            <a:avLst/>
          </a:prstGeom>
          <a:noFill/>
          <a:ln>
            <a:noFill/>
          </a:ln>
        </p:spPr>
        <p:txBody>
          <a:bodyPr spcFirstLastPara="1" wrap="square" lIns="91433" tIns="45700" rIns="91433"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467" b="0" i="0" u="none" strike="noStrike" cap="none">
                <a:solidFill>
                  <a:srgbClr val="0C9B74"/>
                </a:solidFill>
                <a:latin typeface="Arial"/>
                <a:ea typeface="Arial"/>
                <a:cs typeface="Arial"/>
                <a:sym typeface="Arial"/>
              </a:rPr>
              <a:t>CALIFORNIA DEPARTMENT OF EDUCATION</a:t>
            </a:r>
            <a:endParaRPr sz="1467"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en" sz="1467" b="0" i="0" u="none" strike="noStrike" cap="none">
                <a:solidFill>
                  <a:srgbClr val="0C9B74"/>
                </a:solidFill>
                <a:latin typeface="Arial"/>
                <a:ea typeface="Arial"/>
                <a:cs typeface="Arial"/>
                <a:sym typeface="Arial"/>
              </a:rPr>
              <a:t>Tony Thurmond, State Superintendent of Public Instruction</a:t>
            </a:r>
            <a:endParaRPr sz="1467" b="0" i="0" u="none" strike="noStrike" cap="none">
              <a:solidFill>
                <a:srgbClr val="000000"/>
              </a:solidFill>
              <a:latin typeface="Arial"/>
              <a:ea typeface="Arial"/>
              <a:cs typeface="Arial"/>
              <a:sym typeface="Arial"/>
            </a:endParaRPr>
          </a:p>
        </p:txBody>
      </p:sp>
      <p:sp>
        <p:nvSpPr>
          <p:cNvPr id="18" name="Google Shape;18;p63"/>
          <p:cNvSpPr txBox="1">
            <a:spLocks noGrp="1"/>
          </p:cNvSpPr>
          <p:nvPr>
            <p:ph type="ctrTitle"/>
          </p:nvPr>
        </p:nvSpPr>
        <p:spPr>
          <a:xfrm>
            <a:off x="1524000" y="1122363"/>
            <a:ext cx="9144000" cy="23876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SzPts val="1100"/>
              <a:buNone/>
              <a:defRPr sz="6000"/>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9" name="Google Shape;19;p63"/>
          <p:cNvSpPr txBox="1">
            <a:spLocks noGrp="1"/>
          </p:cNvSpPr>
          <p:nvPr>
            <p:ph type="subTitle" idx="1"/>
          </p:nvPr>
        </p:nvSpPr>
        <p:spPr>
          <a:xfrm>
            <a:off x="1524000" y="3602037"/>
            <a:ext cx="9144000" cy="1655600"/>
          </a:xfrm>
          <a:prstGeom prst="rect">
            <a:avLst/>
          </a:prstGeom>
          <a:noFill/>
          <a:ln>
            <a:noFill/>
          </a:ln>
        </p:spPr>
        <p:txBody>
          <a:bodyPr spcFirstLastPara="1" wrap="square" lIns="68575" tIns="34275" rIns="68575" bIns="34275" anchor="t" anchorCtr="0">
            <a:noAutofit/>
          </a:bodyPr>
          <a:lstStyle>
            <a:lvl1pPr lvl="0" algn="ctr">
              <a:lnSpc>
                <a:spcPct val="90000"/>
              </a:lnSpc>
              <a:spcBef>
                <a:spcPts val="1067"/>
              </a:spcBef>
              <a:spcAft>
                <a:spcPts val="0"/>
              </a:spcAft>
              <a:buClr>
                <a:schemeClr val="dk1"/>
              </a:buClr>
              <a:buSzPts val="1800"/>
              <a:buNone/>
              <a:defRPr sz="2400"/>
            </a:lvl1pPr>
            <a:lvl2pPr lvl="1" algn="ctr">
              <a:lnSpc>
                <a:spcPct val="90000"/>
              </a:lnSpc>
              <a:spcBef>
                <a:spcPts val="533"/>
              </a:spcBef>
              <a:spcAft>
                <a:spcPts val="0"/>
              </a:spcAft>
              <a:buClr>
                <a:schemeClr val="dk1"/>
              </a:buClr>
              <a:buSzPts val="1500"/>
              <a:buNone/>
              <a:defRPr sz="2000"/>
            </a:lvl2pPr>
            <a:lvl3pPr lvl="2" algn="ctr">
              <a:lnSpc>
                <a:spcPct val="90000"/>
              </a:lnSpc>
              <a:spcBef>
                <a:spcPts val="533"/>
              </a:spcBef>
              <a:spcAft>
                <a:spcPts val="0"/>
              </a:spcAft>
              <a:buClr>
                <a:schemeClr val="dk1"/>
              </a:buClr>
              <a:buSzPts val="1400"/>
              <a:buNone/>
              <a:defRPr sz="1867"/>
            </a:lvl3pPr>
            <a:lvl4pPr lvl="3" algn="ctr">
              <a:lnSpc>
                <a:spcPct val="90000"/>
              </a:lnSpc>
              <a:spcBef>
                <a:spcPts val="533"/>
              </a:spcBef>
              <a:spcAft>
                <a:spcPts val="0"/>
              </a:spcAft>
              <a:buClr>
                <a:schemeClr val="dk1"/>
              </a:buClr>
              <a:buSzPts val="1200"/>
              <a:buNone/>
              <a:defRPr sz="1600"/>
            </a:lvl4pPr>
            <a:lvl5pPr lvl="4" algn="ctr">
              <a:lnSpc>
                <a:spcPct val="90000"/>
              </a:lnSpc>
              <a:spcBef>
                <a:spcPts val="533"/>
              </a:spcBef>
              <a:spcAft>
                <a:spcPts val="0"/>
              </a:spcAft>
              <a:buClr>
                <a:schemeClr val="dk1"/>
              </a:buClr>
              <a:buSzPts val="1200"/>
              <a:buNone/>
              <a:defRPr sz="1600"/>
            </a:lvl5pPr>
            <a:lvl6pPr lvl="5" algn="ctr">
              <a:lnSpc>
                <a:spcPct val="90000"/>
              </a:lnSpc>
              <a:spcBef>
                <a:spcPts val="533"/>
              </a:spcBef>
              <a:spcAft>
                <a:spcPts val="0"/>
              </a:spcAft>
              <a:buClr>
                <a:schemeClr val="dk1"/>
              </a:buClr>
              <a:buSzPts val="1200"/>
              <a:buNone/>
              <a:defRPr sz="1600"/>
            </a:lvl6pPr>
            <a:lvl7pPr lvl="6" algn="ctr">
              <a:lnSpc>
                <a:spcPct val="90000"/>
              </a:lnSpc>
              <a:spcBef>
                <a:spcPts val="533"/>
              </a:spcBef>
              <a:spcAft>
                <a:spcPts val="0"/>
              </a:spcAft>
              <a:buClr>
                <a:schemeClr val="dk1"/>
              </a:buClr>
              <a:buSzPts val="1200"/>
              <a:buNone/>
              <a:defRPr sz="1600"/>
            </a:lvl7pPr>
            <a:lvl8pPr lvl="7" algn="ctr">
              <a:lnSpc>
                <a:spcPct val="90000"/>
              </a:lnSpc>
              <a:spcBef>
                <a:spcPts val="533"/>
              </a:spcBef>
              <a:spcAft>
                <a:spcPts val="0"/>
              </a:spcAft>
              <a:buClr>
                <a:schemeClr val="dk1"/>
              </a:buClr>
              <a:buSzPts val="1200"/>
              <a:buNone/>
              <a:defRPr sz="1600"/>
            </a:lvl8pPr>
            <a:lvl9pPr lvl="8" algn="ctr">
              <a:lnSpc>
                <a:spcPct val="90000"/>
              </a:lnSpc>
              <a:spcBef>
                <a:spcPts val="533"/>
              </a:spcBef>
              <a:spcAft>
                <a:spcPts val="0"/>
              </a:spcAft>
              <a:buClr>
                <a:schemeClr val="dk1"/>
              </a:buClr>
              <a:buSzPts val="1200"/>
              <a:buNone/>
              <a:defRPr sz="1600"/>
            </a:lvl9pPr>
          </a:lstStyle>
          <a:p>
            <a:r>
              <a:rPr lang="en-US"/>
              <a:t>Click to edit Master subtitle style</a:t>
            </a:r>
            <a:endParaRPr/>
          </a:p>
        </p:txBody>
      </p:sp>
      <p:sp>
        <p:nvSpPr>
          <p:cNvPr id="20" name="Google Shape;20;p63"/>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6/6/2024</a:t>
            </a:fld>
            <a:endParaRPr lang="en-US"/>
          </a:p>
        </p:txBody>
      </p:sp>
      <p:sp>
        <p:nvSpPr>
          <p:cNvPr id="21" name="Google Shape;21;p63"/>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22" name="Google Shape;22;p63"/>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460925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128"/>
        <p:cNvGrpSpPr/>
        <p:nvPr/>
      </p:nvGrpSpPr>
      <p:grpSpPr>
        <a:xfrm>
          <a:off x="0" y="0"/>
          <a:ext cx="0" cy="0"/>
          <a:chOff x="0" y="0"/>
          <a:chExt cx="0" cy="0"/>
        </a:xfrm>
      </p:grpSpPr>
      <p:sp>
        <p:nvSpPr>
          <p:cNvPr id="129" name="Google Shape;129;p81"/>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30" name="Google Shape;130;p81"/>
          <p:cNvSpPr txBox="1">
            <a:spLocks noGrp="1"/>
          </p:cNvSpPr>
          <p:nvPr>
            <p:ph type="body" idx="1"/>
          </p:nvPr>
        </p:nvSpPr>
        <p:spPr>
          <a:xfrm rot="5400000">
            <a:off x="3918888" y="-738975"/>
            <a:ext cx="4351200" cy="94804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31" name="Google Shape;131;p81"/>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6/6/2024</a:t>
            </a:fld>
            <a:endParaRPr lang="en-US"/>
          </a:p>
        </p:txBody>
      </p:sp>
      <p:sp>
        <p:nvSpPr>
          <p:cNvPr id="132" name="Google Shape;132;p81"/>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33" name="Google Shape;133;p81"/>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1515097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134"/>
        <p:cNvGrpSpPr/>
        <p:nvPr/>
      </p:nvGrpSpPr>
      <p:grpSpPr>
        <a:xfrm>
          <a:off x="0" y="0"/>
          <a:ext cx="0" cy="0"/>
          <a:chOff x="0" y="0"/>
          <a:chExt cx="0" cy="0"/>
        </a:xfrm>
      </p:grpSpPr>
      <p:sp>
        <p:nvSpPr>
          <p:cNvPr id="135" name="Google Shape;135;p82"/>
          <p:cNvSpPr txBox="1">
            <a:spLocks noGrp="1"/>
          </p:cNvSpPr>
          <p:nvPr>
            <p:ph type="title"/>
          </p:nvPr>
        </p:nvSpPr>
        <p:spPr>
          <a:xfrm rot="5400000">
            <a:off x="7133400" y="1956725"/>
            <a:ext cx="5812000" cy="26288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36" name="Google Shape;136;p82"/>
          <p:cNvSpPr txBox="1">
            <a:spLocks noGrp="1"/>
          </p:cNvSpPr>
          <p:nvPr>
            <p:ph type="body" idx="1"/>
          </p:nvPr>
        </p:nvSpPr>
        <p:spPr>
          <a:xfrm rot="5400000">
            <a:off x="1799300" y="-596075"/>
            <a:ext cx="5812000" cy="77344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37" name="Google Shape;137;p82"/>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6/6/2024</a:t>
            </a:fld>
            <a:endParaRPr lang="en-US"/>
          </a:p>
        </p:txBody>
      </p:sp>
      <p:sp>
        <p:nvSpPr>
          <p:cNvPr id="138" name="Google Shape;138;p82"/>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39" name="Google Shape;139;p82"/>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3030517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se Slide (No Content)">
  <p:cSld name="Base Slide (No Content)">
    <p:spTree>
      <p:nvGrpSpPr>
        <p:cNvPr id="1" name="Shape 154"/>
        <p:cNvGrpSpPr/>
        <p:nvPr/>
      </p:nvGrpSpPr>
      <p:grpSpPr>
        <a:xfrm>
          <a:off x="0" y="0"/>
          <a:ext cx="0" cy="0"/>
          <a:chOff x="0" y="0"/>
          <a:chExt cx="0" cy="0"/>
        </a:xfrm>
      </p:grpSpPr>
      <p:sp>
        <p:nvSpPr>
          <p:cNvPr id="155" name="Google Shape;155;g8365557339_0_121"/>
          <p:cNvSpPr txBox="1"/>
          <p:nvPr/>
        </p:nvSpPr>
        <p:spPr>
          <a:xfrm>
            <a:off x="2209800" y="1600200"/>
            <a:ext cx="4580400" cy="2690800"/>
          </a:xfrm>
          <a:prstGeom prst="rect">
            <a:avLst/>
          </a:prstGeom>
          <a:noFill/>
          <a:ln>
            <a:noFill/>
          </a:ln>
        </p:spPr>
        <p:txBody>
          <a:bodyPr spcFirstLastPara="1" wrap="square" lIns="91433" tIns="45700" rIns="91433" bIns="45700" anchor="b" anchorCtr="0">
            <a:noAutofit/>
          </a:bodyPr>
          <a:lstStyle/>
          <a:p>
            <a:pPr marL="0" marR="0" lvl="0" indent="0" algn="l" rtl="0">
              <a:lnSpc>
                <a:spcPct val="85000"/>
              </a:lnSpc>
              <a:spcBef>
                <a:spcPts val="0"/>
              </a:spcBef>
              <a:spcAft>
                <a:spcPts val="0"/>
              </a:spcAft>
              <a:buClr>
                <a:schemeClr val="dk1"/>
              </a:buClr>
              <a:buSzPts val="3800"/>
              <a:buFont typeface="Corbel"/>
              <a:buNone/>
            </a:pPr>
            <a:endParaRPr sz="5067" b="1" i="0" u="none" strike="noStrike" cap="none">
              <a:solidFill>
                <a:schemeClr val="dk1"/>
              </a:solidFill>
              <a:latin typeface="Corbel"/>
              <a:ea typeface="Corbel"/>
              <a:cs typeface="Corbel"/>
              <a:sym typeface="Corbel"/>
            </a:endParaRPr>
          </a:p>
        </p:txBody>
      </p:sp>
      <p:sp>
        <p:nvSpPr>
          <p:cNvPr id="156" name="Google Shape;156;g8365557339_0_121"/>
          <p:cNvSpPr txBox="1"/>
          <p:nvPr/>
        </p:nvSpPr>
        <p:spPr>
          <a:xfrm>
            <a:off x="362124" y="6424429"/>
            <a:ext cx="407200" cy="292800"/>
          </a:xfrm>
          <a:prstGeom prst="rect">
            <a:avLst/>
          </a:prstGeom>
          <a:noFill/>
          <a:ln>
            <a:noFill/>
          </a:ln>
        </p:spPr>
        <p:txBody>
          <a:bodyPr spcFirstLastPara="1" wrap="square" lIns="91433" tIns="45700" rIns="91433" bIns="45700" anchor="ctr" anchorCtr="1">
            <a:noAutofit/>
          </a:bodyPr>
          <a:lstStyle/>
          <a:p>
            <a:pPr marL="0" marR="0" lvl="0" indent="0" algn="l" rtl="0">
              <a:spcBef>
                <a:spcPts val="0"/>
              </a:spcBef>
              <a:spcAft>
                <a:spcPts val="0"/>
              </a:spcAft>
              <a:buNone/>
            </a:pPr>
            <a:fld id="{00000000-1234-1234-1234-123412341234}" type="slidenum">
              <a:rPr lang="en" sz="1333" b="1" i="0" u="none" strike="noStrike" cap="none">
                <a:solidFill>
                  <a:schemeClr val="lt1"/>
                </a:solidFill>
                <a:latin typeface="Trebuchet MS"/>
                <a:ea typeface="Trebuchet MS"/>
                <a:cs typeface="Trebuchet MS"/>
                <a:sym typeface="Trebuchet MS"/>
              </a:rPr>
              <a:pPr marL="0" marR="0" lvl="0" indent="0" algn="l" rtl="0">
                <a:spcBef>
                  <a:spcPts val="0"/>
                </a:spcBef>
                <a:spcAft>
                  <a:spcPts val="0"/>
                </a:spcAft>
                <a:buNone/>
              </a:pPr>
              <a:t>‹#›</a:t>
            </a:fld>
            <a:endParaRPr sz="1333" b="1" i="0" u="none" strike="noStrike" cap="none">
              <a:solidFill>
                <a:schemeClr val="lt1"/>
              </a:solidFill>
              <a:latin typeface="Trebuchet MS"/>
              <a:ea typeface="Trebuchet MS"/>
              <a:cs typeface="Trebuchet MS"/>
              <a:sym typeface="Trebuchet MS"/>
            </a:endParaRPr>
          </a:p>
        </p:txBody>
      </p:sp>
    </p:spTree>
    <p:extLst>
      <p:ext uri="{BB962C8B-B14F-4D97-AF65-F5344CB8AC3E}">
        <p14:creationId xmlns:p14="http://schemas.microsoft.com/office/powerpoint/2010/main" val="4229419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23"/>
        <p:cNvGrpSpPr/>
        <p:nvPr/>
      </p:nvGrpSpPr>
      <p:grpSpPr>
        <a:xfrm>
          <a:off x="0" y="0"/>
          <a:ext cx="0" cy="0"/>
          <a:chOff x="0" y="0"/>
          <a:chExt cx="0" cy="0"/>
        </a:xfrm>
      </p:grpSpPr>
      <p:sp>
        <p:nvSpPr>
          <p:cNvPr id="24" name="Google Shape;24;p64"/>
          <p:cNvSpPr txBox="1">
            <a:spLocks noGrp="1"/>
          </p:cNvSpPr>
          <p:nvPr>
            <p:ph type="title"/>
          </p:nvPr>
        </p:nvSpPr>
        <p:spPr>
          <a:xfrm>
            <a:off x="839788" y="457200"/>
            <a:ext cx="3932400" cy="16000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SzPts val="1100"/>
              <a:buNone/>
              <a:defRPr sz="3200"/>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25" name="Google Shape;25;p64"/>
          <p:cNvSpPr>
            <a:spLocks noGrp="1"/>
          </p:cNvSpPr>
          <p:nvPr>
            <p:ph type="pic" idx="2"/>
          </p:nvPr>
        </p:nvSpPr>
        <p:spPr>
          <a:xfrm>
            <a:off x="5183188" y="987425"/>
            <a:ext cx="6172000" cy="48736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1067"/>
              </a:spcBef>
              <a:spcAft>
                <a:spcPts val="0"/>
              </a:spcAft>
              <a:buClr>
                <a:schemeClr val="dk1"/>
              </a:buClr>
              <a:buSzPts val="24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33"/>
              </a:spcBef>
              <a:spcAft>
                <a:spcPts val="0"/>
              </a:spcAft>
              <a:buClr>
                <a:schemeClr val="dk1"/>
              </a:buClr>
              <a:buSzPts val="2100"/>
              <a:buFont typeface="Century Gothic"/>
              <a:buNone/>
              <a:defRPr sz="2800" b="0" i="0" u="none" strike="noStrike" cap="none">
                <a:solidFill>
                  <a:schemeClr val="dk1"/>
                </a:solidFill>
                <a:latin typeface="Arial"/>
                <a:ea typeface="Arial"/>
                <a:cs typeface="Arial"/>
                <a:sym typeface="Arial"/>
              </a:defRPr>
            </a:lvl2pPr>
            <a:lvl3pPr marR="0" lvl="2" algn="l" rtl="0">
              <a:lnSpc>
                <a:spcPct val="90000"/>
              </a:lnSpc>
              <a:spcBef>
                <a:spcPts val="533"/>
              </a:spcBef>
              <a:spcAft>
                <a:spcPts val="0"/>
              </a:spcAft>
              <a:buClr>
                <a:schemeClr val="dk1"/>
              </a:buClr>
              <a:buSzPts val="1800"/>
              <a:buFont typeface="Noto Sans Symbols"/>
              <a:buNone/>
              <a:defRPr sz="2400" b="0" i="0" u="none" strike="noStrike" cap="none">
                <a:solidFill>
                  <a:schemeClr val="dk1"/>
                </a:solidFill>
                <a:latin typeface="Arial"/>
                <a:ea typeface="Arial"/>
                <a:cs typeface="Arial"/>
                <a:sym typeface="Arial"/>
              </a:defRPr>
            </a:lvl3pPr>
            <a:lvl4pPr marR="0" lvl="3" algn="l" rtl="0">
              <a:lnSpc>
                <a:spcPct val="90000"/>
              </a:lnSpc>
              <a:spcBef>
                <a:spcPts val="533"/>
              </a:spcBef>
              <a:spcAft>
                <a:spcPts val="0"/>
              </a:spcAft>
              <a:buClr>
                <a:schemeClr val="dk1"/>
              </a:buClr>
              <a:buSzPts val="1500"/>
              <a:buFont typeface="Noto Sans Symbols"/>
              <a:buNone/>
              <a:defRPr sz="2000" b="0" i="0" u="none" strike="noStrike" cap="none">
                <a:solidFill>
                  <a:schemeClr val="dk1"/>
                </a:solidFill>
                <a:latin typeface="Arial"/>
                <a:ea typeface="Arial"/>
                <a:cs typeface="Arial"/>
                <a:sym typeface="Arial"/>
              </a:defRPr>
            </a:lvl4pPr>
            <a:lvl5pPr marR="0" lvl="4"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Arial"/>
                <a:ea typeface="Arial"/>
                <a:cs typeface="Arial"/>
                <a:sym typeface="Arial"/>
              </a:defRPr>
            </a:lvl9pPr>
          </a:lstStyle>
          <a:p>
            <a:r>
              <a:rPr lang="en-US"/>
              <a:t>Click icon to add picture</a:t>
            </a:r>
            <a:endParaRPr/>
          </a:p>
        </p:txBody>
      </p:sp>
      <p:sp>
        <p:nvSpPr>
          <p:cNvPr id="26" name="Google Shape;26;p64"/>
          <p:cNvSpPr txBox="1">
            <a:spLocks noGrp="1"/>
          </p:cNvSpPr>
          <p:nvPr>
            <p:ph type="body" idx="1"/>
          </p:nvPr>
        </p:nvSpPr>
        <p:spPr>
          <a:xfrm>
            <a:off x="839788" y="2057400"/>
            <a:ext cx="3932400" cy="3811600"/>
          </a:xfrm>
          <a:prstGeom prst="rect">
            <a:avLst/>
          </a:prstGeom>
          <a:noFill/>
          <a:ln>
            <a:noFill/>
          </a:ln>
        </p:spPr>
        <p:txBody>
          <a:bodyPr spcFirstLastPara="1" wrap="square" lIns="68575" tIns="34275" rIns="68575" bIns="34275" anchor="t" anchorCtr="0">
            <a:noAutofit/>
          </a:bodyPr>
          <a:lstStyle>
            <a:lvl1pPr marL="609585" lvl="0" indent="-304792" algn="l">
              <a:lnSpc>
                <a:spcPct val="90000"/>
              </a:lnSpc>
              <a:spcBef>
                <a:spcPts val="1067"/>
              </a:spcBef>
              <a:spcAft>
                <a:spcPts val="0"/>
              </a:spcAft>
              <a:buClr>
                <a:schemeClr val="dk1"/>
              </a:buClr>
              <a:buSzPts val="1200"/>
              <a:buNone/>
              <a:defRPr sz="1600"/>
            </a:lvl1pPr>
            <a:lvl2pPr marL="1219170" lvl="1" indent="-304792" algn="l">
              <a:lnSpc>
                <a:spcPct val="90000"/>
              </a:lnSpc>
              <a:spcBef>
                <a:spcPts val="533"/>
              </a:spcBef>
              <a:spcAft>
                <a:spcPts val="0"/>
              </a:spcAft>
              <a:buClr>
                <a:schemeClr val="dk1"/>
              </a:buClr>
              <a:buSzPts val="1100"/>
              <a:buNone/>
              <a:defRPr sz="1467"/>
            </a:lvl2pPr>
            <a:lvl3pPr marL="1828754" lvl="2" indent="-304792" algn="l">
              <a:lnSpc>
                <a:spcPct val="90000"/>
              </a:lnSpc>
              <a:spcBef>
                <a:spcPts val="533"/>
              </a:spcBef>
              <a:spcAft>
                <a:spcPts val="0"/>
              </a:spcAft>
              <a:buClr>
                <a:schemeClr val="dk1"/>
              </a:buClr>
              <a:buSzPts val="900"/>
              <a:buNone/>
              <a:defRPr sz="1200"/>
            </a:lvl3pPr>
            <a:lvl4pPr marL="2438339" lvl="3" indent="-304792" algn="l">
              <a:lnSpc>
                <a:spcPct val="90000"/>
              </a:lnSpc>
              <a:spcBef>
                <a:spcPts val="533"/>
              </a:spcBef>
              <a:spcAft>
                <a:spcPts val="0"/>
              </a:spcAft>
              <a:buClr>
                <a:schemeClr val="dk1"/>
              </a:buClr>
              <a:buSzPts val="800"/>
              <a:buNone/>
              <a:defRPr sz="1067"/>
            </a:lvl4pPr>
            <a:lvl5pPr marL="3047924" lvl="4" indent="-304792" algn="l">
              <a:lnSpc>
                <a:spcPct val="90000"/>
              </a:lnSpc>
              <a:spcBef>
                <a:spcPts val="533"/>
              </a:spcBef>
              <a:spcAft>
                <a:spcPts val="0"/>
              </a:spcAft>
              <a:buClr>
                <a:schemeClr val="dk1"/>
              </a:buClr>
              <a:buSzPts val="800"/>
              <a:buNone/>
              <a:defRPr sz="1067"/>
            </a:lvl5pPr>
            <a:lvl6pPr marL="3657509" lvl="5" indent="-304792" algn="l">
              <a:lnSpc>
                <a:spcPct val="90000"/>
              </a:lnSpc>
              <a:spcBef>
                <a:spcPts val="533"/>
              </a:spcBef>
              <a:spcAft>
                <a:spcPts val="0"/>
              </a:spcAft>
              <a:buClr>
                <a:schemeClr val="dk1"/>
              </a:buClr>
              <a:buSzPts val="800"/>
              <a:buNone/>
              <a:defRPr sz="1067"/>
            </a:lvl6pPr>
            <a:lvl7pPr marL="4267093" lvl="6" indent="-304792" algn="l">
              <a:lnSpc>
                <a:spcPct val="90000"/>
              </a:lnSpc>
              <a:spcBef>
                <a:spcPts val="533"/>
              </a:spcBef>
              <a:spcAft>
                <a:spcPts val="0"/>
              </a:spcAft>
              <a:buClr>
                <a:schemeClr val="dk1"/>
              </a:buClr>
              <a:buSzPts val="800"/>
              <a:buNone/>
              <a:defRPr sz="1067"/>
            </a:lvl7pPr>
            <a:lvl8pPr marL="4876678" lvl="7" indent="-304792" algn="l">
              <a:lnSpc>
                <a:spcPct val="90000"/>
              </a:lnSpc>
              <a:spcBef>
                <a:spcPts val="533"/>
              </a:spcBef>
              <a:spcAft>
                <a:spcPts val="0"/>
              </a:spcAft>
              <a:buClr>
                <a:schemeClr val="dk1"/>
              </a:buClr>
              <a:buSzPts val="800"/>
              <a:buNone/>
              <a:defRPr sz="1067"/>
            </a:lvl8pPr>
            <a:lvl9pPr marL="5486263" lvl="8" indent="-304792" algn="l">
              <a:lnSpc>
                <a:spcPct val="90000"/>
              </a:lnSpc>
              <a:spcBef>
                <a:spcPts val="533"/>
              </a:spcBef>
              <a:spcAft>
                <a:spcPts val="0"/>
              </a:spcAft>
              <a:buClr>
                <a:schemeClr val="dk1"/>
              </a:buClr>
              <a:buSzPts val="800"/>
              <a:buNone/>
              <a:defRPr sz="1067"/>
            </a:lvl9pPr>
          </a:lstStyle>
          <a:p>
            <a:pPr lvl="0"/>
            <a:r>
              <a:rPr lang="en-US"/>
              <a:t>Click to edit Master text styles</a:t>
            </a:r>
          </a:p>
        </p:txBody>
      </p:sp>
      <p:sp>
        <p:nvSpPr>
          <p:cNvPr id="27" name="Google Shape;27;p64"/>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6/6/2024</a:t>
            </a:fld>
            <a:endParaRPr lang="en-US"/>
          </a:p>
        </p:txBody>
      </p:sp>
      <p:sp>
        <p:nvSpPr>
          <p:cNvPr id="28" name="Google Shape;28;p64"/>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29" name="Google Shape;29;p64"/>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1004281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30"/>
        <p:cNvGrpSpPr/>
        <p:nvPr/>
      </p:nvGrpSpPr>
      <p:grpSpPr>
        <a:xfrm>
          <a:off x="0" y="0"/>
          <a:ext cx="0" cy="0"/>
          <a:chOff x="0" y="0"/>
          <a:chExt cx="0" cy="0"/>
        </a:xfrm>
      </p:grpSpPr>
      <p:sp>
        <p:nvSpPr>
          <p:cNvPr id="31" name="Google Shape;31;p65"/>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sz="4000"/>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32" name="Google Shape;32;p65"/>
          <p:cNvSpPr txBox="1">
            <a:spLocks noGrp="1"/>
          </p:cNvSpPr>
          <p:nvPr>
            <p:ph type="body" idx="1"/>
          </p:nvPr>
        </p:nvSpPr>
        <p:spPr>
          <a:xfrm>
            <a:off x="1354137" y="1825625"/>
            <a:ext cx="9480400" cy="43512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sz="2400"/>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33" name="Google Shape;33;p65"/>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6/6/2024</a:t>
            </a:fld>
            <a:endParaRPr lang="en-US"/>
          </a:p>
        </p:txBody>
      </p:sp>
      <p:sp>
        <p:nvSpPr>
          <p:cNvPr id="34" name="Google Shape;34;p65"/>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35" name="Google Shape;35;p65"/>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3939406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ustom layout 3">
  <p:cSld name="Custom layout 3">
    <p:bg>
      <p:bgPr>
        <a:solidFill>
          <a:srgbClr val="FFFFFF"/>
        </a:solidFill>
        <a:effectLst/>
      </p:bgPr>
    </p:bg>
    <p:spTree>
      <p:nvGrpSpPr>
        <p:cNvPr id="1" name="Shape 70"/>
        <p:cNvGrpSpPr/>
        <p:nvPr/>
      </p:nvGrpSpPr>
      <p:grpSpPr>
        <a:xfrm>
          <a:off x="0" y="0"/>
          <a:ext cx="0" cy="0"/>
          <a:chOff x="0" y="0"/>
          <a:chExt cx="0" cy="0"/>
        </a:xfrm>
      </p:grpSpPr>
      <p:sp>
        <p:nvSpPr>
          <p:cNvPr id="71" name="Google Shape;71;p71"/>
          <p:cNvSpPr/>
          <p:nvPr/>
        </p:nvSpPr>
        <p:spPr>
          <a:xfrm>
            <a:off x="0" y="0"/>
            <a:ext cx="12192000" cy="6858000"/>
          </a:xfrm>
          <a:prstGeom prst="rect">
            <a:avLst/>
          </a:prstGeom>
          <a:solidFill>
            <a:srgbClr val="0076A3"/>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2" name="Google Shape;72;p71"/>
          <p:cNvSpPr/>
          <p:nvPr/>
        </p:nvSpPr>
        <p:spPr>
          <a:xfrm>
            <a:off x="898400" y="719000"/>
            <a:ext cx="10395200" cy="5420000"/>
          </a:xfrm>
          <a:prstGeom prst="rect">
            <a:avLst/>
          </a:prstGeom>
          <a:solidFill>
            <a:srgbClr val="FFFFFF"/>
          </a:solidFill>
          <a:ln w="114300" cap="flat" cmpd="thinThick">
            <a:solidFill>
              <a:srgbClr val="FFFFFF"/>
            </a:solidFill>
            <a:prstDash val="solid"/>
            <a:miter lim="8000"/>
            <a:headEnd type="none" w="sm" len="sm"/>
            <a:tailEnd type="none" w="sm" len="sm"/>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3" name="Google Shape;73;p71"/>
          <p:cNvSpPr txBox="1">
            <a:spLocks noGrp="1"/>
          </p:cNvSpPr>
          <p:nvPr>
            <p:ph type="sldNum" idx="12"/>
          </p:nvPr>
        </p:nvSpPr>
        <p:spPr>
          <a:xfrm>
            <a:off x="11296611" y="6217623"/>
            <a:ext cx="731600" cy="5248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71197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79"/>
        <p:cNvGrpSpPr/>
        <p:nvPr/>
      </p:nvGrpSpPr>
      <p:grpSpPr>
        <a:xfrm>
          <a:off x="0" y="0"/>
          <a:ext cx="0" cy="0"/>
          <a:chOff x="0" y="0"/>
          <a:chExt cx="0" cy="0"/>
        </a:xfrm>
      </p:grpSpPr>
      <p:sp>
        <p:nvSpPr>
          <p:cNvPr id="80" name="Google Shape;80;p73"/>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81" name="Google Shape;81;p73"/>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6/6/2024</a:t>
            </a:fld>
            <a:endParaRPr lang="en-US"/>
          </a:p>
        </p:txBody>
      </p:sp>
      <p:sp>
        <p:nvSpPr>
          <p:cNvPr id="82" name="Google Shape;82;p73"/>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83" name="Google Shape;83;p73"/>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182495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84"/>
        <p:cNvGrpSpPr/>
        <p:nvPr/>
      </p:nvGrpSpPr>
      <p:grpSpPr>
        <a:xfrm>
          <a:off x="0" y="0"/>
          <a:ext cx="0" cy="0"/>
          <a:chOff x="0" y="0"/>
          <a:chExt cx="0" cy="0"/>
        </a:xfrm>
      </p:grpSpPr>
      <p:sp>
        <p:nvSpPr>
          <p:cNvPr id="85" name="Google Shape;85;p74"/>
          <p:cNvSpPr txBox="1">
            <a:spLocks noGrp="1"/>
          </p:cNvSpPr>
          <p:nvPr>
            <p:ph type="title"/>
          </p:nvPr>
        </p:nvSpPr>
        <p:spPr>
          <a:xfrm>
            <a:off x="831851" y="1709739"/>
            <a:ext cx="10515600" cy="28528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SzPts val="1100"/>
              <a:buNone/>
              <a:defRPr sz="6000"/>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86" name="Google Shape;86;p74"/>
          <p:cNvSpPr txBox="1">
            <a:spLocks noGrp="1"/>
          </p:cNvSpPr>
          <p:nvPr>
            <p:ph type="body" idx="1"/>
          </p:nvPr>
        </p:nvSpPr>
        <p:spPr>
          <a:xfrm>
            <a:off x="831851" y="4589463"/>
            <a:ext cx="10515600" cy="1500000"/>
          </a:xfrm>
          <a:prstGeom prst="rect">
            <a:avLst/>
          </a:prstGeom>
          <a:noFill/>
          <a:ln>
            <a:noFill/>
          </a:ln>
        </p:spPr>
        <p:txBody>
          <a:bodyPr spcFirstLastPara="1" wrap="square" lIns="68575" tIns="34275" rIns="68575" bIns="34275" anchor="t" anchorCtr="0">
            <a:noAutofit/>
          </a:bodyPr>
          <a:lstStyle>
            <a:lvl1pPr marL="609585" lvl="0" indent="-304792" algn="l">
              <a:lnSpc>
                <a:spcPct val="90000"/>
              </a:lnSpc>
              <a:spcBef>
                <a:spcPts val="1067"/>
              </a:spcBef>
              <a:spcAft>
                <a:spcPts val="0"/>
              </a:spcAft>
              <a:buClr>
                <a:srgbClr val="888888"/>
              </a:buClr>
              <a:buSzPts val="1800"/>
              <a:buNone/>
              <a:defRPr sz="2400">
                <a:solidFill>
                  <a:srgbClr val="888888"/>
                </a:solidFill>
              </a:defRPr>
            </a:lvl1pPr>
            <a:lvl2pPr marL="1219170" lvl="1" indent="-304792" algn="l">
              <a:lnSpc>
                <a:spcPct val="90000"/>
              </a:lnSpc>
              <a:spcBef>
                <a:spcPts val="533"/>
              </a:spcBef>
              <a:spcAft>
                <a:spcPts val="0"/>
              </a:spcAft>
              <a:buClr>
                <a:srgbClr val="888888"/>
              </a:buClr>
              <a:buSzPts val="1500"/>
              <a:buNone/>
              <a:defRPr sz="2000">
                <a:solidFill>
                  <a:srgbClr val="888888"/>
                </a:solidFill>
              </a:defRPr>
            </a:lvl2pPr>
            <a:lvl3pPr marL="1828754" lvl="2" indent="-304792" algn="l">
              <a:lnSpc>
                <a:spcPct val="90000"/>
              </a:lnSpc>
              <a:spcBef>
                <a:spcPts val="533"/>
              </a:spcBef>
              <a:spcAft>
                <a:spcPts val="0"/>
              </a:spcAft>
              <a:buClr>
                <a:srgbClr val="888888"/>
              </a:buClr>
              <a:buSzPts val="1400"/>
              <a:buNone/>
              <a:defRPr sz="1867">
                <a:solidFill>
                  <a:srgbClr val="888888"/>
                </a:solidFill>
              </a:defRPr>
            </a:lvl3pPr>
            <a:lvl4pPr marL="2438339" lvl="3" indent="-304792" algn="l">
              <a:lnSpc>
                <a:spcPct val="90000"/>
              </a:lnSpc>
              <a:spcBef>
                <a:spcPts val="533"/>
              </a:spcBef>
              <a:spcAft>
                <a:spcPts val="0"/>
              </a:spcAft>
              <a:buClr>
                <a:srgbClr val="888888"/>
              </a:buClr>
              <a:buSzPts val="1200"/>
              <a:buNone/>
              <a:defRPr sz="1600">
                <a:solidFill>
                  <a:srgbClr val="888888"/>
                </a:solidFill>
              </a:defRPr>
            </a:lvl4pPr>
            <a:lvl5pPr marL="3047924" lvl="4" indent="-304792" algn="l">
              <a:lnSpc>
                <a:spcPct val="90000"/>
              </a:lnSpc>
              <a:spcBef>
                <a:spcPts val="533"/>
              </a:spcBef>
              <a:spcAft>
                <a:spcPts val="0"/>
              </a:spcAft>
              <a:buClr>
                <a:srgbClr val="888888"/>
              </a:buClr>
              <a:buSzPts val="1200"/>
              <a:buNone/>
              <a:defRPr sz="1600">
                <a:solidFill>
                  <a:srgbClr val="888888"/>
                </a:solidFill>
              </a:defRPr>
            </a:lvl5pPr>
            <a:lvl6pPr marL="3657509" lvl="5" indent="-304792" algn="l">
              <a:lnSpc>
                <a:spcPct val="90000"/>
              </a:lnSpc>
              <a:spcBef>
                <a:spcPts val="533"/>
              </a:spcBef>
              <a:spcAft>
                <a:spcPts val="0"/>
              </a:spcAft>
              <a:buClr>
                <a:srgbClr val="888888"/>
              </a:buClr>
              <a:buSzPts val="1200"/>
              <a:buNone/>
              <a:defRPr sz="1600">
                <a:solidFill>
                  <a:srgbClr val="888888"/>
                </a:solidFill>
              </a:defRPr>
            </a:lvl6pPr>
            <a:lvl7pPr marL="4267093" lvl="6" indent="-304792" algn="l">
              <a:lnSpc>
                <a:spcPct val="90000"/>
              </a:lnSpc>
              <a:spcBef>
                <a:spcPts val="533"/>
              </a:spcBef>
              <a:spcAft>
                <a:spcPts val="0"/>
              </a:spcAft>
              <a:buClr>
                <a:srgbClr val="888888"/>
              </a:buClr>
              <a:buSzPts val="1200"/>
              <a:buNone/>
              <a:defRPr sz="1600">
                <a:solidFill>
                  <a:srgbClr val="888888"/>
                </a:solidFill>
              </a:defRPr>
            </a:lvl7pPr>
            <a:lvl8pPr marL="4876678" lvl="7" indent="-304792" algn="l">
              <a:lnSpc>
                <a:spcPct val="90000"/>
              </a:lnSpc>
              <a:spcBef>
                <a:spcPts val="533"/>
              </a:spcBef>
              <a:spcAft>
                <a:spcPts val="0"/>
              </a:spcAft>
              <a:buClr>
                <a:srgbClr val="888888"/>
              </a:buClr>
              <a:buSzPts val="1200"/>
              <a:buNone/>
              <a:defRPr sz="1600">
                <a:solidFill>
                  <a:srgbClr val="888888"/>
                </a:solidFill>
              </a:defRPr>
            </a:lvl8pPr>
            <a:lvl9pPr marL="5486263" lvl="8" indent="-304792" algn="l">
              <a:lnSpc>
                <a:spcPct val="90000"/>
              </a:lnSpc>
              <a:spcBef>
                <a:spcPts val="533"/>
              </a:spcBef>
              <a:spcAft>
                <a:spcPts val="0"/>
              </a:spcAft>
              <a:buClr>
                <a:srgbClr val="888888"/>
              </a:buClr>
              <a:buSzPts val="1200"/>
              <a:buNone/>
              <a:defRPr sz="1600">
                <a:solidFill>
                  <a:srgbClr val="888888"/>
                </a:solidFill>
              </a:defRPr>
            </a:lvl9pPr>
          </a:lstStyle>
          <a:p>
            <a:pPr lvl="0"/>
            <a:r>
              <a:rPr lang="en-US"/>
              <a:t>Click to edit Master text styles</a:t>
            </a:r>
          </a:p>
        </p:txBody>
      </p:sp>
      <p:sp>
        <p:nvSpPr>
          <p:cNvPr id="87" name="Google Shape;87;p74"/>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6/6/2024</a:t>
            </a:fld>
            <a:endParaRPr lang="en-US"/>
          </a:p>
        </p:txBody>
      </p:sp>
      <p:sp>
        <p:nvSpPr>
          <p:cNvPr id="88" name="Google Shape;88;p74"/>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89" name="Google Shape;89;p74"/>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389361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108"/>
        <p:cNvGrpSpPr/>
        <p:nvPr/>
      </p:nvGrpSpPr>
      <p:grpSpPr>
        <a:xfrm>
          <a:off x="0" y="0"/>
          <a:ext cx="0" cy="0"/>
          <a:chOff x="0" y="0"/>
          <a:chExt cx="0" cy="0"/>
        </a:xfrm>
      </p:grpSpPr>
      <p:sp>
        <p:nvSpPr>
          <p:cNvPr id="109" name="Google Shape;109;p78"/>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10" name="Google Shape;110;p78"/>
          <p:cNvSpPr txBox="1">
            <a:spLocks noGrp="1"/>
          </p:cNvSpPr>
          <p:nvPr>
            <p:ph type="body" idx="1"/>
          </p:nvPr>
        </p:nvSpPr>
        <p:spPr>
          <a:xfrm>
            <a:off x="838200" y="1825625"/>
            <a:ext cx="5181600" cy="43512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11" name="Google Shape;111;p78"/>
          <p:cNvSpPr txBox="1">
            <a:spLocks noGrp="1"/>
          </p:cNvSpPr>
          <p:nvPr>
            <p:ph type="body" idx="2"/>
          </p:nvPr>
        </p:nvSpPr>
        <p:spPr>
          <a:xfrm>
            <a:off x="6172200" y="1825625"/>
            <a:ext cx="5181600" cy="43512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12" name="Google Shape;112;p78"/>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6/6/2024</a:t>
            </a:fld>
            <a:endParaRPr lang="en-US"/>
          </a:p>
        </p:txBody>
      </p:sp>
      <p:sp>
        <p:nvSpPr>
          <p:cNvPr id="113" name="Google Shape;113;p78"/>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14" name="Google Shape;114;p78"/>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4288884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115"/>
        <p:cNvGrpSpPr/>
        <p:nvPr/>
      </p:nvGrpSpPr>
      <p:grpSpPr>
        <a:xfrm>
          <a:off x="0" y="0"/>
          <a:ext cx="0" cy="0"/>
          <a:chOff x="0" y="0"/>
          <a:chExt cx="0" cy="0"/>
        </a:xfrm>
      </p:grpSpPr>
      <p:sp>
        <p:nvSpPr>
          <p:cNvPr id="116" name="Google Shape;116;p79"/>
          <p:cNvSpPr txBox="1">
            <a:spLocks noGrp="1"/>
          </p:cNvSpPr>
          <p:nvPr>
            <p:ph type="title"/>
          </p:nvPr>
        </p:nvSpPr>
        <p:spPr>
          <a:xfrm>
            <a:off x="839788" y="365125"/>
            <a:ext cx="105156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17" name="Google Shape;117;p79"/>
          <p:cNvSpPr txBox="1">
            <a:spLocks noGrp="1"/>
          </p:cNvSpPr>
          <p:nvPr>
            <p:ph type="body" idx="1"/>
          </p:nvPr>
        </p:nvSpPr>
        <p:spPr>
          <a:xfrm>
            <a:off x="839788" y="1681163"/>
            <a:ext cx="5157600" cy="824000"/>
          </a:xfrm>
          <a:prstGeom prst="rect">
            <a:avLst/>
          </a:prstGeom>
          <a:noFill/>
          <a:ln>
            <a:noFill/>
          </a:ln>
        </p:spPr>
        <p:txBody>
          <a:bodyPr spcFirstLastPara="1" wrap="square" lIns="68575" tIns="34275" rIns="68575" bIns="34275" anchor="b" anchorCtr="0">
            <a:noAutofit/>
          </a:bodyPr>
          <a:lstStyle>
            <a:lvl1pPr marL="609585" lvl="0" indent="-304792" algn="l">
              <a:lnSpc>
                <a:spcPct val="90000"/>
              </a:lnSpc>
              <a:spcBef>
                <a:spcPts val="1067"/>
              </a:spcBef>
              <a:spcAft>
                <a:spcPts val="0"/>
              </a:spcAft>
              <a:buClr>
                <a:schemeClr val="dk1"/>
              </a:buClr>
              <a:buSzPts val="1800"/>
              <a:buNone/>
              <a:defRPr sz="2400" b="1"/>
            </a:lvl1pPr>
            <a:lvl2pPr marL="1219170" lvl="1" indent="-304792" algn="l">
              <a:lnSpc>
                <a:spcPct val="90000"/>
              </a:lnSpc>
              <a:spcBef>
                <a:spcPts val="533"/>
              </a:spcBef>
              <a:spcAft>
                <a:spcPts val="0"/>
              </a:spcAft>
              <a:buClr>
                <a:schemeClr val="dk1"/>
              </a:buClr>
              <a:buSzPts val="1500"/>
              <a:buNone/>
              <a:defRPr sz="2000" b="1"/>
            </a:lvl2pPr>
            <a:lvl3pPr marL="1828754" lvl="2" indent="-304792" algn="l">
              <a:lnSpc>
                <a:spcPct val="90000"/>
              </a:lnSpc>
              <a:spcBef>
                <a:spcPts val="533"/>
              </a:spcBef>
              <a:spcAft>
                <a:spcPts val="0"/>
              </a:spcAft>
              <a:buClr>
                <a:schemeClr val="dk1"/>
              </a:buClr>
              <a:buSzPts val="1400"/>
              <a:buNone/>
              <a:defRPr sz="1867" b="1"/>
            </a:lvl3pPr>
            <a:lvl4pPr marL="2438339" lvl="3" indent="-304792" algn="l">
              <a:lnSpc>
                <a:spcPct val="90000"/>
              </a:lnSpc>
              <a:spcBef>
                <a:spcPts val="533"/>
              </a:spcBef>
              <a:spcAft>
                <a:spcPts val="0"/>
              </a:spcAft>
              <a:buClr>
                <a:schemeClr val="dk1"/>
              </a:buClr>
              <a:buSzPts val="1200"/>
              <a:buNone/>
              <a:defRPr sz="1600" b="1"/>
            </a:lvl4pPr>
            <a:lvl5pPr marL="3047924" lvl="4" indent="-304792" algn="l">
              <a:lnSpc>
                <a:spcPct val="90000"/>
              </a:lnSpc>
              <a:spcBef>
                <a:spcPts val="533"/>
              </a:spcBef>
              <a:spcAft>
                <a:spcPts val="0"/>
              </a:spcAft>
              <a:buClr>
                <a:schemeClr val="dk1"/>
              </a:buClr>
              <a:buSzPts val="1200"/>
              <a:buNone/>
              <a:defRPr sz="1600" b="1"/>
            </a:lvl5pPr>
            <a:lvl6pPr marL="3657509" lvl="5" indent="-304792" algn="l">
              <a:lnSpc>
                <a:spcPct val="90000"/>
              </a:lnSpc>
              <a:spcBef>
                <a:spcPts val="533"/>
              </a:spcBef>
              <a:spcAft>
                <a:spcPts val="0"/>
              </a:spcAft>
              <a:buClr>
                <a:schemeClr val="dk1"/>
              </a:buClr>
              <a:buSzPts val="1200"/>
              <a:buNone/>
              <a:defRPr sz="1600" b="1"/>
            </a:lvl6pPr>
            <a:lvl7pPr marL="4267093" lvl="6" indent="-304792" algn="l">
              <a:lnSpc>
                <a:spcPct val="90000"/>
              </a:lnSpc>
              <a:spcBef>
                <a:spcPts val="533"/>
              </a:spcBef>
              <a:spcAft>
                <a:spcPts val="0"/>
              </a:spcAft>
              <a:buClr>
                <a:schemeClr val="dk1"/>
              </a:buClr>
              <a:buSzPts val="1200"/>
              <a:buNone/>
              <a:defRPr sz="1600" b="1"/>
            </a:lvl7pPr>
            <a:lvl8pPr marL="4876678" lvl="7" indent="-304792" algn="l">
              <a:lnSpc>
                <a:spcPct val="90000"/>
              </a:lnSpc>
              <a:spcBef>
                <a:spcPts val="533"/>
              </a:spcBef>
              <a:spcAft>
                <a:spcPts val="0"/>
              </a:spcAft>
              <a:buClr>
                <a:schemeClr val="dk1"/>
              </a:buClr>
              <a:buSzPts val="1200"/>
              <a:buNone/>
              <a:defRPr sz="1600" b="1"/>
            </a:lvl8pPr>
            <a:lvl9pPr marL="5486263" lvl="8" indent="-304792" algn="l">
              <a:lnSpc>
                <a:spcPct val="90000"/>
              </a:lnSpc>
              <a:spcBef>
                <a:spcPts val="533"/>
              </a:spcBef>
              <a:spcAft>
                <a:spcPts val="0"/>
              </a:spcAft>
              <a:buClr>
                <a:schemeClr val="dk1"/>
              </a:buClr>
              <a:buSzPts val="1200"/>
              <a:buNone/>
              <a:defRPr sz="1600" b="1"/>
            </a:lvl9pPr>
          </a:lstStyle>
          <a:p>
            <a:pPr lvl="0"/>
            <a:r>
              <a:rPr lang="en-US"/>
              <a:t>Click to edit Master text styles</a:t>
            </a:r>
          </a:p>
        </p:txBody>
      </p:sp>
      <p:sp>
        <p:nvSpPr>
          <p:cNvPr id="118" name="Google Shape;118;p79"/>
          <p:cNvSpPr txBox="1">
            <a:spLocks noGrp="1"/>
          </p:cNvSpPr>
          <p:nvPr>
            <p:ph type="body" idx="2"/>
          </p:nvPr>
        </p:nvSpPr>
        <p:spPr>
          <a:xfrm>
            <a:off x="839788" y="2505075"/>
            <a:ext cx="5157600" cy="36844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19" name="Google Shape;119;p79"/>
          <p:cNvSpPr txBox="1">
            <a:spLocks noGrp="1"/>
          </p:cNvSpPr>
          <p:nvPr>
            <p:ph type="body" idx="3"/>
          </p:nvPr>
        </p:nvSpPr>
        <p:spPr>
          <a:xfrm>
            <a:off x="6172200" y="1681163"/>
            <a:ext cx="5183200" cy="824000"/>
          </a:xfrm>
          <a:prstGeom prst="rect">
            <a:avLst/>
          </a:prstGeom>
          <a:noFill/>
          <a:ln>
            <a:noFill/>
          </a:ln>
        </p:spPr>
        <p:txBody>
          <a:bodyPr spcFirstLastPara="1" wrap="square" lIns="68575" tIns="34275" rIns="68575" bIns="34275" anchor="b" anchorCtr="0">
            <a:noAutofit/>
          </a:bodyPr>
          <a:lstStyle>
            <a:lvl1pPr marL="609585" lvl="0" indent="-304792" algn="l">
              <a:lnSpc>
                <a:spcPct val="90000"/>
              </a:lnSpc>
              <a:spcBef>
                <a:spcPts val="1067"/>
              </a:spcBef>
              <a:spcAft>
                <a:spcPts val="0"/>
              </a:spcAft>
              <a:buClr>
                <a:schemeClr val="dk1"/>
              </a:buClr>
              <a:buSzPts val="1800"/>
              <a:buNone/>
              <a:defRPr sz="2400" b="1"/>
            </a:lvl1pPr>
            <a:lvl2pPr marL="1219170" lvl="1" indent="-304792" algn="l">
              <a:lnSpc>
                <a:spcPct val="90000"/>
              </a:lnSpc>
              <a:spcBef>
                <a:spcPts val="533"/>
              </a:spcBef>
              <a:spcAft>
                <a:spcPts val="0"/>
              </a:spcAft>
              <a:buClr>
                <a:schemeClr val="dk1"/>
              </a:buClr>
              <a:buSzPts val="1500"/>
              <a:buNone/>
              <a:defRPr sz="2000" b="1"/>
            </a:lvl2pPr>
            <a:lvl3pPr marL="1828754" lvl="2" indent="-304792" algn="l">
              <a:lnSpc>
                <a:spcPct val="90000"/>
              </a:lnSpc>
              <a:spcBef>
                <a:spcPts val="533"/>
              </a:spcBef>
              <a:spcAft>
                <a:spcPts val="0"/>
              </a:spcAft>
              <a:buClr>
                <a:schemeClr val="dk1"/>
              </a:buClr>
              <a:buSzPts val="1400"/>
              <a:buNone/>
              <a:defRPr sz="1867" b="1"/>
            </a:lvl3pPr>
            <a:lvl4pPr marL="2438339" lvl="3" indent="-304792" algn="l">
              <a:lnSpc>
                <a:spcPct val="90000"/>
              </a:lnSpc>
              <a:spcBef>
                <a:spcPts val="533"/>
              </a:spcBef>
              <a:spcAft>
                <a:spcPts val="0"/>
              </a:spcAft>
              <a:buClr>
                <a:schemeClr val="dk1"/>
              </a:buClr>
              <a:buSzPts val="1200"/>
              <a:buNone/>
              <a:defRPr sz="1600" b="1"/>
            </a:lvl4pPr>
            <a:lvl5pPr marL="3047924" lvl="4" indent="-304792" algn="l">
              <a:lnSpc>
                <a:spcPct val="90000"/>
              </a:lnSpc>
              <a:spcBef>
                <a:spcPts val="533"/>
              </a:spcBef>
              <a:spcAft>
                <a:spcPts val="0"/>
              </a:spcAft>
              <a:buClr>
                <a:schemeClr val="dk1"/>
              </a:buClr>
              <a:buSzPts val="1200"/>
              <a:buNone/>
              <a:defRPr sz="1600" b="1"/>
            </a:lvl5pPr>
            <a:lvl6pPr marL="3657509" lvl="5" indent="-304792" algn="l">
              <a:lnSpc>
                <a:spcPct val="90000"/>
              </a:lnSpc>
              <a:spcBef>
                <a:spcPts val="533"/>
              </a:spcBef>
              <a:spcAft>
                <a:spcPts val="0"/>
              </a:spcAft>
              <a:buClr>
                <a:schemeClr val="dk1"/>
              </a:buClr>
              <a:buSzPts val="1200"/>
              <a:buNone/>
              <a:defRPr sz="1600" b="1"/>
            </a:lvl6pPr>
            <a:lvl7pPr marL="4267093" lvl="6" indent="-304792" algn="l">
              <a:lnSpc>
                <a:spcPct val="90000"/>
              </a:lnSpc>
              <a:spcBef>
                <a:spcPts val="533"/>
              </a:spcBef>
              <a:spcAft>
                <a:spcPts val="0"/>
              </a:spcAft>
              <a:buClr>
                <a:schemeClr val="dk1"/>
              </a:buClr>
              <a:buSzPts val="1200"/>
              <a:buNone/>
              <a:defRPr sz="1600" b="1"/>
            </a:lvl7pPr>
            <a:lvl8pPr marL="4876678" lvl="7" indent="-304792" algn="l">
              <a:lnSpc>
                <a:spcPct val="90000"/>
              </a:lnSpc>
              <a:spcBef>
                <a:spcPts val="533"/>
              </a:spcBef>
              <a:spcAft>
                <a:spcPts val="0"/>
              </a:spcAft>
              <a:buClr>
                <a:schemeClr val="dk1"/>
              </a:buClr>
              <a:buSzPts val="1200"/>
              <a:buNone/>
              <a:defRPr sz="1600" b="1"/>
            </a:lvl8pPr>
            <a:lvl9pPr marL="5486263" lvl="8" indent="-304792" algn="l">
              <a:lnSpc>
                <a:spcPct val="90000"/>
              </a:lnSpc>
              <a:spcBef>
                <a:spcPts val="533"/>
              </a:spcBef>
              <a:spcAft>
                <a:spcPts val="0"/>
              </a:spcAft>
              <a:buClr>
                <a:schemeClr val="dk1"/>
              </a:buClr>
              <a:buSzPts val="1200"/>
              <a:buNone/>
              <a:defRPr sz="1600" b="1"/>
            </a:lvl9pPr>
          </a:lstStyle>
          <a:p>
            <a:pPr lvl="0"/>
            <a:r>
              <a:rPr lang="en-US"/>
              <a:t>Click to edit Master text styles</a:t>
            </a:r>
          </a:p>
        </p:txBody>
      </p:sp>
      <p:sp>
        <p:nvSpPr>
          <p:cNvPr id="120" name="Google Shape;120;p79"/>
          <p:cNvSpPr txBox="1">
            <a:spLocks noGrp="1"/>
          </p:cNvSpPr>
          <p:nvPr>
            <p:ph type="body" idx="4"/>
          </p:nvPr>
        </p:nvSpPr>
        <p:spPr>
          <a:xfrm>
            <a:off x="6172200" y="2505075"/>
            <a:ext cx="5183200" cy="36844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21" name="Google Shape;121;p79"/>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6/6/2024</a:t>
            </a:fld>
            <a:endParaRPr lang="en-US"/>
          </a:p>
        </p:txBody>
      </p:sp>
      <p:sp>
        <p:nvSpPr>
          <p:cNvPr id="122" name="Google Shape;122;p79"/>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23" name="Google Shape;123;p79"/>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668055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4"/>
        <p:cNvGrpSpPr/>
        <p:nvPr/>
      </p:nvGrpSpPr>
      <p:grpSpPr>
        <a:xfrm>
          <a:off x="0" y="0"/>
          <a:ext cx="0" cy="0"/>
          <a:chOff x="0" y="0"/>
          <a:chExt cx="0" cy="0"/>
        </a:xfrm>
      </p:grpSpPr>
      <p:sp>
        <p:nvSpPr>
          <p:cNvPr id="125" name="Google Shape;125;p80"/>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6/6/2024</a:t>
            </a:fld>
            <a:endParaRPr lang="en-US"/>
          </a:p>
        </p:txBody>
      </p:sp>
      <p:sp>
        <p:nvSpPr>
          <p:cNvPr id="126" name="Google Shape;126;p80"/>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27" name="Google Shape;127;p80"/>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4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76A3"/>
        </a:solidFill>
        <a:effectLst/>
      </p:bgPr>
    </p:bg>
    <p:spTree>
      <p:nvGrpSpPr>
        <p:cNvPr id="1" name="Shape 5"/>
        <p:cNvGrpSpPr/>
        <p:nvPr/>
      </p:nvGrpSpPr>
      <p:grpSpPr>
        <a:xfrm>
          <a:off x="0" y="0"/>
          <a:ext cx="0" cy="0"/>
          <a:chOff x="0" y="0"/>
          <a:chExt cx="0" cy="0"/>
        </a:xfrm>
      </p:grpSpPr>
      <p:sp>
        <p:nvSpPr>
          <p:cNvPr id="6" name="Google Shape;6;p62"/>
          <p:cNvSpPr/>
          <p:nvPr/>
        </p:nvSpPr>
        <p:spPr>
          <a:xfrm>
            <a:off x="10026651" y="1027113"/>
            <a:ext cx="2025600" cy="1776400"/>
          </a:xfrm>
          <a:prstGeom prst="roundRect">
            <a:avLst>
              <a:gd name="adj" fmla="val 9496"/>
            </a:avLst>
          </a:prstGeom>
          <a:solidFill>
            <a:schemeClr val="dk2">
              <a:alpha val="61568"/>
            </a:schemeClr>
          </a:solid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Arial"/>
              <a:ea typeface="Arial"/>
              <a:cs typeface="Arial"/>
              <a:sym typeface="Arial"/>
            </a:endParaRPr>
          </a:p>
        </p:txBody>
      </p:sp>
      <p:sp>
        <p:nvSpPr>
          <p:cNvPr id="7" name="Google Shape;7;p62"/>
          <p:cNvSpPr/>
          <p:nvPr/>
        </p:nvSpPr>
        <p:spPr>
          <a:xfrm>
            <a:off x="657225" y="220663"/>
            <a:ext cx="10944400" cy="6318400"/>
          </a:xfrm>
          <a:prstGeom prst="roundRect">
            <a:avLst>
              <a:gd name="adj" fmla="val 4944"/>
            </a:avLst>
          </a:prstGeom>
          <a:solidFill>
            <a:srgbClr val="FFFFFF"/>
          </a:solid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Arial"/>
              <a:ea typeface="Arial"/>
              <a:cs typeface="Arial"/>
              <a:sym typeface="Arial"/>
            </a:endParaRPr>
          </a:p>
        </p:txBody>
      </p:sp>
      <p:sp>
        <p:nvSpPr>
          <p:cNvPr id="8" name="Google Shape;8;p62"/>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marR="0" lvl="0"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1pPr>
            <a:lvl2pPr marR="0" lvl="1"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2pPr>
            <a:lvl3pPr marR="0" lvl="2"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3pPr>
            <a:lvl4pPr marR="0" lvl="3"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4pPr>
            <a:lvl5pPr marR="0" lvl="4"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5pPr>
            <a:lvl6pPr marR="0" lvl="5"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6pPr>
            <a:lvl7pPr marR="0" lvl="6"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7pPr>
            <a:lvl8pPr marR="0" lvl="7"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8pPr>
            <a:lvl9pPr marR="0" lvl="8"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9pPr>
          </a:lstStyle>
          <a:p>
            <a:endParaRPr/>
          </a:p>
        </p:txBody>
      </p:sp>
      <p:sp>
        <p:nvSpPr>
          <p:cNvPr id="9" name="Google Shape;9;p62"/>
          <p:cNvSpPr txBox="1">
            <a:spLocks noGrp="1"/>
          </p:cNvSpPr>
          <p:nvPr>
            <p:ph type="body" idx="1"/>
          </p:nvPr>
        </p:nvSpPr>
        <p:spPr>
          <a:xfrm>
            <a:off x="1354137" y="1825625"/>
            <a:ext cx="9480400" cy="4351200"/>
          </a:xfrm>
          <a:prstGeom prst="rect">
            <a:avLst/>
          </a:prstGeom>
          <a:noFill/>
          <a:ln>
            <a:noFill/>
          </a:ln>
        </p:spPr>
        <p:txBody>
          <a:bodyPr spcFirstLastPara="1" wrap="square" lIns="68575" tIns="34275" rIns="68575" bIns="34275" anchor="t" anchorCtr="0">
            <a:no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400"/>
              </a:spcBef>
              <a:spcAft>
                <a:spcPts val="0"/>
              </a:spcAft>
              <a:buClr>
                <a:schemeClr val="dk1"/>
              </a:buClr>
              <a:buSzPts val="1800"/>
              <a:buFont typeface="Century Gothic"/>
              <a:buChar char="-"/>
              <a:defRPr sz="1800" b="0" i="0" u="none" strike="noStrike" cap="none">
                <a:solidFill>
                  <a:schemeClr val="dk1"/>
                </a:solidFill>
                <a:latin typeface="Arial"/>
                <a:ea typeface="Arial"/>
                <a:cs typeface="Arial"/>
                <a:sym typeface="Arial"/>
              </a:defRPr>
            </a:lvl2pPr>
            <a:lvl3pPr marL="1371600" marR="0" lvl="2" indent="-342900" algn="l" rtl="0">
              <a:lnSpc>
                <a:spcPct val="90000"/>
              </a:lnSpc>
              <a:spcBef>
                <a:spcPts val="40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90000"/>
              </a:lnSpc>
              <a:spcBef>
                <a:spcPts val="40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10" name="Google Shape;10;p62"/>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1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9pPr>
          </a:lstStyle>
          <a:p>
            <a:fld id="{ADE29F90-616E-40CF-9481-851F918A714E}" type="datetimeFigureOut">
              <a:rPr lang="en-US" smtClean="0"/>
              <a:t>6/6/2024</a:t>
            </a:fld>
            <a:endParaRPr lang="en-US"/>
          </a:p>
        </p:txBody>
      </p:sp>
      <p:sp>
        <p:nvSpPr>
          <p:cNvPr id="11" name="Google Shape;11;p62"/>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1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9pPr>
          </a:lstStyle>
          <a:p>
            <a:endParaRPr lang="en-US"/>
          </a:p>
        </p:txBody>
      </p:sp>
      <p:sp>
        <p:nvSpPr>
          <p:cNvPr id="12" name="Google Shape;12;p62"/>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
        <p:nvSpPr>
          <p:cNvPr id="13" name="Google Shape;13;p62"/>
          <p:cNvSpPr/>
          <p:nvPr/>
        </p:nvSpPr>
        <p:spPr>
          <a:xfrm>
            <a:off x="11353800" y="576263"/>
            <a:ext cx="2025600" cy="724000"/>
          </a:xfrm>
          <a:prstGeom prst="roundRect">
            <a:avLst>
              <a:gd name="adj" fmla="val 10267"/>
            </a:avLst>
          </a:prstGeom>
          <a:solidFill>
            <a:schemeClr val="accent6">
              <a:alpha val="49411"/>
            </a:schemeClr>
          </a:solid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Arial"/>
              <a:ea typeface="Arial"/>
              <a:cs typeface="Arial"/>
              <a:sym typeface="Arial"/>
            </a:endParaRPr>
          </a:p>
        </p:txBody>
      </p:sp>
      <p:sp>
        <p:nvSpPr>
          <p:cNvPr id="14" name="Google Shape;14;p62"/>
          <p:cNvSpPr/>
          <p:nvPr/>
        </p:nvSpPr>
        <p:spPr>
          <a:xfrm>
            <a:off x="10496551" y="-485775"/>
            <a:ext cx="1268400" cy="1192400"/>
          </a:xfrm>
          <a:prstGeom prst="roundRect">
            <a:avLst>
              <a:gd name="adj" fmla="val 7929"/>
            </a:avLst>
          </a:prstGeom>
          <a:solidFill>
            <a:srgbClr val="56A9F3">
              <a:alpha val="65490"/>
            </a:srgbClr>
          </a:solid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Arial"/>
              <a:ea typeface="Arial"/>
              <a:cs typeface="Arial"/>
              <a:sym typeface="Arial"/>
            </a:endParaRPr>
          </a:p>
        </p:txBody>
      </p:sp>
      <p:pic>
        <p:nvPicPr>
          <p:cNvPr id="15" name="Google Shape;15;p62" descr="Official Seal of the California Department of Educaiton"/>
          <p:cNvPicPr preferRelativeResize="0"/>
          <p:nvPr/>
        </p:nvPicPr>
        <p:blipFill rotWithShape="1">
          <a:blip r:embed="rId14">
            <a:alphaModFix/>
          </a:blip>
          <a:srcRect/>
          <a:stretch/>
        </p:blipFill>
        <p:spPr>
          <a:xfrm>
            <a:off x="100013" y="5389563"/>
            <a:ext cx="1295400" cy="1293811"/>
          </a:xfrm>
          <a:prstGeom prst="rect">
            <a:avLst/>
          </a:prstGeom>
          <a:noFill/>
          <a:ln>
            <a:noFill/>
          </a:ln>
        </p:spPr>
      </p:pic>
    </p:spTree>
    <p:extLst>
      <p:ext uri="{BB962C8B-B14F-4D97-AF65-F5344CB8AC3E}">
        <p14:creationId xmlns:p14="http://schemas.microsoft.com/office/powerpoint/2010/main" val="3383104494"/>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7" r:id="rId5"/>
    <p:sldLayoutId id="2147483668" r:id="rId6"/>
    <p:sldLayoutId id="2147483670" r:id="rId7"/>
    <p:sldLayoutId id="2147483671" r:id="rId8"/>
    <p:sldLayoutId id="2147483672" r:id="rId9"/>
    <p:sldLayoutId id="2147483673" r:id="rId10"/>
    <p:sldLayoutId id="2147483674" r:id="rId11"/>
    <p:sldLayoutId id="2147483678" r:id="rId12"/>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40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e.ca.gov/fg/fo/r14/litcoaches22result.asp"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cde.ca.gov/fg/aa/ca/literacycoaches.asp"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mailto:CAAR@cde.ca.gov"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cde.ca.gov/pd/ps/lcrsprogram.asp"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ci/pl/lcrsprogram.asp"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2.cde.ca.gov/lcrsfunds/"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www.cde.ca.gov/pd/ps/lcrsprogram.asp" TargetMode="External"/><Relationship Id="rId2" Type="http://schemas.openxmlformats.org/officeDocument/2006/relationships/notesSlide" Target="../notesSlides/notesSlide31.xml"/><Relationship Id="rId1" Type="http://schemas.openxmlformats.org/officeDocument/2006/relationships/slideLayout" Target="../slideLayouts/slideLayout3.xml"/><Relationship Id="rId4" Type="http://schemas.openxmlformats.org/officeDocument/2006/relationships/hyperlink" Target="https://www.cde.ca.gov/fg/fo/r14/litcoaches22result.asp"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mailto:PLIO@cde.ca.gov"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93D57-AB3A-ABDA-33E6-091CA6196CDC}"/>
              </a:ext>
            </a:extLst>
          </p:cNvPr>
          <p:cNvSpPr>
            <a:spLocks noGrp="1"/>
          </p:cNvSpPr>
          <p:nvPr>
            <p:ph type="ctrTitle"/>
          </p:nvPr>
        </p:nvSpPr>
        <p:spPr>
          <a:xfrm>
            <a:off x="1524000" y="1995820"/>
            <a:ext cx="9144000" cy="2387600"/>
          </a:xfrm>
        </p:spPr>
        <p:txBody>
          <a:bodyPr/>
          <a:lstStyle/>
          <a:p>
            <a:pPr>
              <a:lnSpc>
                <a:spcPct val="100000"/>
              </a:lnSpc>
            </a:pPr>
            <a:r>
              <a:rPr lang="en-US" dirty="0">
                <a:latin typeface="+mj-lt"/>
              </a:rPr>
              <a:t>Literacy Coaches and Reading Specialists Reporting Technical Assistance Webinar</a:t>
            </a:r>
          </a:p>
        </p:txBody>
      </p:sp>
      <p:sp>
        <p:nvSpPr>
          <p:cNvPr id="3" name="Subtitle 2">
            <a:extLst>
              <a:ext uri="{FF2B5EF4-FFF2-40B4-BE49-F238E27FC236}">
                <a16:creationId xmlns:a16="http://schemas.microsoft.com/office/drawing/2014/main" id="{1272D941-F636-4A6E-F4C5-5EF0550A6C29}"/>
              </a:ext>
            </a:extLst>
          </p:cNvPr>
          <p:cNvSpPr>
            <a:spLocks noGrp="1"/>
          </p:cNvSpPr>
          <p:nvPr>
            <p:ph type="subTitle" idx="1"/>
          </p:nvPr>
        </p:nvSpPr>
        <p:spPr>
          <a:xfrm>
            <a:off x="1524000" y="4598323"/>
            <a:ext cx="9144000" cy="1655600"/>
          </a:xfrm>
        </p:spPr>
        <p:txBody>
          <a:bodyPr/>
          <a:lstStyle/>
          <a:p>
            <a:r>
              <a:rPr lang="en-US" sz="3200">
                <a:latin typeface="+mn-lt"/>
              </a:rPr>
              <a:t>August 23, 2023</a:t>
            </a:r>
          </a:p>
          <a:p>
            <a:endParaRPr lang="en-US" sz="3200" dirty="0"/>
          </a:p>
        </p:txBody>
      </p:sp>
    </p:spTree>
    <p:extLst>
      <p:ext uri="{BB962C8B-B14F-4D97-AF65-F5344CB8AC3E}">
        <p14:creationId xmlns:p14="http://schemas.microsoft.com/office/powerpoint/2010/main" val="2542512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06A9B-B3E6-45F3-873C-EFF4F3747000}"/>
              </a:ext>
            </a:extLst>
          </p:cNvPr>
          <p:cNvSpPr>
            <a:spLocks noGrp="1"/>
          </p:cNvSpPr>
          <p:nvPr>
            <p:ph type="title"/>
          </p:nvPr>
        </p:nvSpPr>
        <p:spPr>
          <a:xfrm>
            <a:off x="838200" y="178832"/>
            <a:ext cx="10515600" cy="1325600"/>
          </a:xfrm>
        </p:spPr>
        <p:txBody>
          <a:bodyPr/>
          <a:lstStyle/>
          <a:p>
            <a:r>
              <a:rPr lang="en-US" dirty="0">
                <a:latin typeface="+mj-lt"/>
              </a:rPr>
              <a:t>Allocations and Apportionments (2)</a:t>
            </a:r>
          </a:p>
        </p:txBody>
      </p:sp>
      <p:sp>
        <p:nvSpPr>
          <p:cNvPr id="3" name="Content Placeholder 2">
            <a:extLst>
              <a:ext uri="{FF2B5EF4-FFF2-40B4-BE49-F238E27FC236}">
                <a16:creationId xmlns:a16="http://schemas.microsoft.com/office/drawing/2014/main" id="{93F3EB0F-2EC1-4B24-B2F8-D2434800D1FC}"/>
              </a:ext>
            </a:extLst>
          </p:cNvPr>
          <p:cNvSpPr>
            <a:spLocks noGrp="1"/>
          </p:cNvSpPr>
          <p:nvPr>
            <p:ph idx="1"/>
          </p:nvPr>
        </p:nvSpPr>
        <p:spPr>
          <a:xfrm>
            <a:off x="838200" y="1234818"/>
            <a:ext cx="11353800" cy="4667250"/>
          </a:xfrm>
        </p:spPr>
        <p:txBody>
          <a:bodyPr>
            <a:noAutofit/>
          </a:bodyPr>
          <a:lstStyle/>
          <a:p>
            <a:pPr>
              <a:lnSpc>
                <a:spcPct val="100000"/>
              </a:lnSpc>
              <a:spcBef>
                <a:spcPts val="0"/>
              </a:spcBef>
              <a:spcAft>
                <a:spcPts val="1200"/>
              </a:spcAft>
            </a:pPr>
            <a:r>
              <a:rPr lang="en-US" b="1" dirty="0"/>
              <a:t>Allocations</a:t>
            </a:r>
          </a:p>
          <a:p>
            <a:pPr lvl="1">
              <a:lnSpc>
                <a:spcPct val="100000"/>
              </a:lnSpc>
              <a:spcBef>
                <a:spcPts val="0"/>
              </a:spcBef>
            </a:pPr>
            <a:r>
              <a:rPr lang="en-US" sz="2400" dirty="0"/>
              <a:t>Allocations are available on the fiscal web page</a:t>
            </a:r>
          </a:p>
          <a:p>
            <a:pPr marL="1201738" lvl="1" indent="0">
              <a:lnSpc>
                <a:spcPct val="100000"/>
              </a:lnSpc>
              <a:spcBef>
                <a:spcPts val="0"/>
              </a:spcBef>
              <a:spcAft>
                <a:spcPts val="1200"/>
              </a:spcAft>
              <a:buNone/>
            </a:pPr>
            <a:r>
              <a:rPr lang="en-US" sz="2400" dirty="0">
                <a:solidFill>
                  <a:schemeClr val="accent1">
                    <a:lumMod val="75000"/>
                  </a:schemeClr>
                </a:solidFill>
                <a:hlinkClick r:id="rId3" tooltip="CDE LCRS fiscal web page">
                  <a:extLst>
                    <a:ext uri="{A12FA001-AC4F-418D-AE19-62706E023703}">
                      <ahyp:hlinkClr xmlns:ahyp="http://schemas.microsoft.com/office/drawing/2018/hyperlinkcolor" val="tx"/>
                    </a:ext>
                  </a:extLst>
                </a:hlinkClick>
              </a:rPr>
              <a:t>https://www.cde.ca.gov/fg/fo/r14/litcoaches22result.asp</a:t>
            </a:r>
            <a:r>
              <a:rPr lang="en-US" sz="2400" dirty="0">
                <a:solidFill>
                  <a:schemeClr val="accent1">
                    <a:lumMod val="75000"/>
                  </a:schemeClr>
                </a:solidFill>
              </a:rPr>
              <a:t>. </a:t>
            </a:r>
          </a:p>
          <a:p>
            <a:pPr>
              <a:lnSpc>
                <a:spcPct val="100000"/>
              </a:lnSpc>
              <a:spcBef>
                <a:spcPts val="0"/>
              </a:spcBef>
              <a:spcAft>
                <a:spcPts val="1200"/>
              </a:spcAft>
            </a:pPr>
            <a:r>
              <a:rPr lang="en-US" b="1" dirty="0"/>
              <a:t>Apportionment </a:t>
            </a:r>
          </a:p>
          <a:p>
            <a:pPr lvl="1">
              <a:lnSpc>
                <a:spcPct val="100000"/>
              </a:lnSpc>
              <a:spcBef>
                <a:spcPts val="0"/>
              </a:spcBef>
              <a:spcAft>
                <a:spcPts val="1200"/>
              </a:spcAft>
            </a:pPr>
            <a:r>
              <a:rPr lang="en-US" sz="2400" dirty="0"/>
              <a:t>CDE released 100 percent of funds in one payment.</a:t>
            </a:r>
          </a:p>
          <a:p>
            <a:pPr>
              <a:lnSpc>
                <a:spcPct val="100000"/>
              </a:lnSpc>
              <a:spcBef>
                <a:spcPts val="0"/>
              </a:spcBef>
              <a:spcAft>
                <a:spcPts val="1200"/>
              </a:spcAft>
            </a:pPr>
            <a:r>
              <a:rPr lang="en-US" b="1" dirty="0"/>
              <a:t>Funding Availability</a:t>
            </a:r>
          </a:p>
          <a:p>
            <a:pPr lvl="1">
              <a:lnSpc>
                <a:spcPct val="100000"/>
              </a:lnSpc>
              <a:spcBef>
                <a:spcPts val="0"/>
              </a:spcBef>
              <a:spcAft>
                <a:spcPts val="1200"/>
              </a:spcAft>
            </a:pPr>
            <a:r>
              <a:rPr lang="en-US" sz="2400" dirty="0"/>
              <a:t>Funds are available for encumbrance through June 30, 2027.</a:t>
            </a:r>
          </a:p>
          <a:p>
            <a:pPr>
              <a:lnSpc>
                <a:spcPct val="100000"/>
              </a:lnSpc>
              <a:spcBef>
                <a:spcPts val="0"/>
              </a:spcBef>
              <a:spcAft>
                <a:spcPts val="1200"/>
              </a:spcAft>
            </a:pPr>
            <a:r>
              <a:rPr lang="en-US" b="1" dirty="0"/>
              <a:t>Standardized Account Code Software Resource Code</a:t>
            </a:r>
          </a:p>
          <a:p>
            <a:pPr lvl="1"/>
            <a:r>
              <a:rPr lang="en-US" sz="2400" dirty="0"/>
              <a:t>6211, Literacy Coaches and Reading Specialists Grant Program.</a:t>
            </a:r>
          </a:p>
          <a:p>
            <a:endParaRPr lang="en-US" dirty="0"/>
          </a:p>
        </p:txBody>
      </p:sp>
    </p:spTree>
    <p:extLst>
      <p:ext uri="{BB962C8B-B14F-4D97-AF65-F5344CB8AC3E}">
        <p14:creationId xmlns:p14="http://schemas.microsoft.com/office/powerpoint/2010/main" val="755954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B047F-EA3F-4364-885C-43BA824FADA7}"/>
              </a:ext>
            </a:extLst>
          </p:cNvPr>
          <p:cNvSpPr>
            <a:spLocks noGrp="1"/>
          </p:cNvSpPr>
          <p:nvPr>
            <p:ph type="title"/>
          </p:nvPr>
        </p:nvSpPr>
        <p:spPr>
          <a:xfrm>
            <a:off x="852616" y="365125"/>
            <a:ext cx="10738022" cy="1325600"/>
          </a:xfrm>
        </p:spPr>
        <p:txBody>
          <a:bodyPr/>
          <a:lstStyle/>
          <a:p>
            <a:r>
              <a:rPr lang="en-US" dirty="0">
                <a:latin typeface="+mj-lt"/>
              </a:rPr>
              <a:t>Allocations and Apportionments (3)</a:t>
            </a:r>
          </a:p>
        </p:txBody>
      </p:sp>
      <p:sp>
        <p:nvSpPr>
          <p:cNvPr id="3" name="Content Placeholder 2">
            <a:extLst>
              <a:ext uri="{FF2B5EF4-FFF2-40B4-BE49-F238E27FC236}">
                <a16:creationId xmlns:a16="http://schemas.microsoft.com/office/drawing/2014/main" id="{99B6FF30-8BFB-4A1C-AB7A-14F2793D12E4}"/>
              </a:ext>
            </a:extLst>
          </p:cNvPr>
          <p:cNvSpPr>
            <a:spLocks noGrp="1"/>
          </p:cNvSpPr>
          <p:nvPr>
            <p:ph idx="1"/>
          </p:nvPr>
        </p:nvSpPr>
        <p:spPr>
          <a:xfrm>
            <a:off x="1205025" y="1690725"/>
            <a:ext cx="9781949" cy="4351200"/>
          </a:xfrm>
        </p:spPr>
        <p:txBody>
          <a:bodyPr/>
          <a:lstStyle/>
          <a:p>
            <a:pPr>
              <a:lnSpc>
                <a:spcPct val="100000"/>
              </a:lnSpc>
              <a:spcBef>
                <a:spcPts val="0"/>
              </a:spcBef>
              <a:spcAft>
                <a:spcPts val="1200"/>
              </a:spcAft>
            </a:pPr>
            <a:r>
              <a:rPr lang="en-US" sz="2800" b="1" dirty="0"/>
              <a:t>Fiscal Resources</a:t>
            </a:r>
          </a:p>
          <a:p>
            <a:pPr lvl="1">
              <a:lnSpc>
                <a:spcPct val="100000"/>
              </a:lnSpc>
              <a:spcBef>
                <a:spcPts val="0"/>
              </a:spcBef>
            </a:pPr>
            <a:r>
              <a:rPr lang="en-US" sz="2800" dirty="0">
                <a:solidFill>
                  <a:schemeClr val="accent1">
                    <a:lumMod val="75000"/>
                  </a:schemeClr>
                </a:solidFill>
                <a:hlinkClick r:id="rId3" tooltip="CDE LCRS fiscal resources web page">
                  <a:extLst>
                    <a:ext uri="{A12FA001-AC4F-418D-AE19-62706E023703}">
                      <ahyp:hlinkClr xmlns:ahyp="http://schemas.microsoft.com/office/drawing/2018/hyperlinkcolor" val="tx"/>
                    </a:ext>
                  </a:extLst>
                </a:hlinkClick>
              </a:rPr>
              <a:t>https://www.cde.ca.gov/fg/aa/ca/literacycoaches.asp</a:t>
            </a:r>
            <a:r>
              <a:rPr lang="en-US" sz="2800" dirty="0">
                <a:solidFill>
                  <a:schemeClr val="accent1">
                    <a:lumMod val="75000"/>
                  </a:schemeClr>
                </a:solidFill>
              </a:rPr>
              <a:t> </a:t>
            </a:r>
          </a:p>
          <a:p>
            <a:pPr lvl="1">
              <a:lnSpc>
                <a:spcPct val="100000"/>
              </a:lnSpc>
              <a:spcBef>
                <a:spcPts val="0"/>
              </a:spcBef>
            </a:pPr>
            <a:r>
              <a:rPr lang="en-US" sz="2800" dirty="0"/>
              <a:t>Questions: </a:t>
            </a:r>
            <a:r>
              <a:rPr lang="en-US" sz="2800" dirty="0">
                <a:solidFill>
                  <a:schemeClr val="accent1">
                    <a:lumMod val="75000"/>
                  </a:schemeClr>
                </a:solidFill>
                <a:hlinkClick r:id="rId4">
                  <a:extLst>
                    <a:ext uri="{A12FA001-AC4F-418D-AE19-62706E023703}">
                      <ahyp:hlinkClr xmlns:ahyp="http://schemas.microsoft.com/office/drawing/2018/hyperlinkcolor" val="tx"/>
                    </a:ext>
                  </a:extLst>
                </a:hlinkClick>
              </a:rPr>
              <a:t>CAAR@cde.ca.gov</a:t>
            </a:r>
            <a:r>
              <a:rPr lang="en-US" sz="2800" dirty="0">
                <a:solidFill>
                  <a:schemeClr val="accent1">
                    <a:lumMod val="75000"/>
                  </a:schemeClr>
                </a:solidFill>
              </a:rPr>
              <a:t> </a:t>
            </a:r>
          </a:p>
        </p:txBody>
      </p:sp>
    </p:spTree>
    <p:extLst>
      <p:ext uri="{BB962C8B-B14F-4D97-AF65-F5344CB8AC3E}">
        <p14:creationId xmlns:p14="http://schemas.microsoft.com/office/powerpoint/2010/main" val="4033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632E6-0949-20F4-EB5E-FA28CE8B8277}"/>
              </a:ext>
            </a:extLst>
          </p:cNvPr>
          <p:cNvSpPr>
            <a:spLocks noGrp="1"/>
          </p:cNvSpPr>
          <p:nvPr>
            <p:ph type="title"/>
          </p:nvPr>
        </p:nvSpPr>
        <p:spPr/>
        <p:txBody>
          <a:bodyPr/>
          <a:lstStyle/>
          <a:p>
            <a:r>
              <a:rPr lang="en-US" dirty="0">
                <a:latin typeface="+mj-lt"/>
              </a:rPr>
              <a:t>Allowable Uses of Funds</a:t>
            </a:r>
          </a:p>
        </p:txBody>
      </p:sp>
      <p:sp>
        <p:nvSpPr>
          <p:cNvPr id="3" name="Text Placeholder 2">
            <a:extLst>
              <a:ext uri="{FF2B5EF4-FFF2-40B4-BE49-F238E27FC236}">
                <a16:creationId xmlns:a16="http://schemas.microsoft.com/office/drawing/2014/main" id="{610389B1-675F-6B89-3568-022A8E48C9A9}"/>
              </a:ext>
            </a:extLst>
          </p:cNvPr>
          <p:cNvSpPr>
            <a:spLocks noGrp="1"/>
          </p:cNvSpPr>
          <p:nvPr>
            <p:ph type="body" idx="1"/>
          </p:nvPr>
        </p:nvSpPr>
        <p:spPr/>
        <p:txBody>
          <a:bodyPr/>
          <a:lstStyle/>
          <a:p>
            <a:pPr marL="186262" indent="0">
              <a:lnSpc>
                <a:spcPct val="100000"/>
              </a:lnSpc>
              <a:spcBef>
                <a:spcPts val="0"/>
              </a:spcBef>
              <a:spcAft>
                <a:spcPts val="1200"/>
              </a:spcAft>
              <a:buNone/>
            </a:pPr>
            <a:r>
              <a:rPr lang="en-US" sz="2800" dirty="0"/>
              <a:t>LCRS funds are to be used for:</a:t>
            </a:r>
          </a:p>
          <a:p>
            <a:pPr>
              <a:lnSpc>
                <a:spcPct val="100000"/>
              </a:lnSpc>
              <a:spcBef>
                <a:spcPts val="0"/>
              </a:spcBef>
              <a:spcAft>
                <a:spcPts val="1200"/>
              </a:spcAft>
            </a:pPr>
            <a:r>
              <a:rPr lang="en-US" sz="2800" dirty="0"/>
              <a:t>Developing school literacy programs</a:t>
            </a:r>
          </a:p>
          <a:p>
            <a:pPr>
              <a:lnSpc>
                <a:spcPct val="100000"/>
              </a:lnSpc>
              <a:spcBef>
                <a:spcPts val="0"/>
              </a:spcBef>
              <a:spcAft>
                <a:spcPts val="1200"/>
              </a:spcAft>
            </a:pPr>
            <a:r>
              <a:rPr lang="en-US" sz="2800" dirty="0"/>
              <a:t>Employing and training literacy coaches and reading and literacy specialists</a:t>
            </a:r>
          </a:p>
          <a:p>
            <a:pPr>
              <a:lnSpc>
                <a:spcPct val="100000"/>
              </a:lnSpc>
              <a:spcBef>
                <a:spcPts val="0"/>
              </a:spcBef>
              <a:spcAft>
                <a:spcPts val="1200"/>
              </a:spcAft>
            </a:pPr>
            <a:r>
              <a:rPr lang="en-US" sz="2800" dirty="0"/>
              <a:t>Developing and implementing interventions for students in need of targeted literacy support</a:t>
            </a:r>
          </a:p>
        </p:txBody>
      </p:sp>
    </p:spTree>
    <p:extLst>
      <p:ext uri="{BB962C8B-B14F-4D97-AF65-F5344CB8AC3E}">
        <p14:creationId xmlns:p14="http://schemas.microsoft.com/office/powerpoint/2010/main" val="2649073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85AD4-1B6F-B4A5-FE77-26B1012EB9E2}"/>
              </a:ext>
            </a:extLst>
          </p:cNvPr>
          <p:cNvSpPr>
            <a:spLocks noGrp="1"/>
          </p:cNvSpPr>
          <p:nvPr>
            <p:ph type="title"/>
          </p:nvPr>
        </p:nvSpPr>
        <p:spPr>
          <a:xfrm>
            <a:off x="1354137" y="365125"/>
            <a:ext cx="9480400" cy="1088118"/>
          </a:xfrm>
        </p:spPr>
        <p:txBody>
          <a:bodyPr/>
          <a:lstStyle/>
          <a:p>
            <a:r>
              <a:rPr lang="en-US" dirty="0">
                <a:latin typeface="+mj-lt"/>
              </a:rPr>
              <a:t>School Literacy Programs (1)</a:t>
            </a:r>
          </a:p>
        </p:txBody>
      </p:sp>
      <p:sp>
        <p:nvSpPr>
          <p:cNvPr id="3" name="Text Placeholder 2">
            <a:extLst>
              <a:ext uri="{FF2B5EF4-FFF2-40B4-BE49-F238E27FC236}">
                <a16:creationId xmlns:a16="http://schemas.microsoft.com/office/drawing/2014/main" id="{7F991C70-05A1-20B4-6CCA-6D17C826AEEC}"/>
              </a:ext>
            </a:extLst>
          </p:cNvPr>
          <p:cNvSpPr>
            <a:spLocks noGrp="1"/>
          </p:cNvSpPr>
          <p:nvPr>
            <p:ph type="body" idx="1"/>
          </p:nvPr>
        </p:nvSpPr>
        <p:spPr>
          <a:xfrm>
            <a:off x="1354137" y="1453243"/>
            <a:ext cx="9906530" cy="5039632"/>
          </a:xfrm>
        </p:spPr>
        <p:txBody>
          <a:bodyPr/>
          <a:lstStyle/>
          <a:p>
            <a:pPr marL="186055" indent="0">
              <a:lnSpc>
                <a:spcPct val="100000"/>
              </a:lnSpc>
              <a:spcBef>
                <a:spcPts val="0"/>
              </a:spcBef>
              <a:spcAft>
                <a:spcPts val="1200"/>
              </a:spcAft>
              <a:buNone/>
            </a:pPr>
            <a:r>
              <a:rPr lang="en-US" sz="2800" dirty="0">
                <a:latin typeface="+mn-lt"/>
              </a:rPr>
              <a:t>Expenditures for school literacy programs include:</a:t>
            </a:r>
          </a:p>
          <a:p>
            <a:pPr marL="608965" indent="-422910" algn="l">
              <a:lnSpc>
                <a:spcPct val="100000"/>
              </a:lnSpc>
              <a:spcBef>
                <a:spcPts val="0"/>
              </a:spcBef>
              <a:spcAft>
                <a:spcPts val="1200"/>
              </a:spcAft>
              <a:buSzPct val="100000"/>
              <a:buFont typeface="+mj-lt"/>
              <a:buAutoNum type="arabicPeriod"/>
            </a:pPr>
            <a:r>
              <a:rPr lang="en-US" sz="2800" b="0" i="0" dirty="0">
                <a:solidFill>
                  <a:srgbClr val="000000"/>
                </a:solidFill>
                <a:effectLst/>
                <a:latin typeface="+mn-lt"/>
              </a:rPr>
              <a:t>Developing a school literacy plan that includes goals and actions to improve literacy acquisition for pupils in preschool, if applicable, and grades K–3, inclusive. The plan shall identify metrics to measure progress toward the goals and actions.</a:t>
            </a:r>
          </a:p>
          <a:p>
            <a:pPr marL="608965" indent="-422910" algn="l">
              <a:lnSpc>
                <a:spcPct val="100000"/>
              </a:lnSpc>
              <a:spcBef>
                <a:spcPts val="0"/>
              </a:spcBef>
              <a:spcAft>
                <a:spcPts val="1200"/>
              </a:spcAft>
              <a:buSzPct val="100000"/>
              <a:buFont typeface="+mj-lt"/>
              <a:buAutoNum type="arabicPeriod"/>
            </a:pPr>
            <a:r>
              <a:rPr lang="en-US" sz="2800" b="0" i="0" dirty="0">
                <a:solidFill>
                  <a:srgbClr val="000000"/>
                </a:solidFill>
                <a:effectLst/>
                <a:latin typeface="+mn-lt"/>
              </a:rPr>
              <a:t>Hiring at least one literacy coach or reading and literacy specialist per school to support educators and pupils in improving literacy instruction and pupil outcomes.</a:t>
            </a:r>
          </a:p>
        </p:txBody>
      </p:sp>
    </p:spTree>
    <p:extLst>
      <p:ext uri="{BB962C8B-B14F-4D97-AF65-F5344CB8AC3E}">
        <p14:creationId xmlns:p14="http://schemas.microsoft.com/office/powerpoint/2010/main" val="3773063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BDC57-C98E-AA48-1488-895ECD4C256E}"/>
              </a:ext>
            </a:extLst>
          </p:cNvPr>
          <p:cNvSpPr>
            <a:spLocks noGrp="1"/>
          </p:cNvSpPr>
          <p:nvPr>
            <p:ph type="title"/>
          </p:nvPr>
        </p:nvSpPr>
        <p:spPr>
          <a:xfrm>
            <a:off x="1354137" y="365125"/>
            <a:ext cx="9480400" cy="699177"/>
          </a:xfrm>
        </p:spPr>
        <p:txBody>
          <a:bodyPr/>
          <a:lstStyle/>
          <a:p>
            <a:r>
              <a:rPr lang="en-US" dirty="0">
                <a:latin typeface="+mj-lt"/>
              </a:rPr>
              <a:t>School Literacy Programs (2)</a:t>
            </a:r>
          </a:p>
        </p:txBody>
      </p:sp>
      <p:sp>
        <p:nvSpPr>
          <p:cNvPr id="3" name="Text Placeholder 2">
            <a:extLst>
              <a:ext uri="{FF2B5EF4-FFF2-40B4-BE49-F238E27FC236}">
                <a16:creationId xmlns:a16="http://schemas.microsoft.com/office/drawing/2014/main" id="{EFA9B5A6-34E9-AE7A-CED0-12F7CAF90912}"/>
              </a:ext>
            </a:extLst>
          </p:cNvPr>
          <p:cNvSpPr>
            <a:spLocks noGrp="1"/>
          </p:cNvSpPr>
          <p:nvPr>
            <p:ph type="body" idx="1"/>
          </p:nvPr>
        </p:nvSpPr>
        <p:spPr>
          <a:xfrm>
            <a:off x="484268" y="1064302"/>
            <a:ext cx="11220138" cy="5308652"/>
          </a:xfrm>
        </p:spPr>
        <p:txBody>
          <a:bodyPr/>
          <a:lstStyle/>
          <a:p>
            <a:pPr marL="700405" indent="-514350" algn="l">
              <a:lnSpc>
                <a:spcPct val="100000"/>
              </a:lnSpc>
              <a:spcBef>
                <a:spcPts val="0"/>
              </a:spcBef>
              <a:spcAft>
                <a:spcPts val="1200"/>
              </a:spcAft>
              <a:buSzPct val="100000"/>
              <a:buFont typeface="+mj-lt"/>
              <a:buAutoNum type="arabicPeriod" startAt="3"/>
            </a:pPr>
            <a:r>
              <a:rPr lang="en-US" b="0" i="0" dirty="0">
                <a:solidFill>
                  <a:srgbClr val="000000"/>
                </a:solidFill>
                <a:effectLst/>
                <a:latin typeface="+mn-lt"/>
              </a:rPr>
              <a:t>Increasing access to evidence-based literacy instruction, through strategies, including, but not limited to, any of the following:</a:t>
            </a:r>
            <a:endParaRPr lang="en-US" dirty="0">
              <a:latin typeface="+mn-lt"/>
            </a:endParaRPr>
          </a:p>
          <a:p>
            <a:pPr marL="1146175" lvl="1" indent="-285750">
              <a:lnSpc>
                <a:spcPct val="100000"/>
              </a:lnSpc>
              <a:spcBef>
                <a:spcPts val="0"/>
              </a:spcBef>
              <a:spcAft>
                <a:spcPts val="1200"/>
              </a:spcAft>
              <a:buSzPct val="100000"/>
              <a:buFont typeface="Arial" panose="020B0604020202020204" pitchFamily="34" charset="0"/>
              <a:buChar char="•"/>
            </a:pPr>
            <a:r>
              <a:rPr lang="en-US" sz="2400" b="0" i="0" dirty="0">
                <a:solidFill>
                  <a:srgbClr val="000000"/>
                </a:solidFill>
                <a:effectLst/>
                <a:latin typeface="+mn-lt"/>
              </a:rPr>
              <a:t>Providing bilingual reading specialists to support dual language acquisition and English language development (ELD) programs.</a:t>
            </a:r>
          </a:p>
          <a:p>
            <a:pPr marL="1146175" lvl="1" indent="-285750">
              <a:lnSpc>
                <a:spcPct val="100000"/>
              </a:lnSpc>
              <a:spcBef>
                <a:spcPts val="0"/>
              </a:spcBef>
              <a:spcAft>
                <a:spcPts val="1200"/>
              </a:spcAft>
              <a:buSzPct val="100000"/>
              <a:buFont typeface="Arial" panose="020B0604020202020204" pitchFamily="34" charset="0"/>
              <a:buChar char="•"/>
            </a:pPr>
            <a:r>
              <a:rPr lang="en-US" sz="2400" b="0" i="0" dirty="0">
                <a:solidFill>
                  <a:srgbClr val="000000"/>
                </a:solidFill>
                <a:effectLst/>
                <a:latin typeface="+mn-lt"/>
              </a:rPr>
              <a:t>Developing and implementing culturally responsive curriculum and instruction.</a:t>
            </a:r>
          </a:p>
          <a:p>
            <a:pPr marL="1146175" lvl="1" indent="-285750">
              <a:lnSpc>
                <a:spcPct val="100000"/>
              </a:lnSpc>
              <a:spcBef>
                <a:spcPts val="0"/>
              </a:spcBef>
              <a:spcAft>
                <a:spcPts val="1200"/>
              </a:spcAft>
              <a:buSzPct val="100000"/>
              <a:buFont typeface="Arial" panose="020B0604020202020204" pitchFamily="34" charset="0"/>
              <a:buChar char="•"/>
            </a:pPr>
            <a:r>
              <a:rPr lang="en-US" sz="2400" b="0" i="0" dirty="0">
                <a:solidFill>
                  <a:srgbClr val="000000"/>
                </a:solidFill>
                <a:effectLst/>
                <a:latin typeface="+mn-lt"/>
              </a:rPr>
              <a:t>Providing professional development (PD) for educators and school leaders in literacy instruction and the use of data to identify and support struggling pupils.</a:t>
            </a:r>
          </a:p>
          <a:p>
            <a:pPr marL="1146175" lvl="1" indent="-285750">
              <a:lnSpc>
                <a:spcPct val="100000"/>
              </a:lnSpc>
              <a:spcBef>
                <a:spcPts val="0"/>
              </a:spcBef>
              <a:spcAft>
                <a:spcPts val="1200"/>
              </a:spcAft>
              <a:buSzPct val="100000"/>
              <a:buFont typeface="Arial" panose="020B0604020202020204" pitchFamily="34" charset="0"/>
              <a:buChar char="•"/>
            </a:pPr>
            <a:r>
              <a:rPr lang="en-US" sz="2400" b="0" i="0" dirty="0">
                <a:solidFill>
                  <a:srgbClr val="000000"/>
                </a:solidFill>
                <a:effectLst/>
                <a:latin typeface="+mn-lt"/>
              </a:rPr>
              <a:t>Providing PD for educators and school leaders regarding implementation </a:t>
            </a:r>
            <a:r>
              <a:rPr lang="en-US" sz="2400" dirty="0">
                <a:solidFill>
                  <a:srgbClr val="000000"/>
                </a:solidFill>
                <a:latin typeface="+mn-lt"/>
              </a:rPr>
              <a:t>of English</a:t>
            </a:r>
            <a:r>
              <a:rPr lang="en-US" sz="2400" b="0" i="0" dirty="0">
                <a:solidFill>
                  <a:srgbClr val="000000"/>
                </a:solidFill>
                <a:effectLst/>
                <a:latin typeface="+mn-lt"/>
              </a:rPr>
              <a:t> Language Arts/ELD Framework and the use of data to support effective instruction.</a:t>
            </a:r>
          </a:p>
          <a:p>
            <a:pPr marL="608965" indent="-422910">
              <a:spcAft>
                <a:spcPts val="1200"/>
              </a:spcAft>
            </a:pPr>
            <a:endParaRPr lang="en-US" sz="2800" dirty="0">
              <a:latin typeface="+mj-lt"/>
            </a:endParaRPr>
          </a:p>
        </p:txBody>
      </p:sp>
    </p:spTree>
    <p:extLst>
      <p:ext uri="{BB962C8B-B14F-4D97-AF65-F5344CB8AC3E}">
        <p14:creationId xmlns:p14="http://schemas.microsoft.com/office/powerpoint/2010/main" val="3656865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63120-35E8-895B-8976-C5CFADB67E2F}"/>
              </a:ext>
            </a:extLst>
          </p:cNvPr>
          <p:cNvSpPr>
            <a:spLocks noGrp="1"/>
          </p:cNvSpPr>
          <p:nvPr>
            <p:ph type="title"/>
          </p:nvPr>
        </p:nvSpPr>
        <p:spPr/>
        <p:txBody>
          <a:bodyPr/>
          <a:lstStyle/>
          <a:p>
            <a:r>
              <a:rPr lang="en-US" dirty="0">
                <a:latin typeface="+mj-lt"/>
              </a:rPr>
              <a:t>School Literacy Programs (3)</a:t>
            </a:r>
          </a:p>
        </p:txBody>
      </p:sp>
      <p:sp>
        <p:nvSpPr>
          <p:cNvPr id="3" name="Text Placeholder 2">
            <a:extLst>
              <a:ext uri="{FF2B5EF4-FFF2-40B4-BE49-F238E27FC236}">
                <a16:creationId xmlns:a16="http://schemas.microsoft.com/office/drawing/2014/main" id="{46C7881F-4B3C-CE79-2660-279BE72F0866}"/>
              </a:ext>
            </a:extLst>
          </p:cNvPr>
          <p:cNvSpPr>
            <a:spLocks noGrp="1"/>
          </p:cNvSpPr>
          <p:nvPr>
            <p:ph type="body" idx="1"/>
          </p:nvPr>
        </p:nvSpPr>
        <p:spPr>
          <a:xfrm>
            <a:off x="792540" y="1514006"/>
            <a:ext cx="10408859" cy="4646951"/>
          </a:xfrm>
        </p:spPr>
        <p:txBody>
          <a:bodyPr/>
          <a:lstStyle/>
          <a:p>
            <a:pPr marL="643462" indent="-457200" algn="l">
              <a:lnSpc>
                <a:spcPct val="100000"/>
              </a:lnSpc>
              <a:spcBef>
                <a:spcPts val="0"/>
              </a:spcBef>
              <a:spcAft>
                <a:spcPts val="1200"/>
              </a:spcAft>
              <a:buSzPct val="100000"/>
              <a:buFont typeface="+mj-lt"/>
              <a:buAutoNum type="arabicPeriod" startAt="4"/>
            </a:pPr>
            <a:r>
              <a:rPr lang="en-US" sz="2800" b="0" i="0" dirty="0">
                <a:solidFill>
                  <a:srgbClr val="000000"/>
                </a:solidFill>
                <a:effectLst/>
                <a:latin typeface="+mn-lt"/>
              </a:rPr>
              <a:t>Establishing an evidence-based family literacy initiative, which may include but is not limited to, the following:</a:t>
            </a:r>
          </a:p>
          <a:p>
            <a:pPr marL="1208088" lvl="1" indent="-342900" algn="l">
              <a:lnSpc>
                <a:spcPct val="100000"/>
              </a:lnSpc>
              <a:spcBef>
                <a:spcPts val="0"/>
              </a:spcBef>
              <a:spcAft>
                <a:spcPts val="1200"/>
              </a:spcAft>
              <a:buSzPct val="100000"/>
              <a:buFont typeface="Arial" panose="020B0604020202020204" pitchFamily="34" charset="0"/>
              <a:buChar char="•"/>
            </a:pPr>
            <a:r>
              <a:rPr lang="en-US" sz="2800" b="0" i="0" dirty="0">
                <a:solidFill>
                  <a:srgbClr val="000000"/>
                </a:solidFill>
                <a:effectLst/>
                <a:latin typeface="+mn-lt"/>
              </a:rPr>
              <a:t>Family literacy plans that identify literacy and biliteracy goals, benchmarks, and roles for all family members.</a:t>
            </a:r>
          </a:p>
          <a:p>
            <a:pPr marL="1208088" lvl="1" indent="-342900" algn="l">
              <a:lnSpc>
                <a:spcPct val="100000"/>
              </a:lnSpc>
              <a:spcBef>
                <a:spcPts val="0"/>
              </a:spcBef>
              <a:spcAft>
                <a:spcPts val="1200"/>
              </a:spcAft>
              <a:buSzPct val="100000"/>
              <a:buFont typeface="Arial" panose="020B0604020202020204" pitchFamily="34" charset="0"/>
              <a:buChar char="•"/>
            </a:pPr>
            <a:r>
              <a:rPr lang="en-US" sz="2800" b="0" i="0" dirty="0">
                <a:solidFill>
                  <a:srgbClr val="000000"/>
                </a:solidFill>
                <a:effectLst/>
                <a:latin typeface="+mn-lt"/>
              </a:rPr>
              <a:t>Family literacy home visiting programs, including, but not limited to, “</a:t>
            </a:r>
            <a:r>
              <a:rPr lang="en-US" sz="2800" b="0" i="0" dirty="0" err="1">
                <a:solidFill>
                  <a:srgbClr val="000000"/>
                </a:solidFill>
                <a:effectLst/>
                <a:latin typeface="+mn-lt"/>
              </a:rPr>
              <a:t>promotora</a:t>
            </a:r>
            <a:r>
              <a:rPr lang="en-US" sz="2800" b="0" i="0" dirty="0">
                <a:solidFill>
                  <a:srgbClr val="000000"/>
                </a:solidFill>
                <a:effectLst/>
                <a:latin typeface="+mn-lt"/>
              </a:rPr>
              <a:t>” family literacy outreach specialists. LEAs may establish literacy and biliteracy home visits to engage families in how to best support their pupils and every family member in reaching their literacy goals.</a:t>
            </a:r>
          </a:p>
          <a:p>
            <a:pPr>
              <a:spcAft>
                <a:spcPts val="1200"/>
              </a:spcAft>
            </a:pPr>
            <a:endParaRPr lang="en-US" dirty="0"/>
          </a:p>
        </p:txBody>
      </p:sp>
    </p:spTree>
    <p:extLst>
      <p:ext uri="{BB962C8B-B14F-4D97-AF65-F5344CB8AC3E}">
        <p14:creationId xmlns:p14="http://schemas.microsoft.com/office/powerpoint/2010/main" val="3013207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F31C5-F282-4615-DEBF-E29FE0894EF3}"/>
              </a:ext>
            </a:extLst>
          </p:cNvPr>
          <p:cNvSpPr>
            <a:spLocks noGrp="1"/>
          </p:cNvSpPr>
          <p:nvPr>
            <p:ph type="title"/>
          </p:nvPr>
        </p:nvSpPr>
        <p:spPr/>
        <p:txBody>
          <a:bodyPr/>
          <a:lstStyle/>
          <a:p>
            <a:r>
              <a:rPr lang="en-US" dirty="0">
                <a:latin typeface="+mj-lt"/>
              </a:rPr>
              <a:t>School Literacy Programs (4)</a:t>
            </a:r>
          </a:p>
        </p:txBody>
      </p:sp>
      <p:sp>
        <p:nvSpPr>
          <p:cNvPr id="3" name="Text Placeholder 2">
            <a:extLst>
              <a:ext uri="{FF2B5EF4-FFF2-40B4-BE49-F238E27FC236}">
                <a16:creationId xmlns:a16="http://schemas.microsoft.com/office/drawing/2014/main" id="{1693AE0C-E0A6-8BEF-CAFF-686CA82308A3}"/>
              </a:ext>
            </a:extLst>
          </p:cNvPr>
          <p:cNvSpPr>
            <a:spLocks noGrp="1"/>
          </p:cNvSpPr>
          <p:nvPr>
            <p:ph type="body" idx="1"/>
          </p:nvPr>
        </p:nvSpPr>
        <p:spPr>
          <a:xfrm>
            <a:off x="1174374" y="1825625"/>
            <a:ext cx="10084176" cy="4351200"/>
          </a:xfrm>
        </p:spPr>
        <p:txBody>
          <a:bodyPr/>
          <a:lstStyle/>
          <a:p>
            <a:pPr marL="742950" lvl="1" indent="-285750" algn="l">
              <a:lnSpc>
                <a:spcPct val="100000"/>
              </a:lnSpc>
              <a:spcBef>
                <a:spcPts val="0"/>
              </a:spcBef>
              <a:spcAft>
                <a:spcPts val="1200"/>
              </a:spcAft>
              <a:buSzPct val="100000"/>
              <a:buFont typeface="Arial" panose="020B0604020202020204" pitchFamily="34" charset="0"/>
              <a:buChar char="•"/>
            </a:pPr>
            <a:r>
              <a:rPr lang="en-US" sz="2800" b="0" i="0" dirty="0">
                <a:solidFill>
                  <a:srgbClr val="000000"/>
                </a:solidFill>
                <a:effectLst/>
                <a:latin typeface="+mn-lt"/>
              </a:rPr>
              <a:t>Extended-day, summer, or weekend family institutes related to literacy and biliteracy. LEAs are encouraged to work with in-house expanded learning programs to establish literacy and biliteracy support programs and literacy enrichment programs during after school, weekend, and summer hours.</a:t>
            </a:r>
          </a:p>
          <a:p>
            <a:pPr marL="742950" lvl="1" indent="-285750" algn="l">
              <a:lnSpc>
                <a:spcPct val="100000"/>
              </a:lnSpc>
              <a:spcBef>
                <a:spcPts val="0"/>
              </a:spcBef>
              <a:spcAft>
                <a:spcPts val="1200"/>
              </a:spcAft>
              <a:buSzPct val="100000"/>
              <a:buFont typeface="Arial" panose="020B0604020202020204" pitchFamily="34" charset="0"/>
              <a:buChar char="•"/>
            </a:pPr>
            <a:r>
              <a:rPr lang="en-US" sz="2800" b="0" i="0" dirty="0">
                <a:solidFill>
                  <a:srgbClr val="000000"/>
                </a:solidFill>
                <a:effectLst/>
                <a:latin typeface="+mn-lt"/>
              </a:rPr>
              <a:t>Public library family literacy partnerships, including, but not limited to, digital tools to support whole family literacy.</a:t>
            </a:r>
            <a:endParaRPr lang="en-US" sz="2800" dirty="0">
              <a:latin typeface="+mn-lt"/>
            </a:endParaRPr>
          </a:p>
        </p:txBody>
      </p:sp>
    </p:spTree>
    <p:extLst>
      <p:ext uri="{BB962C8B-B14F-4D97-AF65-F5344CB8AC3E}">
        <p14:creationId xmlns:p14="http://schemas.microsoft.com/office/powerpoint/2010/main" val="2490178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1B507-3CC4-DB17-0CF1-6FE96B240232}"/>
              </a:ext>
            </a:extLst>
          </p:cNvPr>
          <p:cNvSpPr>
            <a:spLocks noGrp="1"/>
          </p:cNvSpPr>
          <p:nvPr>
            <p:ph type="title"/>
          </p:nvPr>
        </p:nvSpPr>
        <p:spPr>
          <a:xfrm>
            <a:off x="1354137" y="365125"/>
            <a:ext cx="9480400" cy="658457"/>
          </a:xfrm>
        </p:spPr>
        <p:txBody>
          <a:bodyPr/>
          <a:lstStyle/>
          <a:p>
            <a:r>
              <a:rPr lang="en-US" dirty="0">
                <a:latin typeface="+mj-lt"/>
              </a:rPr>
              <a:t>Reporting (1)</a:t>
            </a:r>
          </a:p>
        </p:txBody>
      </p:sp>
      <p:sp>
        <p:nvSpPr>
          <p:cNvPr id="3" name="Text Placeholder 2">
            <a:extLst>
              <a:ext uri="{FF2B5EF4-FFF2-40B4-BE49-F238E27FC236}">
                <a16:creationId xmlns:a16="http://schemas.microsoft.com/office/drawing/2014/main" id="{D420D5ED-889C-D072-FFE3-C97A2BC8593A}"/>
              </a:ext>
            </a:extLst>
          </p:cNvPr>
          <p:cNvSpPr>
            <a:spLocks noGrp="1"/>
          </p:cNvSpPr>
          <p:nvPr>
            <p:ph type="body" idx="1"/>
          </p:nvPr>
        </p:nvSpPr>
        <p:spPr>
          <a:xfrm>
            <a:off x="636512" y="1146413"/>
            <a:ext cx="10915649" cy="5346462"/>
          </a:xfrm>
        </p:spPr>
        <p:txBody>
          <a:bodyPr/>
          <a:lstStyle/>
          <a:p>
            <a:pPr marL="608965" indent="-422910">
              <a:lnSpc>
                <a:spcPct val="100000"/>
              </a:lnSpc>
              <a:spcBef>
                <a:spcPts val="0"/>
              </a:spcBef>
              <a:spcAft>
                <a:spcPts val="1200"/>
              </a:spcAft>
            </a:pPr>
            <a:r>
              <a:rPr lang="en-US" dirty="0">
                <a:latin typeface="+mn-lt"/>
              </a:rPr>
              <a:t>Annual reports will be due no later than September 30 each fiscal year. The first annual report is due September 30, 2023; this also acts as the interim report. </a:t>
            </a:r>
          </a:p>
          <a:p>
            <a:pPr marL="608965" indent="-422910">
              <a:lnSpc>
                <a:spcPct val="100000"/>
              </a:lnSpc>
              <a:spcBef>
                <a:spcPts val="0"/>
              </a:spcBef>
              <a:spcAft>
                <a:spcPts val="1200"/>
              </a:spcAft>
            </a:pPr>
            <a:r>
              <a:rPr lang="en-US" dirty="0">
                <a:latin typeface="+mn-lt"/>
              </a:rPr>
              <a:t>A final report is expected by spring 2027 and no later than June 30, 2027.</a:t>
            </a:r>
          </a:p>
          <a:p>
            <a:pPr marL="608965" indent="-422910">
              <a:lnSpc>
                <a:spcPct val="100000"/>
              </a:lnSpc>
              <a:spcBef>
                <a:spcPts val="0"/>
              </a:spcBef>
              <a:spcAft>
                <a:spcPts val="1200"/>
              </a:spcAft>
            </a:pPr>
            <a:r>
              <a:rPr lang="en-US" dirty="0">
                <a:latin typeface="+mn-lt"/>
              </a:rPr>
              <a:t>A reporting template is available on the CDE LCRS web page: </a:t>
            </a:r>
            <a:r>
              <a:rPr lang="en-US" dirty="0">
                <a:solidFill>
                  <a:schemeClr val="accent1">
                    <a:lumMod val="75000"/>
                  </a:schemeClr>
                </a:solidFill>
                <a:latin typeface="+mn-lt"/>
                <a:hlinkClick r:id="rId3" tooltip="CDE LCRS web page ">
                  <a:extLst>
                    <a:ext uri="{A12FA001-AC4F-418D-AE19-62706E023703}">
                      <ahyp:hlinkClr xmlns:ahyp="http://schemas.microsoft.com/office/drawing/2018/hyperlinkcolor" val="tx"/>
                    </a:ext>
                  </a:extLst>
                </a:hlinkClick>
              </a:rPr>
              <a:t>https://www.cde.ca.gov/ci/pl/lcrsprogram.asp</a:t>
            </a:r>
            <a:r>
              <a:rPr lang="en-US" dirty="0">
                <a:solidFill>
                  <a:schemeClr val="accent1">
                    <a:lumMod val="75000"/>
                  </a:schemeClr>
                </a:solidFill>
                <a:latin typeface="+mn-lt"/>
              </a:rPr>
              <a:t> </a:t>
            </a:r>
          </a:p>
          <a:p>
            <a:pPr marL="608965" indent="-422910">
              <a:lnSpc>
                <a:spcPct val="100000"/>
              </a:lnSpc>
              <a:spcBef>
                <a:spcPts val="0"/>
              </a:spcBef>
              <a:spcAft>
                <a:spcPts val="1200"/>
              </a:spcAft>
            </a:pPr>
            <a:r>
              <a:rPr lang="en-US" dirty="0">
                <a:latin typeface="+mn-lt"/>
              </a:rPr>
              <a:t>The CDE is requiring annual reporting as a response to requests for detailed information in the legislative report, to justify future funding opportunities, and to confirm funding is being appropriately used and tracked at the local level.</a:t>
            </a:r>
          </a:p>
        </p:txBody>
      </p:sp>
    </p:spTree>
    <p:extLst>
      <p:ext uri="{BB962C8B-B14F-4D97-AF65-F5344CB8AC3E}">
        <p14:creationId xmlns:p14="http://schemas.microsoft.com/office/powerpoint/2010/main" val="1706470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62F7F-7341-7389-2766-48EB4E8CCDD8}"/>
              </a:ext>
            </a:extLst>
          </p:cNvPr>
          <p:cNvSpPr>
            <a:spLocks noGrp="1"/>
          </p:cNvSpPr>
          <p:nvPr>
            <p:ph type="title"/>
          </p:nvPr>
        </p:nvSpPr>
        <p:spPr/>
        <p:txBody>
          <a:bodyPr/>
          <a:lstStyle/>
          <a:p>
            <a:r>
              <a:rPr lang="en-US" dirty="0"/>
              <a:t>Reporting (2)</a:t>
            </a:r>
          </a:p>
        </p:txBody>
      </p:sp>
      <p:sp>
        <p:nvSpPr>
          <p:cNvPr id="3" name="Text Placeholder 2">
            <a:extLst>
              <a:ext uri="{FF2B5EF4-FFF2-40B4-BE49-F238E27FC236}">
                <a16:creationId xmlns:a16="http://schemas.microsoft.com/office/drawing/2014/main" id="{4F0D8889-A525-4F1B-6640-DB62B0C9F27B}"/>
              </a:ext>
            </a:extLst>
          </p:cNvPr>
          <p:cNvSpPr>
            <a:spLocks noGrp="1"/>
          </p:cNvSpPr>
          <p:nvPr>
            <p:ph type="body" idx="1"/>
          </p:nvPr>
        </p:nvSpPr>
        <p:spPr>
          <a:xfrm>
            <a:off x="1354137" y="1555994"/>
            <a:ext cx="9480400" cy="4351200"/>
          </a:xfrm>
        </p:spPr>
        <p:txBody>
          <a:bodyPr/>
          <a:lstStyle/>
          <a:p>
            <a:r>
              <a:rPr lang="en-US" sz="2800" dirty="0"/>
              <a:t>September 30, 2023, report: Report activities between January 2023 and June 30, 2023.</a:t>
            </a:r>
          </a:p>
          <a:p>
            <a:r>
              <a:rPr lang="en-US" sz="2800" dirty="0"/>
              <a:t>September 30, 2024, report: Report activities between July 1, 2023, through June 30, 2024</a:t>
            </a:r>
          </a:p>
          <a:p>
            <a:r>
              <a:rPr lang="en-US" sz="2800" dirty="0"/>
              <a:t>September 30, 2025, report: Report activities between July 1, 2024, through June 30, 2025</a:t>
            </a:r>
          </a:p>
          <a:p>
            <a:r>
              <a:rPr lang="en-US" sz="2800" dirty="0"/>
              <a:t>September 30, 2026, report: Report activities between July 1, 2025, through June 30, 2026</a:t>
            </a:r>
          </a:p>
          <a:p>
            <a:r>
              <a:rPr lang="en-US" sz="2800" dirty="0"/>
              <a:t>Spring 2027: final report due</a:t>
            </a:r>
          </a:p>
        </p:txBody>
      </p:sp>
    </p:spTree>
    <p:extLst>
      <p:ext uri="{BB962C8B-B14F-4D97-AF65-F5344CB8AC3E}">
        <p14:creationId xmlns:p14="http://schemas.microsoft.com/office/powerpoint/2010/main" val="2672924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BDB30-4AED-331E-E7A4-01ADC43DE901}"/>
              </a:ext>
            </a:extLst>
          </p:cNvPr>
          <p:cNvSpPr>
            <a:spLocks noGrp="1"/>
          </p:cNvSpPr>
          <p:nvPr>
            <p:ph type="title"/>
          </p:nvPr>
        </p:nvSpPr>
        <p:spPr/>
        <p:txBody>
          <a:bodyPr/>
          <a:lstStyle/>
          <a:p>
            <a:r>
              <a:rPr lang="en-US" dirty="0">
                <a:latin typeface="+mj-lt"/>
              </a:rPr>
              <a:t>Reporting (3)</a:t>
            </a:r>
          </a:p>
        </p:txBody>
      </p:sp>
      <p:sp>
        <p:nvSpPr>
          <p:cNvPr id="3" name="Text Placeholder 2">
            <a:extLst>
              <a:ext uri="{FF2B5EF4-FFF2-40B4-BE49-F238E27FC236}">
                <a16:creationId xmlns:a16="http://schemas.microsoft.com/office/drawing/2014/main" id="{96F77C14-7B5D-A01F-7A7D-D220E19DA4E5}"/>
              </a:ext>
            </a:extLst>
          </p:cNvPr>
          <p:cNvSpPr>
            <a:spLocks noGrp="1"/>
          </p:cNvSpPr>
          <p:nvPr>
            <p:ph type="body" idx="1"/>
          </p:nvPr>
        </p:nvSpPr>
        <p:spPr>
          <a:xfrm>
            <a:off x="1042988" y="1600776"/>
            <a:ext cx="10401300" cy="4351200"/>
          </a:xfrm>
        </p:spPr>
        <p:txBody>
          <a:bodyPr/>
          <a:lstStyle/>
          <a:p>
            <a:pPr>
              <a:lnSpc>
                <a:spcPct val="100000"/>
              </a:lnSpc>
              <a:spcBef>
                <a:spcPts val="0"/>
              </a:spcBef>
              <a:spcAft>
                <a:spcPts val="1200"/>
              </a:spcAft>
            </a:pPr>
            <a:r>
              <a:rPr lang="en-US" sz="2500" dirty="0">
                <a:latin typeface="+mn-lt"/>
              </a:rPr>
              <a:t>This report is at the LEA level.</a:t>
            </a:r>
          </a:p>
          <a:p>
            <a:pPr>
              <a:lnSpc>
                <a:spcPct val="100000"/>
              </a:lnSpc>
              <a:spcBef>
                <a:spcPts val="0"/>
              </a:spcBef>
              <a:spcAft>
                <a:spcPts val="1200"/>
              </a:spcAft>
            </a:pPr>
            <a:r>
              <a:rPr lang="en-US" sz="2500" dirty="0"/>
              <a:t>For summative assessment percentage increases and decreases, compare to the prior year’s data.</a:t>
            </a:r>
          </a:p>
          <a:p>
            <a:pPr>
              <a:lnSpc>
                <a:spcPct val="100000"/>
              </a:lnSpc>
              <a:spcBef>
                <a:spcPts val="0"/>
              </a:spcBef>
              <a:spcAft>
                <a:spcPts val="1200"/>
              </a:spcAft>
            </a:pPr>
            <a:r>
              <a:rPr lang="en-US" sz="2500" dirty="0">
                <a:latin typeface="+mn-lt"/>
              </a:rPr>
              <a:t>Answer all applicable questions on each page.</a:t>
            </a:r>
          </a:p>
          <a:p>
            <a:pPr>
              <a:lnSpc>
                <a:spcPct val="100000"/>
              </a:lnSpc>
              <a:spcBef>
                <a:spcPts val="0"/>
              </a:spcBef>
              <a:spcAft>
                <a:spcPts val="1200"/>
              </a:spcAft>
            </a:pPr>
            <a:r>
              <a:rPr lang="en-US" sz="2500" dirty="0">
                <a:latin typeface="+mn-lt"/>
              </a:rPr>
              <a:t>Answers will be automatically saved when you go to the next page.</a:t>
            </a:r>
          </a:p>
          <a:p>
            <a:pPr>
              <a:lnSpc>
                <a:spcPct val="100000"/>
              </a:lnSpc>
              <a:spcBef>
                <a:spcPts val="0"/>
              </a:spcBef>
              <a:spcAft>
                <a:spcPts val="1200"/>
              </a:spcAft>
            </a:pPr>
            <a:r>
              <a:rPr lang="en-US" sz="2500" dirty="0">
                <a:latin typeface="+mn-lt"/>
              </a:rPr>
              <a:t>If you want to manually save, select the “Save” button. </a:t>
            </a:r>
          </a:p>
          <a:p>
            <a:pPr>
              <a:lnSpc>
                <a:spcPct val="100000"/>
              </a:lnSpc>
              <a:spcBef>
                <a:spcPts val="0"/>
              </a:spcBef>
              <a:spcAft>
                <a:spcPts val="1200"/>
              </a:spcAft>
            </a:pPr>
            <a:r>
              <a:rPr lang="en-US" sz="2500" dirty="0">
                <a:latin typeface="+mn-lt"/>
              </a:rPr>
              <a:t>At the end of the report, you must select the “Submit” button to finalize your submission.</a:t>
            </a:r>
          </a:p>
        </p:txBody>
      </p:sp>
    </p:spTree>
    <p:extLst>
      <p:ext uri="{BB962C8B-B14F-4D97-AF65-F5344CB8AC3E}">
        <p14:creationId xmlns:p14="http://schemas.microsoft.com/office/powerpoint/2010/main" val="947910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j-lt"/>
              </a:rPr>
              <a:t>Housekeeping</a:t>
            </a:r>
          </a:p>
        </p:txBody>
      </p:sp>
      <p:sp>
        <p:nvSpPr>
          <p:cNvPr id="3" name="Content Placeholder 2"/>
          <p:cNvSpPr>
            <a:spLocks noGrp="1"/>
          </p:cNvSpPr>
          <p:nvPr>
            <p:ph idx="1"/>
          </p:nvPr>
        </p:nvSpPr>
        <p:spPr>
          <a:xfrm>
            <a:off x="1406331" y="1690725"/>
            <a:ext cx="9376012" cy="4278571"/>
          </a:xfrm>
        </p:spPr>
        <p:txBody>
          <a:bodyPr vert="horz" lIns="91440" tIns="45720" rIns="91440" bIns="45720" rtlCol="0" anchor="t">
            <a:noAutofit/>
          </a:bodyPr>
          <a:lstStyle/>
          <a:p>
            <a:pPr>
              <a:lnSpc>
                <a:spcPct val="100000"/>
              </a:lnSpc>
              <a:spcBef>
                <a:spcPts val="0"/>
              </a:spcBef>
              <a:spcAft>
                <a:spcPts val="1200"/>
              </a:spcAft>
            </a:pPr>
            <a:r>
              <a:rPr lang="en-US" sz="2800" dirty="0">
                <a:latin typeface="+mn-lt"/>
              </a:rPr>
              <a:t>All webinar participants have been placed on mute.</a:t>
            </a:r>
          </a:p>
          <a:p>
            <a:pPr>
              <a:lnSpc>
                <a:spcPct val="100000"/>
              </a:lnSpc>
              <a:spcBef>
                <a:spcPts val="0"/>
              </a:spcBef>
              <a:spcAft>
                <a:spcPts val="1200"/>
              </a:spcAft>
            </a:pPr>
            <a:r>
              <a:rPr lang="en-US" sz="2800" dirty="0">
                <a:latin typeface="+mn-lt"/>
              </a:rPr>
              <a:t>Please hold questions until the end.</a:t>
            </a:r>
          </a:p>
          <a:p>
            <a:pPr>
              <a:lnSpc>
                <a:spcPct val="100000"/>
              </a:lnSpc>
              <a:spcBef>
                <a:spcPts val="0"/>
              </a:spcBef>
              <a:spcAft>
                <a:spcPts val="1200"/>
              </a:spcAft>
            </a:pPr>
            <a:r>
              <a:rPr lang="en-US" sz="2800" dirty="0">
                <a:latin typeface="+mn-lt"/>
              </a:rPr>
              <a:t>The slides will be available on the California Department of Education (CDE) Literacy Coaches and Reading Specialists (LCRS) web page at </a:t>
            </a:r>
            <a:r>
              <a:rPr lang="en-US" sz="2800" dirty="0">
                <a:solidFill>
                  <a:schemeClr val="accent1">
                    <a:lumMod val="75000"/>
                  </a:schemeClr>
                </a:solidFill>
                <a:latin typeface="+mn-lt"/>
                <a:ea typeface="+mn-lt"/>
                <a:cs typeface="+mn-lt"/>
                <a:hlinkClick r:id="rId3" tooltip="Literacy Coaches and Reading Specialists Web Page ">
                  <a:extLst>
                    <a:ext uri="{A12FA001-AC4F-418D-AE19-62706E023703}">
                      <ahyp:hlinkClr xmlns:ahyp="http://schemas.microsoft.com/office/drawing/2018/hyperlinkcolor" val="tx"/>
                    </a:ext>
                  </a:extLst>
                </a:hlinkClick>
              </a:rPr>
              <a:t>https://www.cde.ca.gov/ci/pl/lcrsprogram.asp</a:t>
            </a:r>
            <a:r>
              <a:rPr lang="en-US" sz="2800" dirty="0">
                <a:solidFill>
                  <a:schemeClr val="accent1">
                    <a:lumMod val="75000"/>
                  </a:schemeClr>
                </a:solidFill>
                <a:latin typeface="+mn-lt"/>
                <a:ea typeface="+mn-lt"/>
                <a:cs typeface="+mn-lt"/>
              </a:rPr>
              <a:t> </a:t>
            </a:r>
          </a:p>
        </p:txBody>
      </p:sp>
    </p:spTree>
    <p:extLst>
      <p:ext uri="{BB962C8B-B14F-4D97-AF65-F5344CB8AC3E}">
        <p14:creationId xmlns:p14="http://schemas.microsoft.com/office/powerpoint/2010/main" val="1725339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D0ED1-F54C-3737-1BB6-E2E4C34AC0CE}"/>
              </a:ext>
            </a:extLst>
          </p:cNvPr>
          <p:cNvSpPr>
            <a:spLocks noGrp="1"/>
          </p:cNvSpPr>
          <p:nvPr>
            <p:ph type="title"/>
          </p:nvPr>
        </p:nvSpPr>
        <p:spPr/>
        <p:txBody>
          <a:bodyPr/>
          <a:lstStyle/>
          <a:p>
            <a:r>
              <a:rPr lang="en-US" dirty="0">
                <a:latin typeface="+mj-lt"/>
              </a:rPr>
              <a:t>Accessing the Report</a:t>
            </a:r>
          </a:p>
        </p:txBody>
      </p:sp>
      <p:sp>
        <p:nvSpPr>
          <p:cNvPr id="3" name="Text Placeholder 2">
            <a:extLst>
              <a:ext uri="{FF2B5EF4-FFF2-40B4-BE49-F238E27FC236}">
                <a16:creationId xmlns:a16="http://schemas.microsoft.com/office/drawing/2014/main" id="{A56103A1-F3A5-14EE-A7B6-9C582CF727FD}"/>
              </a:ext>
            </a:extLst>
          </p:cNvPr>
          <p:cNvSpPr>
            <a:spLocks noGrp="1"/>
          </p:cNvSpPr>
          <p:nvPr>
            <p:ph type="body" idx="1"/>
          </p:nvPr>
        </p:nvSpPr>
        <p:spPr/>
        <p:txBody>
          <a:bodyPr/>
          <a:lstStyle/>
          <a:p>
            <a:pPr>
              <a:lnSpc>
                <a:spcPct val="100000"/>
              </a:lnSpc>
              <a:spcBef>
                <a:spcPts val="0"/>
              </a:spcBef>
              <a:spcAft>
                <a:spcPts val="1200"/>
              </a:spcAft>
            </a:pPr>
            <a:r>
              <a:rPr lang="en-US" sz="2800" dirty="0">
                <a:latin typeface="+mn-lt"/>
                <a:hlinkClick r:id="rId3" tooltip="LCRS Funds Report"/>
              </a:rPr>
              <a:t>https://www2.cde.ca.gov/lcrsfunds/</a:t>
            </a:r>
            <a:endParaRPr lang="en-US" sz="2800" dirty="0">
              <a:latin typeface="+mn-lt"/>
            </a:endParaRPr>
          </a:p>
          <a:p>
            <a:pPr>
              <a:lnSpc>
                <a:spcPct val="100000"/>
              </a:lnSpc>
              <a:spcBef>
                <a:spcPts val="0"/>
              </a:spcBef>
              <a:spcAft>
                <a:spcPts val="1200"/>
              </a:spcAft>
            </a:pPr>
            <a:r>
              <a:rPr lang="en-US" sz="2800" dirty="0">
                <a:latin typeface="+mn-lt"/>
              </a:rPr>
              <a:t>Your login information was emailed to the contact we have on file.</a:t>
            </a:r>
          </a:p>
        </p:txBody>
      </p:sp>
    </p:spTree>
    <p:extLst>
      <p:ext uri="{BB962C8B-B14F-4D97-AF65-F5344CB8AC3E}">
        <p14:creationId xmlns:p14="http://schemas.microsoft.com/office/powerpoint/2010/main" val="2639578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E57C2-1227-B171-7BB1-143BF761259D}"/>
              </a:ext>
            </a:extLst>
          </p:cNvPr>
          <p:cNvSpPr>
            <a:spLocks noGrp="1"/>
          </p:cNvSpPr>
          <p:nvPr>
            <p:ph type="title"/>
          </p:nvPr>
        </p:nvSpPr>
        <p:spPr/>
        <p:txBody>
          <a:bodyPr/>
          <a:lstStyle/>
          <a:p>
            <a:r>
              <a:rPr lang="en-US" dirty="0">
                <a:latin typeface="+mj-lt"/>
              </a:rPr>
              <a:t>Reporting Overview</a:t>
            </a:r>
          </a:p>
        </p:txBody>
      </p:sp>
      <p:sp>
        <p:nvSpPr>
          <p:cNvPr id="3" name="Text Placeholder 2">
            <a:extLst>
              <a:ext uri="{FF2B5EF4-FFF2-40B4-BE49-F238E27FC236}">
                <a16:creationId xmlns:a16="http://schemas.microsoft.com/office/drawing/2014/main" id="{8291AC32-F79A-B083-C4C6-21BA02E6694B}"/>
              </a:ext>
            </a:extLst>
          </p:cNvPr>
          <p:cNvSpPr>
            <a:spLocks noGrp="1"/>
          </p:cNvSpPr>
          <p:nvPr>
            <p:ph type="body" idx="1"/>
          </p:nvPr>
        </p:nvSpPr>
        <p:spPr>
          <a:xfrm>
            <a:off x="1354137" y="1541929"/>
            <a:ext cx="9480400" cy="4634896"/>
          </a:xfrm>
        </p:spPr>
        <p:txBody>
          <a:bodyPr/>
          <a:lstStyle/>
          <a:p>
            <a:pPr>
              <a:lnSpc>
                <a:spcPct val="100000"/>
              </a:lnSpc>
              <a:spcBef>
                <a:spcPts val="0"/>
              </a:spcBef>
            </a:pPr>
            <a:r>
              <a:rPr lang="en-US" sz="2800" dirty="0">
                <a:latin typeface="+mn-lt"/>
              </a:rPr>
              <a:t>Contact Information</a:t>
            </a:r>
          </a:p>
          <a:p>
            <a:pPr>
              <a:lnSpc>
                <a:spcPct val="100000"/>
              </a:lnSpc>
              <a:spcBef>
                <a:spcPts val="0"/>
              </a:spcBef>
            </a:pPr>
            <a:r>
              <a:rPr lang="en-US" sz="2800" dirty="0">
                <a:latin typeface="+mn-lt"/>
              </a:rPr>
              <a:t>Funds Report Overview</a:t>
            </a:r>
          </a:p>
          <a:p>
            <a:pPr>
              <a:lnSpc>
                <a:spcPct val="100000"/>
              </a:lnSpc>
              <a:spcBef>
                <a:spcPts val="0"/>
              </a:spcBef>
            </a:pPr>
            <a:r>
              <a:rPr lang="en-US" sz="2800" dirty="0">
                <a:latin typeface="+mn-lt"/>
              </a:rPr>
              <a:t>LCRS Information</a:t>
            </a:r>
          </a:p>
          <a:p>
            <a:pPr>
              <a:lnSpc>
                <a:spcPct val="100000"/>
              </a:lnSpc>
              <a:spcBef>
                <a:spcPts val="0"/>
              </a:spcBef>
            </a:pPr>
            <a:r>
              <a:rPr lang="en-US" sz="2800" dirty="0">
                <a:latin typeface="+mn-lt"/>
              </a:rPr>
              <a:t>School Literacy Plan</a:t>
            </a:r>
          </a:p>
          <a:p>
            <a:pPr>
              <a:lnSpc>
                <a:spcPct val="100000"/>
              </a:lnSpc>
              <a:spcBef>
                <a:spcPts val="0"/>
              </a:spcBef>
            </a:pPr>
            <a:r>
              <a:rPr lang="en-US" sz="2800" dirty="0">
                <a:latin typeface="+mn-lt"/>
              </a:rPr>
              <a:t>Family Literacy Plan</a:t>
            </a:r>
          </a:p>
          <a:p>
            <a:pPr>
              <a:lnSpc>
                <a:spcPct val="100000"/>
              </a:lnSpc>
              <a:spcBef>
                <a:spcPts val="0"/>
              </a:spcBef>
            </a:pPr>
            <a:r>
              <a:rPr lang="en-US" sz="2800" dirty="0">
                <a:latin typeface="+mn-lt"/>
              </a:rPr>
              <a:t>Professional Learning</a:t>
            </a:r>
          </a:p>
          <a:p>
            <a:pPr>
              <a:lnSpc>
                <a:spcPct val="100000"/>
              </a:lnSpc>
              <a:spcBef>
                <a:spcPts val="0"/>
              </a:spcBef>
            </a:pPr>
            <a:r>
              <a:rPr lang="en-US" sz="2800" dirty="0">
                <a:latin typeface="+mn-lt"/>
              </a:rPr>
              <a:t>Impact on Student Achievement</a:t>
            </a:r>
          </a:p>
          <a:p>
            <a:pPr>
              <a:lnSpc>
                <a:spcPct val="100000"/>
              </a:lnSpc>
              <a:spcBef>
                <a:spcPts val="0"/>
              </a:spcBef>
            </a:pPr>
            <a:r>
              <a:rPr lang="en-US" sz="2800" dirty="0">
                <a:latin typeface="+mn-lt"/>
              </a:rPr>
              <a:t>Submission</a:t>
            </a:r>
          </a:p>
        </p:txBody>
      </p:sp>
    </p:spTree>
    <p:extLst>
      <p:ext uri="{BB962C8B-B14F-4D97-AF65-F5344CB8AC3E}">
        <p14:creationId xmlns:p14="http://schemas.microsoft.com/office/powerpoint/2010/main" val="586679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FCE6C-0C5F-DAC1-4FF5-22FE51AE71BB}"/>
              </a:ext>
            </a:extLst>
          </p:cNvPr>
          <p:cNvSpPr>
            <a:spLocks noGrp="1"/>
          </p:cNvSpPr>
          <p:nvPr>
            <p:ph type="title"/>
          </p:nvPr>
        </p:nvSpPr>
        <p:spPr/>
        <p:txBody>
          <a:bodyPr/>
          <a:lstStyle/>
          <a:p>
            <a:r>
              <a:rPr lang="en-US" dirty="0">
                <a:latin typeface="+mj-lt"/>
              </a:rPr>
              <a:t>Contact Information</a:t>
            </a:r>
          </a:p>
        </p:txBody>
      </p:sp>
      <p:sp>
        <p:nvSpPr>
          <p:cNvPr id="3" name="Text Placeholder 2">
            <a:extLst>
              <a:ext uri="{FF2B5EF4-FFF2-40B4-BE49-F238E27FC236}">
                <a16:creationId xmlns:a16="http://schemas.microsoft.com/office/drawing/2014/main" id="{48EF7244-E848-1883-AD18-96D648124BB2}"/>
              </a:ext>
            </a:extLst>
          </p:cNvPr>
          <p:cNvSpPr>
            <a:spLocks noGrp="1"/>
          </p:cNvSpPr>
          <p:nvPr>
            <p:ph type="body" idx="1"/>
          </p:nvPr>
        </p:nvSpPr>
        <p:spPr/>
        <p:txBody>
          <a:bodyPr/>
          <a:lstStyle/>
          <a:p>
            <a:pPr>
              <a:lnSpc>
                <a:spcPct val="100000"/>
              </a:lnSpc>
              <a:spcBef>
                <a:spcPts val="0"/>
              </a:spcBef>
            </a:pPr>
            <a:r>
              <a:rPr lang="en-US" sz="2800" dirty="0">
                <a:latin typeface="+mn-lt"/>
              </a:rPr>
              <a:t>Program Administrator</a:t>
            </a:r>
          </a:p>
          <a:p>
            <a:pPr>
              <a:lnSpc>
                <a:spcPct val="100000"/>
              </a:lnSpc>
              <a:spcBef>
                <a:spcPts val="0"/>
              </a:spcBef>
              <a:spcAft>
                <a:spcPts val="1200"/>
              </a:spcAft>
            </a:pPr>
            <a:r>
              <a:rPr lang="en-US" sz="2800" dirty="0">
                <a:latin typeface="+mn-lt"/>
              </a:rPr>
              <a:t>Fiscal Agent </a:t>
            </a:r>
          </a:p>
        </p:txBody>
      </p:sp>
    </p:spTree>
    <p:extLst>
      <p:ext uri="{BB962C8B-B14F-4D97-AF65-F5344CB8AC3E}">
        <p14:creationId xmlns:p14="http://schemas.microsoft.com/office/powerpoint/2010/main" val="2785784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6D13D-2E8F-5F47-7ED3-36AD74048C46}"/>
              </a:ext>
            </a:extLst>
          </p:cNvPr>
          <p:cNvSpPr>
            <a:spLocks noGrp="1"/>
          </p:cNvSpPr>
          <p:nvPr>
            <p:ph type="title"/>
          </p:nvPr>
        </p:nvSpPr>
        <p:spPr/>
        <p:txBody>
          <a:bodyPr/>
          <a:lstStyle/>
          <a:p>
            <a:r>
              <a:rPr lang="en-US" dirty="0">
                <a:latin typeface="+mj-lt"/>
              </a:rPr>
              <a:t>Funds Report Overview</a:t>
            </a:r>
          </a:p>
        </p:txBody>
      </p:sp>
      <p:sp>
        <p:nvSpPr>
          <p:cNvPr id="3" name="Text Placeholder 2">
            <a:extLst>
              <a:ext uri="{FF2B5EF4-FFF2-40B4-BE49-F238E27FC236}">
                <a16:creationId xmlns:a16="http://schemas.microsoft.com/office/drawing/2014/main" id="{44BBCF1D-F211-027F-7446-F04831291C18}"/>
              </a:ext>
            </a:extLst>
          </p:cNvPr>
          <p:cNvSpPr>
            <a:spLocks noGrp="1"/>
          </p:cNvSpPr>
          <p:nvPr>
            <p:ph type="body" idx="1"/>
          </p:nvPr>
        </p:nvSpPr>
        <p:spPr/>
        <p:txBody>
          <a:bodyPr/>
          <a:lstStyle/>
          <a:p>
            <a:pPr>
              <a:lnSpc>
                <a:spcPct val="100000"/>
              </a:lnSpc>
              <a:spcBef>
                <a:spcPts val="0"/>
              </a:spcBef>
            </a:pPr>
            <a:r>
              <a:rPr lang="en-US" sz="2800" dirty="0">
                <a:latin typeface="+mn-lt"/>
              </a:rPr>
              <a:t>Total Amount of Funds Used This Fiscal Year</a:t>
            </a:r>
          </a:p>
          <a:p>
            <a:pPr>
              <a:lnSpc>
                <a:spcPct val="100000"/>
              </a:lnSpc>
              <a:spcBef>
                <a:spcPts val="0"/>
              </a:spcBef>
            </a:pPr>
            <a:r>
              <a:rPr lang="en-US" sz="2800" dirty="0">
                <a:latin typeface="+mn-lt"/>
              </a:rPr>
              <a:t>Collaboration</a:t>
            </a:r>
          </a:p>
          <a:p>
            <a:pPr>
              <a:lnSpc>
                <a:spcPct val="100000"/>
              </a:lnSpc>
              <a:spcBef>
                <a:spcPts val="0"/>
              </a:spcBef>
            </a:pPr>
            <a:r>
              <a:rPr lang="en-US" sz="2800" dirty="0">
                <a:latin typeface="+mn-lt"/>
              </a:rPr>
              <a:t>Executive Summary</a:t>
            </a:r>
          </a:p>
        </p:txBody>
      </p:sp>
    </p:spTree>
    <p:extLst>
      <p:ext uri="{BB962C8B-B14F-4D97-AF65-F5344CB8AC3E}">
        <p14:creationId xmlns:p14="http://schemas.microsoft.com/office/powerpoint/2010/main" val="1942448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D7A1E-D9A9-B635-8E18-7E0140B2B7D2}"/>
              </a:ext>
            </a:extLst>
          </p:cNvPr>
          <p:cNvSpPr>
            <a:spLocks noGrp="1"/>
          </p:cNvSpPr>
          <p:nvPr>
            <p:ph type="title"/>
          </p:nvPr>
        </p:nvSpPr>
        <p:spPr>
          <a:xfrm>
            <a:off x="1354137" y="365125"/>
            <a:ext cx="9480400" cy="1325600"/>
          </a:xfrm>
        </p:spPr>
        <p:txBody>
          <a:bodyPr/>
          <a:lstStyle/>
          <a:p>
            <a:r>
              <a:rPr lang="en-US" dirty="0">
                <a:latin typeface="+mj-lt"/>
              </a:rPr>
              <a:t>Literacy Coaches and Reading Specialists Information</a:t>
            </a:r>
          </a:p>
        </p:txBody>
      </p:sp>
      <p:sp>
        <p:nvSpPr>
          <p:cNvPr id="3" name="Text Placeholder 2">
            <a:extLst>
              <a:ext uri="{FF2B5EF4-FFF2-40B4-BE49-F238E27FC236}">
                <a16:creationId xmlns:a16="http://schemas.microsoft.com/office/drawing/2014/main" id="{963F8794-EEDC-223F-AE6D-2198473BE52B}"/>
              </a:ext>
            </a:extLst>
          </p:cNvPr>
          <p:cNvSpPr>
            <a:spLocks noGrp="1"/>
          </p:cNvSpPr>
          <p:nvPr>
            <p:ph type="body" idx="1"/>
          </p:nvPr>
        </p:nvSpPr>
        <p:spPr/>
        <p:txBody>
          <a:bodyPr/>
          <a:lstStyle/>
          <a:p>
            <a:pPr>
              <a:lnSpc>
                <a:spcPct val="100000"/>
              </a:lnSpc>
              <a:spcBef>
                <a:spcPts val="0"/>
              </a:spcBef>
            </a:pPr>
            <a:r>
              <a:rPr lang="en-US" sz="2800" dirty="0">
                <a:latin typeface="+mn-lt"/>
              </a:rPr>
              <a:t>Literacy Coaches Information</a:t>
            </a:r>
          </a:p>
          <a:p>
            <a:pPr>
              <a:lnSpc>
                <a:spcPct val="100000"/>
              </a:lnSpc>
              <a:spcBef>
                <a:spcPts val="0"/>
              </a:spcBef>
            </a:pPr>
            <a:r>
              <a:rPr lang="en-US" sz="2800" dirty="0">
                <a:latin typeface="+mn-lt"/>
              </a:rPr>
              <a:t>Reading Specialists Information</a:t>
            </a:r>
          </a:p>
          <a:p>
            <a:pPr>
              <a:lnSpc>
                <a:spcPct val="100000"/>
              </a:lnSpc>
              <a:spcBef>
                <a:spcPts val="0"/>
              </a:spcBef>
            </a:pPr>
            <a:r>
              <a:rPr lang="en-US" sz="2800" dirty="0">
                <a:latin typeface="+mn-lt"/>
              </a:rPr>
              <a:t>Bilingual Reading Specialists Information</a:t>
            </a:r>
          </a:p>
          <a:p>
            <a:pPr>
              <a:lnSpc>
                <a:spcPct val="100000"/>
              </a:lnSpc>
              <a:spcBef>
                <a:spcPts val="0"/>
              </a:spcBef>
            </a:pPr>
            <a:r>
              <a:rPr lang="en-US" sz="2800" dirty="0">
                <a:latin typeface="+mn-lt"/>
              </a:rPr>
              <a:t>Other Funds</a:t>
            </a:r>
          </a:p>
          <a:p>
            <a:pPr>
              <a:lnSpc>
                <a:spcPct val="100000"/>
              </a:lnSpc>
              <a:spcBef>
                <a:spcPts val="0"/>
              </a:spcBef>
            </a:pPr>
            <a:r>
              <a:rPr lang="en-US" sz="2800" dirty="0">
                <a:latin typeface="+mn-lt"/>
              </a:rPr>
              <a:t>Successes and Challenges</a:t>
            </a:r>
          </a:p>
        </p:txBody>
      </p:sp>
    </p:spTree>
    <p:extLst>
      <p:ext uri="{BB962C8B-B14F-4D97-AF65-F5344CB8AC3E}">
        <p14:creationId xmlns:p14="http://schemas.microsoft.com/office/powerpoint/2010/main" val="3565849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67CED-4081-E1F0-BB66-80B9E70D762B}"/>
              </a:ext>
            </a:extLst>
          </p:cNvPr>
          <p:cNvSpPr>
            <a:spLocks noGrp="1"/>
          </p:cNvSpPr>
          <p:nvPr>
            <p:ph type="title"/>
          </p:nvPr>
        </p:nvSpPr>
        <p:spPr/>
        <p:txBody>
          <a:bodyPr/>
          <a:lstStyle/>
          <a:p>
            <a:r>
              <a:rPr lang="en-US" dirty="0">
                <a:latin typeface="+mj-lt"/>
              </a:rPr>
              <a:t>School Literacy Plan</a:t>
            </a:r>
          </a:p>
        </p:txBody>
      </p:sp>
      <p:sp>
        <p:nvSpPr>
          <p:cNvPr id="3" name="Text Placeholder 2">
            <a:extLst>
              <a:ext uri="{FF2B5EF4-FFF2-40B4-BE49-F238E27FC236}">
                <a16:creationId xmlns:a16="http://schemas.microsoft.com/office/drawing/2014/main" id="{EFE09CFC-FC74-B64D-8A3C-D8D8F34BD120}"/>
              </a:ext>
            </a:extLst>
          </p:cNvPr>
          <p:cNvSpPr>
            <a:spLocks noGrp="1"/>
          </p:cNvSpPr>
          <p:nvPr>
            <p:ph type="body" idx="1"/>
          </p:nvPr>
        </p:nvSpPr>
        <p:spPr/>
        <p:txBody>
          <a:bodyPr/>
          <a:lstStyle/>
          <a:p>
            <a:pPr>
              <a:lnSpc>
                <a:spcPct val="100000"/>
              </a:lnSpc>
              <a:spcBef>
                <a:spcPts val="0"/>
              </a:spcBef>
            </a:pPr>
            <a:r>
              <a:rPr lang="en-US" sz="2800" dirty="0"/>
              <a:t>Goals/actions of the school literacy plan</a:t>
            </a:r>
          </a:p>
          <a:p>
            <a:pPr>
              <a:lnSpc>
                <a:spcPct val="100000"/>
              </a:lnSpc>
              <a:spcBef>
                <a:spcPts val="0"/>
              </a:spcBef>
            </a:pPr>
            <a:r>
              <a:rPr lang="en-US" sz="2800" dirty="0"/>
              <a:t>Metrics to measure progress on the school literacy plan</a:t>
            </a:r>
          </a:p>
          <a:p>
            <a:pPr>
              <a:lnSpc>
                <a:spcPct val="100000"/>
              </a:lnSpc>
              <a:spcBef>
                <a:spcPts val="0"/>
              </a:spcBef>
            </a:pPr>
            <a:r>
              <a:rPr lang="en-US" sz="2800" dirty="0"/>
              <a:t>Amount of funding spent</a:t>
            </a:r>
          </a:p>
          <a:p>
            <a:pPr>
              <a:lnSpc>
                <a:spcPct val="100000"/>
              </a:lnSpc>
              <a:spcBef>
                <a:spcPts val="0"/>
              </a:spcBef>
            </a:pPr>
            <a:r>
              <a:rPr lang="en-US" sz="2800" dirty="0"/>
              <a:t>Other funds used</a:t>
            </a:r>
          </a:p>
          <a:p>
            <a:pPr>
              <a:lnSpc>
                <a:spcPct val="100000"/>
              </a:lnSpc>
              <a:spcBef>
                <a:spcPts val="0"/>
              </a:spcBef>
            </a:pPr>
            <a:r>
              <a:rPr lang="en-US" sz="2800" dirty="0"/>
              <a:t>Expenditure type, amount, and detail</a:t>
            </a:r>
          </a:p>
          <a:p>
            <a:pPr>
              <a:lnSpc>
                <a:spcPct val="100000"/>
              </a:lnSpc>
              <a:spcBef>
                <a:spcPts val="0"/>
              </a:spcBef>
            </a:pPr>
            <a:r>
              <a:rPr lang="en-US" sz="2800" dirty="0"/>
              <a:t>Successes and challenges</a:t>
            </a:r>
          </a:p>
        </p:txBody>
      </p:sp>
    </p:spTree>
    <p:extLst>
      <p:ext uri="{BB962C8B-B14F-4D97-AF65-F5344CB8AC3E}">
        <p14:creationId xmlns:p14="http://schemas.microsoft.com/office/powerpoint/2010/main" val="1698566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D264B-BBF0-A70F-20A6-386B31632204}"/>
              </a:ext>
            </a:extLst>
          </p:cNvPr>
          <p:cNvSpPr>
            <a:spLocks noGrp="1"/>
          </p:cNvSpPr>
          <p:nvPr>
            <p:ph type="title"/>
          </p:nvPr>
        </p:nvSpPr>
        <p:spPr/>
        <p:txBody>
          <a:bodyPr/>
          <a:lstStyle/>
          <a:p>
            <a:r>
              <a:rPr lang="en-US" dirty="0">
                <a:latin typeface="+mj-lt"/>
              </a:rPr>
              <a:t>Family Literacy Plan</a:t>
            </a:r>
          </a:p>
        </p:txBody>
      </p:sp>
      <p:sp>
        <p:nvSpPr>
          <p:cNvPr id="3" name="Text Placeholder 2">
            <a:extLst>
              <a:ext uri="{FF2B5EF4-FFF2-40B4-BE49-F238E27FC236}">
                <a16:creationId xmlns:a16="http://schemas.microsoft.com/office/drawing/2014/main" id="{B35F47CF-9C0D-BE6D-195F-AD455A5B182A}"/>
              </a:ext>
            </a:extLst>
          </p:cNvPr>
          <p:cNvSpPr>
            <a:spLocks noGrp="1"/>
          </p:cNvSpPr>
          <p:nvPr>
            <p:ph type="body" idx="1"/>
          </p:nvPr>
        </p:nvSpPr>
        <p:spPr/>
        <p:txBody>
          <a:bodyPr/>
          <a:lstStyle/>
          <a:p>
            <a:pPr>
              <a:lnSpc>
                <a:spcPct val="100000"/>
              </a:lnSpc>
              <a:spcBef>
                <a:spcPts val="0"/>
              </a:spcBef>
            </a:pPr>
            <a:r>
              <a:rPr lang="en-US" sz="2800" dirty="0"/>
              <a:t>Goals/actions of the family literacy plan</a:t>
            </a:r>
          </a:p>
          <a:p>
            <a:pPr>
              <a:lnSpc>
                <a:spcPct val="100000"/>
              </a:lnSpc>
              <a:spcBef>
                <a:spcPts val="0"/>
              </a:spcBef>
            </a:pPr>
            <a:r>
              <a:rPr lang="en-US" sz="2800" dirty="0"/>
              <a:t>Metrics to measure progress on the family literacy plan</a:t>
            </a:r>
          </a:p>
          <a:p>
            <a:pPr>
              <a:lnSpc>
                <a:spcPct val="100000"/>
              </a:lnSpc>
              <a:spcBef>
                <a:spcPts val="0"/>
              </a:spcBef>
            </a:pPr>
            <a:r>
              <a:rPr lang="en-US" sz="2800" dirty="0"/>
              <a:t>Amount of funding spent</a:t>
            </a:r>
          </a:p>
          <a:p>
            <a:pPr>
              <a:lnSpc>
                <a:spcPct val="100000"/>
              </a:lnSpc>
              <a:spcBef>
                <a:spcPts val="0"/>
              </a:spcBef>
            </a:pPr>
            <a:r>
              <a:rPr lang="en-US" sz="2800" dirty="0"/>
              <a:t>Family literacy supports</a:t>
            </a:r>
          </a:p>
          <a:p>
            <a:pPr>
              <a:lnSpc>
                <a:spcPct val="100000"/>
              </a:lnSpc>
              <a:spcBef>
                <a:spcPts val="0"/>
              </a:spcBef>
            </a:pPr>
            <a:r>
              <a:rPr lang="en-US" sz="2800" dirty="0"/>
              <a:t>Expenditure type, amount, and detail</a:t>
            </a:r>
          </a:p>
          <a:p>
            <a:pPr>
              <a:lnSpc>
                <a:spcPct val="100000"/>
              </a:lnSpc>
              <a:spcBef>
                <a:spcPts val="0"/>
              </a:spcBef>
            </a:pPr>
            <a:r>
              <a:rPr lang="en-US" sz="2800" dirty="0"/>
              <a:t>Other funds used</a:t>
            </a:r>
          </a:p>
          <a:p>
            <a:pPr>
              <a:lnSpc>
                <a:spcPct val="100000"/>
              </a:lnSpc>
              <a:spcBef>
                <a:spcPts val="0"/>
              </a:spcBef>
            </a:pPr>
            <a:r>
              <a:rPr lang="en-US" sz="2800" dirty="0"/>
              <a:t>Successes and challenges</a:t>
            </a:r>
          </a:p>
          <a:p>
            <a:endParaRPr lang="en-US" dirty="0"/>
          </a:p>
        </p:txBody>
      </p:sp>
    </p:spTree>
    <p:extLst>
      <p:ext uri="{BB962C8B-B14F-4D97-AF65-F5344CB8AC3E}">
        <p14:creationId xmlns:p14="http://schemas.microsoft.com/office/powerpoint/2010/main" val="1501558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B4090-299F-C48B-69E6-35F92E8D3A29}"/>
              </a:ext>
            </a:extLst>
          </p:cNvPr>
          <p:cNvSpPr>
            <a:spLocks noGrp="1"/>
          </p:cNvSpPr>
          <p:nvPr>
            <p:ph type="title"/>
          </p:nvPr>
        </p:nvSpPr>
        <p:spPr>
          <a:xfrm>
            <a:off x="1354137" y="365125"/>
            <a:ext cx="9480400" cy="1171845"/>
          </a:xfrm>
        </p:spPr>
        <p:txBody>
          <a:bodyPr/>
          <a:lstStyle/>
          <a:p>
            <a:r>
              <a:rPr lang="en-US" dirty="0">
                <a:latin typeface="+mj-lt"/>
              </a:rPr>
              <a:t>Professional Learning</a:t>
            </a:r>
          </a:p>
        </p:txBody>
      </p:sp>
      <p:sp>
        <p:nvSpPr>
          <p:cNvPr id="3" name="Text Placeholder 2">
            <a:extLst>
              <a:ext uri="{FF2B5EF4-FFF2-40B4-BE49-F238E27FC236}">
                <a16:creationId xmlns:a16="http://schemas.microsoft.com/office/drawing/2014/main" id="{3A584993-15DC-351F-A00B-F636BA299E1D}"/>
              </a:ext>
            </a:extLst>
          </p:cNvPr>
          <p:cNvSpPr>
            <a:spLocks noGrp="1"/>
          </p:cNvSpPr>
          <p:nvPr>
            <p:ph type="body" idx="1"/>
          </p:nvPr>
        </p:nvSpPr>
        <p:spPr>
          <a:xfrm>
            <a:off x="1354136" y="1536970"/>
            <a:ext cx="10124501" cy="4955905"/>
          </a:xfrm>
        </p:spPr>
        <p:txBody>
          <a:bodyPr/>
          <a:lstStyle/>
          <a:p>
            <a:pPr>
              <a:lnSpc>
                <a:spcPct val="100000"/>
              </a:lnSpc>
              <a:spcBef>
                <a:spcPts val="0"/>
              </a:spcBef>
              <a:spcAft>
                <a:spcPts val="1200"/>
              </a:spcAft>
            </a:pPr>
            <a:r>
              <a:rPr lang="en-US" sz="2800" dirty="0"/>
              <a:t>Professional learning overview</a:t>
            </a:r>
          </a:p>
          <a:p>
            <a:pPr>
              <a:lnSpc>
                <a:spcPct val="100000"/>
              </a:lnSpc>
              <a:spcBef>
                <a:spcPts val="0"/>
              </a:spcBef>
              <a:spcAft>
                <a:spcPts val="1200"/>
              </a:spcAft>
            </a:pPr>
            <a:r>
              <a:rPr lang="en-US" sz="2800" dirty="0"/>
              <a:t>Types of professional learning offered</a:t>
            </a:r>
          </a:p>
          <a:p>
            <a:pPr lvl="1">
              <a:lnSpc>
                <a:spcPct val="100000"/>
              </a:lnSpc>
              <a:spcBef>
                <a:spcPts val="0"/>
              </a:spcBef>
            </a:pPr>
            <a:r>
              <a:rPr lang="en-US" sz="2800" dirty="0"/>
              <a:t>Number and focus of each professional learning event</a:t>
            </a:r>
          </a:p>
          <a:p>
            <a:pPr lvl="1">
              <a:lnSpc>
                <a:spcPct val="100000"/>
              </a:lnSpc>
              <a:spcBef>
                <a:spcPts val="0"/>
              </a:spcBef>
            </a:pPr>
            <a:r>
              <a:rPr lang="en-US" sz="2800" dirty="0"/>
              <a:t>Professional classification</a:t>
            </a:r>
          </a:p>
          <a:p>
            <a:pPr lvl="1">
              <a:lnSpc>
                <a:spcPct val="100000"/>
              </a:lnSpc>
              <a:spcBef>
                <a:spcPts val="0"/>
              </a:spcBef>
              <a:spcAft>
                <a:spcPts val="1200"/>
              </a:spcAft>
            </a:pPr>
            <a:r>
              <a:rPr lang="en-US" sz="2800" dirty="0"/>
              <a:t>Total expenditure amount</a:t>
            </a:r>
          </a:p>
          <a:p>
            <a:pPr>
              <a:lnSpc>
                <a:spcPct val="100000"/>
              </a:lnSpc>
              <a:spcBef>
                <a:spcPts val="0"/>
              </a:spcBef>
              <a:spcAft>
                <a:spcPts val="1200"/>
              </a:spcAft>
            </a:pPr>
            <a:r>
              <a:rPr lang="en-US" sz="2800" dirty="0"/>
              <a:t>Expenditure type, amount, and detail</a:t>
            </a:r>
          </a:p>
          <a:p>
            <a:pPr>
              <a:lnSpc>
                <a:spcPct val="100000"/>
              </a:lnSpc>
              <a:spcBef>
                <a:spcPts val="0"/>
              </a:spcBef>
              <a:spcAft>
                <a:spcPts val="1200"/>
              </a:spcAft>
            </a:pPr>
            <a:r>
              <a:rPr lang="en-US" sz="2800" dirty="0"/>
              <a:t>Other funds</a:t>
            </a:r>
          </a:p>
          <a:p>
            <a:pPr>
              <a:lnSpc>
                <a:spcPct val="100000"/>
              </a:lnSpc>
              <a:spcBef>
                <a:spcPts val="0"/>
              </a:spcBef>
              <a:spcAft>
                <a:spcPts val="1200"/>
              </a:spcAft>
            </a:pPr>
            <a:r>
              <a:rPr lang="en-US" sz="2800" dirty="0"/>
              <a:t>Successes and challenges</a:t>
            </a:r>
          </a:p>
        </p:txBody>
      </p:sp>
    </p:spTree>
    <p:extLst>
      <p:ext uri="{BB962C8B-B14F-4D97-AF65-F5344CB8AC3E}">
        <p14:creationId xmlns:p14="http://schemas.microsoft.com/office/powerpoint/2010/main" val="31757012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04BE6-6A6F-5EA1-26DD-0783E8F8EA94}"/>
              </a:ext>
            </a:extLst>
          </p:cNvPr>
          <p:cNvSpPr>
            <a:spLocks noGrp="1"/>
          </p:cNvSpPr>
          <p:nvPr>
            <p:ph type="title"/>
          </p:nvPr>
        </p:nvSpPr>
        <p:spPr/>
        <p:txBody>
          <a:bodyPr/>
          <a:lstStyle/>
          <a:p>
            <a:r>
              <a:rPr lang="en-US" dirty="0">
                <a:latin typeface="+mj-lt"/>
              </a:rPr>
              <a:t>Impact on Student Achievement</a:t>
            </a:r>
          </a:p>
        </p:txBody>
      </p:sp>
      <p:sp>
        <p:nvSpPr>
          <p:cNvPr id="3" name="Text Placeholder 2">
            <a:extLst>
              <a:ext uri="{FF2B5EF4-FFF2-40B4-BE49-F238E27FC236}">
                <a16:creationId xmlns:a16="http://schemas.microsoft.com/office/drawing/2014/main" id="{E8B41D61-E10A-F0CD-EDC3-F9D4C38A4B3A}"/>
              </a:ext>
            </a:extLst>
          </p:cNvPr>
          <p:cNvSpPr>
            <a:spLocks noGrp="1"/>
          </p:cNvSpPr>
          <p:nvPr>
            <p:ph type="body" idx="1"/>
          </p:nvPr>
        </p:nvSpPr>
        <p:spPr/>
        <p:txBody>
          <a:bodyPr/>
          <a:lstStyle/>
          <a:p>
            <a:pPr>
              <a:lnSpc>
                <a:spcPct val="100000"/>
              </a:lnSpc>
              <a:spcBef>
                <a:spcPts val="0"/>
              </a:spcBef>
              <a:spcAft>
                <a:spcPts val="1200"/>
              </a:spcAft>
            </a:pPr>
            <a:r>
              <a:rPr lang="en-US" sz="2800" dirty="0">
                <a:latin typeface="+mn-lt"/>
              </a:rPr>
              <a:t>Impact on student achievement for grade three: state assessment</a:t>
            </a:r>
          </a:p>
          <a:p>
            <a:pPr>
              <a:lnSpc>
                <a:spcPct val="100000"/>
              </a:lnSpc>
              <a:spcBef>
                <a:spcPts val="0"/>
              </a:spcBef>
              <a:spcAft>
                <a:spcPts val="1200"/>
              </a:spcAft>
            </a:pPr>
            <a:r>
              <a:rPr lang="en-US" sz="2800" dirty="0">
                <a:latin typeface="+mn-lt"/>
              </a:rPr>
              <a:t>Impact on student achievement for grade three: local assessments</a:t>
            </a:r>
          </a:p>
          <a:p>
            <a:pPr>
              <a:lnSpc>
                <a:spcPct val="100000"/>
              </a:lnSpc>
              <a:spcBef>
                <a:spcPts val="0"/>
              </a:spcBef>
              <a:spcAft>
                <a:spcPts val="1200"/>
              </a:spcAft>
            </a:pPr>
            <a:r>
              <a:rPr lang="en-US" sz="2800" dirty="0">
                <a:latin typeface="+mn-lt"/>
              </a:rPr>
              <a:t>Impact on student achievement before grade three: local assessments</a:t>
            </a:r>
          </a:p>
          <a:p>
            <a:pPr>
              <a:lnSpc>
                <a:spcPct val="100000"/>
              </a:lnSpc>
              <a:spcBef>
                <a:spcPts val="0"/>
              </a:spcBef>
              <a:spcAft>
                <a:spcPts val="1200"/>
              </a:spcAft>
            </a:pPr>
            <a:r>
              <a:rPr lang="en-US" sz="2800" dirty="0">
                <a:latin typeface="+mn-lt"/>
              </a:rPr>
              <a:t>English learner student reclassification</a:t>
            </a:r>
          </a:p>
        </p:txBody>
      </p:sp>
    </p:spTree>
    <p:extLst>
      <p:ext uri="{BB962C8B-B14F-4D97-AF65-F5344CB8AC3E}">
        <p14:creationId xmlns:p14="http://schemas.microsoft.com/office/powerpoint/2010/main" val="10895784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0A014-E454-13A8-A003-2713351AB08A}"/>
              </a:ext>
            </a:extLst>
          </p:cNvPr>
          <p:cNvSpPr>
            <a:spLocks noGrp="1"/>
          </p:cNvSpPr>
          <p:nvPr>
            <p:ph type="title"/>
          </p:nvPr>
        </p:nvSpPr>
        <p:spPr/>
        <p:txBody>
          <a:bodyPr/>
          <a:lstStyle/>
          <a:p>
            <a:r>
              <a:rPr lang="en-US" dirty="0">
                <a:latin typeface="+mj-lt"/>
              </a:rPr>
              <a:t>Submission</a:t>
            </a:r>
          </a:p>
        </p:txBody>
      </p:sp>
      <p:sp>
        <p:nvSpPr>
          <p:cNvPr id="3" name="Text Placeholder 2">
            <a:extLst>
              <a:ext uri="{FF2B5EF4-FFF2-40B4-BE49-F238E27FC236}">
                <a16:creationId xmlns:a16="http://schemas.microsoft.com/office/drawing/2014/main" id="{F2514597-6D63-A8D0-6168-8E829968F50D}"/>
              </a:ext>
            </a:extLst>
          </p:cNvPr>
          <p:cNvSpPr>
            <a:spLocks noGrp="1"/>
          </p:cNvSpPr>
          <p:nvPr>
            <p:ph type="body" idx="1"/>
          </p:nvPr>
        </p:nvSpPr>
        <p:spPr/>
        <p:txBody>
          <a:bodyPr/>
          <a:lstStyle/>
          <a:p>
            <a:pPr>
              <a:lnSpc>
                <a:spcPct val="100000"/>
              </a:lnSpc>
              <a:spcBef>
                <a:spcPts val="0"/>
              </a:spcBef>
              <a:spcAft>
                <a:spcPts val="1200"/>
              </a:spcAft>
            </a:pPr>
            <a:r>
              <a:rPr lang="en-US" sz="2800" dirty="0">
                <a:latin typeface="+mn-lt"/>
              </a:rPr>
              <a:t>The authorizing official must type their name in the field to certify the accuracy of the report.</a:t>
            </a:r>
          </a:p>
          <a:p>
            <a:pPr>
              <a:lnSpc>
                <a:spcPct val="100000"/>
              </a:lnSpc>
              <a:spcBef>
                <a:spcPts val="0"/>
              </a:spcBef>
              <a:spcAft>
                <a:spcPts val="1200"/>
              </a:spcAft>
            </a:pPr>
            <a:r>
              <a:rPr lang="en-US" sz="2800" dirty="0">
                <a:latin typeface="+mn-lt"/>
              </a:rPr>
              <a:t>Select ‘Next’ and then ‘Submit’.</a:t>
            </a:r>
          </a:p>
          <a:p>
            <a:pPr>
              <a:lnSpc>
                <a:spcPct val="100000"/>
              </a:lnSpc>
              <a:spcBef>
                <a:spcPts val="0"/>
              </a:spcBef>
              <a:spcAft>
                <a:spcPts val="1200"/>
              </a:spcAft>
            </a:pPr>
            <a:r>
              <a:rPr lang="en-US" sz="2800" dirty="0">
                <a:latin typeface="+mn-lt"/>
              </a:rPr>
              <a:t>You will be provided with a confirmation number and printable version of your responses.</a:t>
            </a:r>
          </a:p>
        </p:txBody>
      </p:sp>
    </p:spTree>
    <p:extLst>
      <p:ext uri="{BB962C8B-B14F-4D97-AF65-F5344CB8AC3E}">
        <p14:creationId xmlns:p14="http://schemas.microsoft.com/office/powerpoint/2010/main" val="2432801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072F4-77D3-0496-B7B0-9E16C9E57D51}"/>
              </a:ext>
            </a:extLst>
          </p:cNvPr>
          <p:cNvSpPr>
            <a:spLocks noGrp="1"/>
          </p:cNvSpPr>
          <p:nvPr>
            <p:ph type="title"/>
          </p:nvPr>
        </p:nvSpPr>
        <p:spPr/>
        <p:txBody>
          <a:bodyPr/>
          <a:lstStyle/>
          <a:p>
            <a:r>
              <a:rPr lang="en-US" dirty="0"/>
              <a:t>Welcome and Agenda</a:t>
            </a:r>
          </a:p>
        </p:txBody>
      </p:sp>
      <p:sp>
        <p:nvSpPr>
          <p:cNvPr id="3" name="Text Placeholder 2">
            <a:extLst>
              <a:ext uri="{FF2B5EF4-FFF2-40B4-BE49-F238E27FC236}">
                <a16:creationId xmlns:a16="http://schemas.microsoft.com/office/drawing/2014/main" id="{D419AFEE-FBED-DFD2-1785-6C98069D79EC}"/>
              </a:ext>
            </a:extLst>
          </p:cNvPr>
          <p:cNvSpPr>
            <a:spLocks noGrp="1"/>
          </p:cNvSpPr>
          <p:nvPr>
            <p:ph type="body" idx="1"/>
          </p:nvPr>
        </p:nvSpPr>
        <p:spPr>
          <a:xfrm>
            <a:off x="1354137" y="1690725"/>
            <a:ext cx="9480400" cy="4120340"/>
          </a:xfrm>
        </p:spPr>
        <p:txBody>
          <a:bodyPr/>
          <a:lstStyle/>
          <a:p>
            <a:pPr>
              <a:lnSpc>
                <a:spcPct val="100000"/>
              </a:lnSpc>
              <a:spcBef>
                <a:spcPts val="0"/>
              </a:spcBef>
            </a:pPr>
            <a:r>
              <a:rPr lang="en-US" sz="2800" dirty="0">
                <a:latin typeface="+mn-lt"/>
              </a:rPr>
              <a:t>Overview of the LCRS program</a:t>
            </a:r>
          </a:p>
          <a:p>
            <a:pPr>
              <a:lnSpc>
                <a:spcPct val="100000"/>
              </a:lnSpc>
              <a:spcBef>
                <a:spcPts val="0"/>
              </a:spcBef>
            </a:pPr>
            <a:r>
              <a:rPr lang="en-US" sz="2800" dirty="0">
                <a:latin typeface="+mn-lt"/>
              </a:rPr>
              <a:t>Allocations and apportionments</a:t>
            </a:r>
          </a:p>
          <a:p>
            <a:pPr>
              <a:lnSpc>
                <a:spcPct val="100000"/>
              </a:lnSpc>
              <a:spcBef>
                <a:spcPts val="0"/>
              </a:spcBef>
            </a:pPr>
            <a:r>
              <a:rPr lang="en-US" sz="2800" dirty="0">
                <a:latin typeface="+mn-lt"/>
              </a:rPr>
              <a:t>Allowed expenditures</a:t>
            </a:r>
          </a:p>
          <a:p>
            <a:pPr>
              <a:lnSpc>
                <a:spcPct val="100000"/>
              </a:lnSpc>
              <a:spcBef>
                <a:spcPts val="0"/>
              </a:spcBef>
            </a:pPr>
            <a:r>
              <a:rPr lang="en-US" sz="2800" dirty="0">
                <a:latin typeface="+mn-lt"/>
              </a:rPr>
              <a:t>Reporting overview</a:t>
            </a:r>
          </a:p>
          <a:p>
            <a:pPr>
              <a:lnSpc>
                <a:spcPct val="100000"/>
              </a:lnSpc>
              <a:spcBef>
                <a:spcPts val="0"/>
              </a:spcBef>
            </a:pPr>
            <a:r>
              <a:rPr lang="en-US" sz="2800" dirty="0">
                <a:latin typeface="+mn-lt"/>
              </a:rPr>
              <a:t>Questions and answers</a:t>
            </a:r>
          </a:p>
          <a:p>
            <a:pPr>
              <a:lnSpc>
                <a:spcPct val="100000"/>
              </a:lnSpc>
              <a:spcBef>
                <a:spcPts val="0"/>
              </a:spcBef>
            </a:pPr>
            <a:r>
              <a:rPr lang="en-US" sz="2800" dirty="0">
                <a:latin typeface="+mn-lt"/>
              </a:rPr>
              <a:t>Closing</a:t>
            </a:r>
          </a:p>
          <a:p>
            <a:endParaRPr lang="en-US" dirty="0"/>
          </a:p>
        </p:txBody>
      </p:sp>
    </p:spTree>
    <p:extLst>
      <p:ext uri="{BB962C8B-B14F-4D97-AF65-F5344CB8AC3E}">
        <p14:creationId xmlns:p14="http://schemas.microsoft.com/office/powerpoint/2010/main" val="39168919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2C2BD-BAA9-0C1E-899D-329CF71C5CD5}"/>
              </a:ext>
            </a:extLst>
          </p:cNvPr>
          <p:cNvSpPr>
            <a:spLocks noGrp="1"/>
          </p:cNvSpPr>
          <p:nvPr>
            <p:ph type="title"/>
          </p:nvPr>
        </p:nvSpPr>
        <p:spPr/>
        <p:txBody>
          <a:bodyPr/>
          <a:lstStyle/>
          <a:p>
            <a:r>
              <a:rPr lang="en-US" dirty="0">
                <a:latin typeface="+mj-lt"/>
              </a:rPr>
              <a:t>Timeline</a:t>
            </a:r>
          </a:p>
        </p:txBody>
      </p:sp>
      <p:graphicFrame>
        <p:nvGraphicFramePr>
          <p:cNvPr id="4" name="Table 4" descr="Date: early 2023, spring 2023, September 30, 2023&#10;&#10;activity: full apportionment, coe awarded, first report due">
            <a:extLst>
              <a:ext uri="{FF2B5EF4-FFF2-40B4-BE49-F238E27FC236}">
                <a16:creationId xmlns:a16="http://schemas.microsoft.com/office/drawing/2014/main" id="{C4EFC333-2792-CC02-607E-419CCCE1791A}"/>
              </a:ext>
            </a:extLst>
          </p:cNvPr>
          <p:cNvGraphicFramePr>
            <a:graphicFrameLocks noGrp="1"/>
          </p:cNvGraphicFramePr>
          <p:nvPr>
            <p:extLst>
              <p:ext uri="{D42A27DB-BD31-4B8C-83A1-F6EECF244321}">
                <p14:modId xmlns:p14="http://schemas.microsoft.com/office/powerpoint/2010/main" val="2662693551"/>
              </p:ext>
            </p:extLst>
          </p:nvPr>
        </p:nvGraphicFramePr>
        <p:xfrm>
          <a:off x="1574799" y="2074331"/>
          <a:ext cx="9480400" cy="2737556"/>
        </p:xfrm>
        <a:graphic>
          <a:graphicData uri="http://schemas.openxmlformats.org/drawingml/2006/table">
            <a:tbl>
              <a:tblPr firstRow="1" bandRow="1">
                <a:tableStyleId>{5C22544A-7EE6-4342-B048-85BDC9FD1C3A}</a:tableStyleId>
              </a:tblPr>
              <a:tblGrid>
                <a:gridCol w="4740200">
                  <a:extLst>
                    <a:ext uri="{9D8B030D-6E8A-4147-A177-3AD203B41FA5}">
                      <a16:colId xmlns:a16="http://schemas.microsoft.com/office/drawing/2014/main" val="3056116494"/>
                    </a:ext>
                  </a:extLst>
                </a:gridCol>
                <a:gridCol w="4740200">
                  <a:extLst>
                    <a:ext uri="{9D8B030D-6E8A-4147-A177-3AD203B41FA5}">
                      <a16:colId xmlns:a16="http://schemas.microsoft.com/office/drawing/2014/main" val="183588085"/>
                    </a:ext>
                  </a:extLst>
                </a:gridCol>
              </a:tblGrid>
              <a:tr h="684389">
                <a:tc>
                  <a:txBody>
                    <a:bodyPr/>
                    <a:lstStyle/>
                    <a:p>
                      <a:pPr algn="ctr"/>
                      <a:r>
                        <a:rPr lang="en-US" sz="2800" dirty="0"/>
                        <a:t>Date</a:t>
                      </a:r>
                    </a:p>
                  </a:txBody>
                  <a:tcPr/>
                </a:tc>
                <a:tc>
                  <a:txBody>
                    <a:bodyPr/>
                    <a:lstStyle/>
                    <a:p>
                      <a:pPr algn="ctr"/>
                      <a:r>
                        <a:rPr lang="en-US" sz="2800"/>
                        <a:t>Activity</a:t>
                      </a:r>
                    </a:p>
                  </a:txBody>
                  <a:tcPr/>
                </a:tc>
                <a:extLst>
                  <a:ext uri="{0D108BD9-81ED-4DB2-BD59-A6C34878D82A}">
                    <a16:rowId xmlns:a16="http://schemas.microsoft.com/office/drawing/2014/main" val="3700951593"/>
                  </a:ext>
                </a:extLst>
              </a:tr>
              <a:tr h="684389">
                <a:tc>
                  <a:txBody>
                    <a:bodyPr/>
                    <a:lstStyle/>
                    <a:p>
                      <a:r>
                        <a:rPr lang="en-US" sz="2800" dirty="0"/>
                        <a:t>Early 2023</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800" dirty="0"/>
                        <a:t>Full Apportionment</a:t>
                      </a:r>
                    </a:p>
                  </a:txBody>
                  <a:tcPr/>
                </a:tc>
                <a:extLst>
                  <a:ext uri="{0D108BD9-81ED-4DB2-BD59-A6C34878D82A}">
                    <a16:rowId xmlns:a16="http://schemas.microsoft.com/office/drawing/2014/main" val="1114277585"/>
                  </a:ext>
                </a:extLst>
              </a:tr>
              <a:tr h="684389">
                <a:tc>
                  <a:txBody>
                    <a:bodyPr/>
                    <a:lstStyle/>
                    <a:p>
                      <a:r>
                        <a:rPr lang="en-US" sz="2800" dirty="0"/>
                        <a:t>Summer 2023</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800" dirty="0"/>
                        <a:t>COE awarded</a:t>
                      </a:r>
                    </a:p>
                  </a:txBody>
                  <a:tcPr/>
                </a:tc>
                <a:extLst>
                  <a:ext uri="{0D108BD9-81ED-4DB2-BD59-A6C34878D82A}">
                    <a16:rowId xmlns:a16="http://schemas.microsoft.com/office/drawing/2014/main" val="895857934"/>
                  </a:ext>
                </a:extLst>
              </a:tr>
              <a:tr h="684389">
                <a:tc>
                  <a:txBody>
                    <a:bodyPr/>
                    <a:lstStyle/>
                    <a:p>
                      <a:r>
                        <a:rPr lang="en-US" sz="2800" dirty="0"/>
                        <a:t>September 30, 2023</a:t>
                      </a:r>
                    </a:p>
                  </a:txBody>
                  <a:tcPr/>
                </a:tc>
                <a:tc>
                  <a:txBody>
                    <a:bodyPr/>
                    <a:lstStyle/>
                    <a:p>
                      <a:r>
                        <a:rPr lang="en-US" sz="2800" dirty="0"/>
                        <a:t>First report due</a:t>
                      </a:r>
                    </a:p>
                  </a:txBody>
                  <a:tcPr/>
                </a:tc>
                <a:extLst>
                  <a:ext uri="{0D108BD9-81ED-4DB2-BD59-A6C34878D82A}">
                    <a16:rowId xmlns:a16="http://schemas.microsoft.com/office/drawing/2014/main" val="2091515064"/>
                  </a:ext>
                </a:extLst>
              </a:tr>
            </a:tbl>
          </a:graphicData>
        </a:graphic>
      </p:graphicFrame>
    </p:spTree>
    <p:extLst>
      <p:ext uri="{BB962C8B-B14F-4D97-AF65-F5344CB8AC3E}">
        <p14:creationId xmlns:p14="http://schemas.microsoft.com/office/powerpoint/2010/main" val="39029531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E19CB-B7A6-B8E4-95D9-AC8B01916BF0}"/>
              </a:ext>
            </a:extLst>
          </p:cNvPr>
          <p:cNvSpPr>
            <a:spLocks noGrp="1"/>
          </p:cNvSpPr>
          <p:nvPr>
            <p:ph type="title"/>
          </p:nvPr>
        </p:nvSpPr>
        <p:spPr/>
        <p:txBody>
          <a:bodyPr/>
          <a:lstStyle/>
          <a:p>
            <a:r>
              <a:rPr lang="en-US" dirty="0">
                <a:latin typeface="+mj-lt"/>
              </a:rPr>
              <a:t>Resources (1)</a:t>
            </a:r>
          </a:p>
        </p:txBody>
      </p:sp>
      <p:sp>
        <p:nvSpPr>
          <p:cNvPr id="3" name="Text Placeholder 2">
            <a:extLst>
              <a:ext uri="{FF2B5EF4-FFF2-40B4-BE49-F238E27FC236}">
                <a16:creationId xmlns:a16="http://schemas.microsoft.com/office/drawing/2014/main" id="{DD28BE4B-46A9-23BD-6A53-83543EFCA0C6}"/>
              </a:ext>
            </a:extLst>
          </p:cNvPr>
          <p:cNvSpPr>
            <a:spLocks noGrp="1"/>
          </p:cNvSpPr>
          <p:nvPr>
            <p:ph type="body" idx="1"/>
          </p:nvPr>
        </p:nvSpPr>
        <p:spPr/>
        <p:txBody>
          <a:bodyPr/>
          <a:lstStyle/>
          <a:p>
            <a:pPr>
              <a:lnSpc>
                <a:spcPct val="100000"/>
              </a:lnSpc>
              <a:spcBef>
                <a:spcPts val="0"/>
              </a:spcBef>
              <a:spcAft>
                <a:spcPts val="1200"/>
              </a:spcAft>
            </a:pPr>
            <a:r>
              <a:rPr lang="en-US" sz="2800" dirty="0"/>
              <a:t>LCRS Program web page: </a:t>
            </a:r>
            <a:r>
              <a:rPr lang="en-US" sz="2800" dirty="0">
                <a:solidFill>
                  <a:schemeClr val="accent1">
                    <a:lumMod val="75000"/>
                  </a:schemeClr>
                </a:solidFill>
                <a:hlinkClick r:id="rId3" tooltip="CDE LCRS Program web page ">
                  <a:extLst>
                    <a:ext uri="{A12FA001-AC4F-418D-AE19-62706E023703}">
                      <ahyp:hlinkClr xmlns:ahyp="http://schemas.microsoft.com/office/drawing/2018/hyperlinkcolor" val="tx"/>
                    </a:ext>
                  </a:extLst>
                </a:hlinkClick>
              </a:rPr>
              <a:t>https://www.cde.ca.gov/ci/pl/lcrsprogram.asp</a:t>
            </a:r>
            <a:endParaRPr lang="en-US" sz="2800" dirty="0">
              <a:solidFill>
                <a:schemeClr val="accent1">
                  <a:lumMod val="75000"/>
                </a:schemeClr>
              </a:solidFill>
            </a:endParaRPr>
          </a:p>
          <a:p>
            <a:pPr>
              <a:lnSpc>
                <a:spcPct val="100000"/>
              </a:lnSpc>
              <a:spcBef>
                <a:spcPts val="0"/>
              </a:spcBef>
              <a:spcAft>
                <a:spcPts val="1200"/>
              </a:spcAft>
            </a:pPr>
            <a:r>
              <a:rPr lang="en-US" sz="2800" dirty="0"/>
              <a:t>LCRS Funding web page: </a:t>
            </a:r>
            <a:r>
              <a:rPr lang="en-US" sz="2800" dirty="0">
                <a:solidFill>
                  <a:schemeClr val="accent1">
                    <a:lumMod val="75000"/>
                  </a:schemeClr>
                </a:solidFill>
                <a:hlinkClick r:id="rId4" tooltip="CDE LCRS Funding web page ">
                  <a:extLst>
                    <a:ext uri="{A12FA001-AC4F-418D-AE19-62706E023703}">
                      <ahyp:hlinkClr xmlns:ahyp="http://schemas.microsoft.com/office/drawing/2018/hyperlinkcolor" val="tx"/>
                    </a:ext>
                  </a:extLst>
                </a:hlinkClick>
              </a:rPr>
              <a:t>https://www.cde.ca.gov/fg/fo/r14/litcoaches22result.asp</a:t>
            </a:r>
            <a:endParaRPr lang="en-US" sz="2800" dirty="0">
              <a:solidFill>
                <a:schemeClr val="accent1">
                  <a:lumMod val="75000"/>
                </a:schemeClr>
              </a:solidFill>
            </a:endParaRPr>
          </a:p>
          <a:p>
            <a:endParaRPr lang="en-US" dirty="0"/>
          </a:p>
        </p:txBody>
      </p:sp>
    </p:spTree>
    <p:extLst>
      <p:ext uri="{BB962C8B-B14F-4D97-AF65-F5344CB8AC3E}">
        <p14:creationId xmlns:p14="http://schemas.microsoft.com/office/powerpoint/2010/main" val="2686472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2E901E-B940-3B51-22A9-4ED863D8FAC2}"/>
              </a:ext>
            </a:extLst>
          </p:cNvPr>
          <p:cNvSpPr>
            <a:spLocks noGrp="1"/>
          </p:cNvSpPr>
          <p:nvPr>
            <p:ph type="title"/>
          </p:nvPr>
        </p:nvSpPr>
        <p:spPr>
          <a:xfrm>
            <a:off x="831851" y="1709739"/>
            <a:ext cx="10515600" cy="1719261"/>
          </a:xfrm>
        </p:spPr>
        <p:txBody>
          <a:bodyPr/>
          <a:lstStyle/>
          <a:p>
            <a:r>
              <a:rPr lang="en-US" dirty="0">
                <a:latin typeface="+mj-lt"/>
              </a:rPr>
              <a:t>Questions?</a:t>
            </a:r>
          </a:p>
        </p:txBody>
      </p:sp>
    </p:spTree>
    <p:extLst>
      <p:ext uri="{BB962C8B-B14F-4D97-AF65-F5344CB8AC3E}">
        <p14:creationId xmlns:p14="http://schemas.microsoft.com/office/powerpoint/2010/main" val="36650457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F08FB1-F114-FF4C-BF8F-E8A8F123E75B}"/>
              </a:ext>
            </a:extLst>
          </p:cNvPr>
          <p:cNvSpPr>
            <a:spLocks noGrp="1"/>
          </p:cNvSpPr>
          <p:nvPr>
            <p:ph type="title"/>
          </p:nvPr>
        </p:nvSpPr>
        <p:spPr/>
        <p:txBody>
          <a:bodyPr/>
          <a:lstStyle/>
          <a:p>
            <a:r>
              <a:rPr lang="en-US" dirty="0">
                <a:latin typeface="+mj-lt"/>
              </a:rPr>
              <a:t>Contacts</a:t>
            </a:r>
          </a:p>
        </p:txBody>
      </p:sp>
      <p:sp>
        <p:nvSpPr>
          <p:cNvPr id="5" name="Text Placeholder 4">
            <a:extLst>
              <a:ext uri="{FF2B5EF4-FFF2-40B4-BE49-F238E27FC236}">
                <a16:creationId xmlns:a16="http://schemas.microsoft.com/office/drawing/2014/main" id="{0BB60585-9FAD-2F32-7031-BA00B1BEADC7}"/>
              </a:ext>
            </a:extLst>
          </p:cNvPr>
          <p:cNvSpPr>
            <a:spLocks noGrp="1"/>
          </p:cNvSpPr>
          <p:nvPr>
            <p:ph type="body" idx="1"/>
          </p:nvPr>
        </p:nvSpPr>
        <p:spPr/>
        <p:txBody>
          <a:bodyPr/>
          <a:lstStyle/>
          <a:p>
            <a:pPr marL="186262" indent="0" algn="ctr">
              <a:buNone/>
            </a:pPr>
            <a:r>
              <a:rPr lang="en-US" sz="2800" dirty="0"/>
              <a:t>LCRS Program questions:</a:t>
            </a:r>
          </a:p>
          <a:p>
            <a:pPr marL="186262" indent="0" algn="ctr">
              <a:buNone/>
            </a:pPr>
            <a:r>
              <a:rPr lang="en-US" sz="2800" dirty="0">
                <a:solidFill>
                  <a:schemeClr val="accent1">
                    <a:lumMod val="75000"/>
                  </a:schemeClr>
                </a:solidFill>
                <a:hlinkClick r:id="rId3">
                  <a:extLst>
                    <a:ext uri="{A12FA001-AC4F-418D-AE19-62706E023703}">
                      <ahyp:hlinkClr xmlns:ahyp="http://schemas.microsoft.com/office/drawing/2018/hyperlinkcolor" val="tx"/>
                    </a:ext>
                  </a:extLst>
                </a:hlinkClick>
              </a:rPr>
              <a:t>PLIO@cde.ca.gov</a:t>
            </a:r>
            <a:endParaRPr lang="en-US" sz="2800" dirty="0">
              <a:solidFill>
                <a:schemeClr val="accent1">
                  <a:lumMod val="75000"/>
                </a:schemeClr>
              </a:solidFill>
            </a:endParaRPr>
          </a:p>
        </p:txBody>
      </p:sp>
    </p:spTree>
    <p:extLst>
      <p:ext uri="{BB962C8B-B14F-4D97-AF65-F5344CB8AC3E}">
        <p14:creationId xmlns:p14="http://schemas.microsoft.com/office/powerpoint/2010/main" val="5512914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896FF8-0582-C090-7F3D-7748C20050E4}"/>
              </a:ext>
            </a:extLst>
          </p:cNvPr>
          <p:cNvSpPr>
            <a:spLocks noGrp="1"/>
          </p:cNvSpPr>
          <p:nvPr>
            <p:ph type="title"/>
          </p:nvPr>
        </p:nvSpPr>
        <p:spPr>
          <a:xfrm>
            <a:off x="831851" y="1709739"/>
            <a:ext cx="10515600" cy="2247664"/>
          </a:xfrm>
        </p:spPr>
        <p:txBody>
          <a:bodyPr/>
          <a:lstStyle/>
          <a:p>
            <a:r>
              <a:rPr lang="en-US" dirty="0"/>
              <a:t>Thank you!</a:t>
            </a:r>
          </a:p>
        </p:txBody>
      </p:sp>
    </p:spTree>
    <p:extLst>
      <p:ext uri="{BB962C8B-B14F-4D97-AF65-F5344CB8AC3E}">
        <p14:creationId xmlns:p14="http://schemas.microsoft.com/office/powerpoint/2010/main" val="2569982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j-lt"/>
              </a:rPr>
              <a:t>Introduction</a:t>
            </a:r>
          </a:p>
        </p:txBody>
      </p:sp>
      <p:sp>
        <p:nvSpPr>
          <p:cNvPr id="3" name="Content Placeholder 2"/>
          <p:cNvSpPr>
            <a:spLocks noGrp="1"/>
          </p:cNvSpPr>
          <p:nvPr>
            <p:ph idx="1"/>
          </p:nvPr>
        </p:nvSpPr>
        <p:spPr>
          <a:xfrm>
            <a:off x="1354239" y="1825625"/>
            <a:ext cx="9479666" cy="4351338"/>
          </a:xfrm>
        </p:spPr>
        <p:txBody>
          <a:bodyPr/>
          <a:lstStyle/>
          <a:p>
            <a:pPr marL="0" indent="0" algn="ctr">
              <a:lnSpc>
                <a:spcPct val="100000"/>
              </a:lnSpc>
              <a:spcBef>
                <a:spcPts val="0"/>
              </a:spcBef>
              <a:spcAft>
                <a:spcPts val="1200"/>
              </a:spcAft>
              <a:buNone/>
            </a:pPr>
            <a:r>
              <a:rPr lang="en-US" sz="2800" dirty="0">
                <a:latin typeface="+mn-lt"/>
              </a:rPr>
              <a:t>Jennifer Howerter</a:t>
            </a:r>
          </a:p>
          <a:p>
            <a:pPr marL="0" indent="0" algn="ctr">
              <a:lnSpc>
                <a:spcPct val="100000"/>
              </a:lnSpc>
              <a:spcBef>
                <a:spcPts val="0"/>
              </a:spcBef>
              <a:spcAft>
                <a:spcPts val="1200"/>
              </a:spcAft>
              <a:buNone/>
            </a:pPr>
            <a:r>
              <a:rPr lang="en-US" sz="2800" dirty="0">
                <a:latin typeface="+mn-lt"/>
              </a:rPr>
              <a:t>Education Programs Consultant</a:t>
            </a:r>
          </a:p>
          <a:p>
            <a:pPr marL="0" indent="0" algn="ctr">
              <a:lnSpc>
                <a:spcPct val="100000"/>
              </a:lnSpc>
              <a:spcBef>
                <a:spcPts val="0"/>
              </a:spcBef>
              <a:spcAft>
                <a:spcPts val="1200"/>
              </a:spcAft>
              <a:buNone/>
            </a:pPr>
            <a:r>
              <a:rPr lang="en-US" sz="2800" dirty="0">
                <a:latin typeface="+mn-lt"/>
              </a:rPr>
              <a:t>Havana Cheng</a:t>
            </a:r>
          </a:p>
          <a:p>
            <a:pPr marL="0" indent="0" algn="ctr">
              <a:lnSpc>
                <a:spcPct val="100000"/>
              </a:lnSpc>
              <a:spcBef>
                <a:spcPts val="0"/>
              </a:spcBef>
              <a:spcAft>
                <a:spcPts val="1200"/>
              </a:spcAft>
              <a:buNone/>
            </a:pPr>
            <a:r>
              <a:rPr lang="en-US" sz="2800" dirty="0">
                <a:latin typeface="+mn-lt"/>
              </a:rPr>
              <a:t>Staff Services Analyst</a:t>
            </a:r>
          </a:p>
          <a:p>
            <a:pPr marL="0" indent="0" algn="ctr">
              <a:buNone/>
            </a:pPr>
            <a:endParaRPr lang="en-US" sz="2800" dirty="0">
              <a:latin typeface="+mn-lt"/>
            </a:endParaRPr>
          </a:p>
          <a:p>
            <a:pPr marL="0" indent="0" algn="ctr">
              <a:buNone/>
            </a:pPr>
            <a:r>
              <a:rPr lang="en-US" sz="2800" dirty="0">
                <a:latin typeface="+mn-lt"/>
              </a:rPr>
              <a:t>Educator Excellence and Equity Division </a:t>
            </a:r>
          </a:p>
          <a:p>
            <a:pPr marL="0" indent="0" algn="ctr">
              <a:lnSpc>
                <a:spcPct val="100000"/>
              </a:lnSpc>
              <a:spcBef>
                <a:spcPts val="1200"/>
              </a:spcBef>
              <a:buNone/>
            </a:pPr>
            <a:r>
              <a:rPr lang="en-US" sz="2800" dirty="0">
                <a:latin typeface="+mn-lt"/>
              </a:rPr>
              <a:t>CDE</a:t>
            </a:r>
          </a:p>
        </p:txBody>
      </p:sp>
    </p:spTree>
    <p:extLst>
      <p:ext uri="{BB962C8B-B14F-4D97-AF65-F5344CB8AC3E}">
        <p14:creationId xmlns:p14="http://schemas.microsoft.com/office/powerpoint/2010/main" val="1145799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A18D2-DA91-16A0-669A-6D551C132DB6}"/>
              </a:ext>
            </a:extLst>
          </p:cNvPr>
          <p:cNvSpPr>
            <a:spLocks noGrp="1"/>
          </p:cNvSpPr>
          <p:nvPr>
            <p:ph type="title"/>
          </p:nvPr>
        </p:nvSpPr>
        <p:spPr>
          <a:xfrm>
            <a:off x="831851" y="1709739"/>
            <a:ext cx="10515600" cy="2127743"/>
          </a:xfrm>
        </p:spPr>
        <p:txBody>
          <a:bodyPr/>
          <a:lstStyle/>
          <a:p>
            <a:r>
              <a:rPr lang="en-US" dirty="0"/>
              <a:t>Overview</a:t>
            </a:r>
          </a:p>
        </p:txBody>
      </p:sp>
    </p:spTree>
    <p:extLst>
      <p:ext uri="{BB962C8B-B14F-4D97-AF65-F5344CB8AC3E}">
        <p14:creationId xmlns:p14="http://schemas.microsoft.com/office/powerpoint/2010/main" val="1280607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55413-E3E8-DB36-93EA-3AD98832B62E}"/>
              </a:ext>
            </a:extLst>
          </p:cNvPr>
          <p:cNvSpPr>
            <a:spLocks noGrp="1"/>
          </p:cNvSpPr>
          <p:nvPr>
            <p:ph type="title"/>
          </p:nvPr>
        </p:nvSpPr>
        <p:spPr/>
        <p:txBody>
          <a:bodyPr/>
          <a:lstStyle/>
          <a:p>
            <a:r>
              <a:rPr lang="en-US" dirty="0">
                <a:latin typeface="+mj-lt"/>
              </a:rPr>
              <a:t>Authorizing Statute (1)</a:t>
            </a:r>
          </a:p>
        </p:txBody>
      </p:sp>
      <p:sp>
        <p:nvSpPr>
          <p:cNvPr id="3" name="Text Placeholder 2">
            <a:extLst>
              <a:ext uri="{FF2B5EF4-FFF2-40B4-BE49-F238E27FC236}">
                <a16:creationId xmlns:a16="http://schemas.microsoft.com/office/drawing/2014/main" id="{8E98CE6C-579D-81E8-708A-40A7E9A3453A}"/>
              </a:ext>
            </a:extLst>
          </p:cNvPr>
          <p:cNvSpPr>
            <a:spLocks noGrp="1"/>
          </p:cNvSpPr>
          <p:nvPr>
            <p:ph type="body" idx="1"/>
          </p:nvPr>
        </p:nvSpPr>
        <p:spPr>
          <a:xfrm>
            <a:off x="1373035" y="1690725"/>
            <a:ext cx="9985527" cy="4351200"/>
          </a:xfrm>
        </p:spPr>
        <p:txBody>
          <a:bodyPr/>
          <a:lstStyle/>
          <a:p>
            <a:pPr marL="186262" indent="0">
              <a:lnSpc>
                <a:spcPct val="100000"/>
              </a:lnSpc>
              <a:spcBef>
                <a:spcPts val="0"/>
              </a:spcBef>
              <a:spcAft>
                <a:spcPts val="1200"/>
              </a:spcAft>
              <a:buNone/>
            </a:pPr>
            <a:r>
              <a:rPr lang="en-US" sz="2800" dirty="0">
                <a:latin typeface="+mn-lt"/>
              </a:rPr>
              <a:t>Assembly Bill 181, Section 137 (Chapter 52, Statutes of 2022) authorizes the LCRS program. The sum of $250 million was appropriated from the General Fund to the State Superintendent of Public Instruction (SSPI) for the LCRS program. Of the total funding, the SSPI allocated $225 million to eligible school sites to develop school literacy programs, employ and train literacy coaches and reading and literacy specialists, and develop and implement interventions for students in need of targeted literacy support.</a:t>
            </a:r>
          </a:p>
        </p:txBody>
      </p:sp>
    </p:spTree>
    <p:extLst>
      <p:ext uri="{BB962C8B-B14F-4D97-AF65-F5344CB8AC3E}">
        <p14:creationId xmlns:p14="http://schemas.microsoft.com/office/powerpoint/2010/main" val="3888625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2190D-53FE-57BF-E106-91FC32F0DF9E}"/>
              </a:ext>
            </a:extLst>
          </p:cNvPr>
          <p:cNvSpPr>
            <a:spLocks noGrp="1"/>
          </p:cNvSpPr>
          <p:nvPr>
            <p:ph type="title"/>
          </p:nvPr>
        </p:nvSpPr>
        <p:spPr/>
        <p:txBody>
          <a:bodyPr/>
          <a:lstStyle/>
          <a:p>
            <a:r>
              <a:rPr lang="en-US" dirty="0">
                <a:latin typeface="+mj-lt"/>
              </a:rPr>
              <a:t>Authorizing Statute (2)</a:t>
            </a:r>
          </a:p>
        </p:txBody>
      </p:sp>
      <p:sp>
        <p:nvSpPr>
          <p:cNvPr id="3" name="Text Placeholder 2">
            <a:extLst>
              <a:ext uri="{FF2B5EF4-FFF2-40B4-BE49-F238E27FC236}">
                <a16:creationId xmlns:a16="http://schemas.microsoft.com/office/drawing/2014/main" id="{6BC4C99D-1799-D070-B44F-6F602C853942}"/>
              </a:ext>
            </a:extLst>
          </p:cNvPr>
          <p:cNvSpPr>
            <a:spLocks noGrp="1"/>
          </p:cNvSpPr>
          <p:nvPr>
            <p:ph type="body" idx="1"/>
          </p:nvPr>
        </p:nvSpPr>
        <p:spPr>
          <a:xfrm>
            <a:off x="1042988" y="1419225"/>
            <a:ext cx="10558462" cy="5073650"/>
          </a:xfrm>
        </p:spPr>
        <p:txBody>
          <a:bodyPr/>
          <a:lstStyle/>
          <a:p>
            <a:pPr marL="186262" indent="0">
              <a:lnSpc>
                <a:spcPct val="100000"/>
              </a:lnSpc>
              <a:spcBef>
                <a:spcPts val="0"/>
              </a:spcBef>
              <a:spcAft>
                <a:spcPts val="1200"/>
              </a:spcAft>
              <a:buNone/>
            </a:pPr>
            <a:r>
              <a:rPr lang="en-US" sz="2800" dirty="0">
                <a:latin typeface="+mn-lt"/>
              </a:rPr>
              <a:t>Funds were allocated based on an eligible site’s enrollment in kindergarten or any of grades one to three (K–3), inclusive, so that no local educational agency (LEA) shall receive less than $450,000 per eligible school site. Grant amounts were determined using 2021–22 school enrollment data determined as of the California Longitudinal Pupil Achievement Data System Fall 1 Certification.</a:t>
            </a:r>
          </a:p>
          <a:p>
            <a:pPr marL="186262" indent="0">
              <a:lnSpc>
                <a:spcPct val="100000"/>
              </a:lnSpc>
              <a:spcBef>
                <a:spcPts val="0"/>
              </a:spcBef>
              <a:spcAft>
                <a:spcPts val="1200"/>
              </a:spcAft>
              <a:buNone/>
            </a:pPr>
            <a:r>
              <a:rPr lang="en-US" sz="2800" dirty="0">
                <a:latin typeface="+mn-lt"/>
              </a:rPr>
              <a:t>Funds may be expended through the 2027 fiscal year. Any funds not encumbered by June 30, 2027, must be returned to the CDE.</a:t>
            </a:r>
          </a:p>
        </p:txBody>
      </p:sp>
    </p:spTree>
    <p:extLst>
      <p:ext uri="{BB962C8B-B14F-4D97-AF65-F5344CB8AC3E}">
        <p14:creationId xmlns:p14="http://schemas.microsoft.com/office/powerpoint/2010/main" val="3361659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2C901-3413-019C-5132-5BC9235B8391}"/>
              </a:ext>
            </a:extLst>
          </p:cNvPr>
          <p:cNvSpPr>
            <a:spLocks noGrp="1"/>
          </p:cNvSpPr>
          <p:nvPr>
            <p:ph type="title"/>
          </p:nvPr>
        </p:nvSpPr>
        <p:spPr/>
        <p:txBody>
          <a:bodyPr/>
          <a:lstStyle/>
          <a:p>
            <a:r>
              <a:rPr lang="en-US" dirty="0">
                <a:latin typeface="+mj-lt"/>
              </a:rPr>
              <a:t>Authorizing Statute (3)</a:t>
            </a:r>
          </a:p>
        </p:txBody>
      </p:sp>
      <p:sp>
        <p:nvSpPr>
          <p:cNvPr id="3" name="Text Placeholder 2">
            <a:extLst>
              <a:ext uri="{FF2B5EF4-FFF2-40B4-BE49-F238E27FC236}">
                <a16:creationId xmlns:a16="http://schemas.microsoft.com/office/drawing/2014/main" id="{C5E56BB1-9F6E-62C7-3387-C71D03C27687}"/>
              </a:ext>
            </a:extLst>
          </p:cNvPr>
          <p:cNvSpPr>
            <a:spLocks noGrp="1"/>
          </p:cNvSpPr>
          <p:nvPr>
            <p:ph type="body" idx="1"/>
          </p:nvPr>
        </p:nvSpPr>
        <p:spPr/>
        <p:txBody>
          <a:bodyPr/>
          <a:lstStyle/>
          <a:p>
            <a:pPr marL="186262" indent="0">
              <a:lnSpc>
                <a:spcPct val="100000"/>
              </a:lnSpc>
              <a:spcBef>
                <a:spcPts val="0"/>
              </a:spcBef>
              <a:spcAft>
                <a:spcPts val="1200"/>
              </a:spcAft>
              <a:buNone/>
            </a:pPr>
            <a:r>
              <a:rPr lang="en-US" sz="2800" dirty="0">
                <a:latin typeface="+mn-lt"/>
              </a:rPr>
              <a:t>Of the funds appropriated, $25 million is available for the SSPI, in collaboration with the Commission on Teacher Credentialing, and subject to the approval of the Executive Director of the State Board of Education, to select a county office of education (COE), through a competitive process, to develop and provide training for educators to become literacy coaches and reading and literacy specialists.</a:t>
            </a:r>
          </a:p>
        </p:txBody>
      </p:sp>
    </p:spTree>
    <p:extLst>
      <p:ext uri="{BB962C8B-B14F-4D97-AF65-F5344CB8AC3E}">
        <p14:creationId xmlns:p14="http://schemas.microsoft.com/office/powerpoint/2010/main" val="3067454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E487514-DAFB-40D9-A24A-2B82E81E0233}"/>
              </a:ext>
            </a:extLst>
          </p:cNvPr>
          <p:cNvSpPr>
            <a:spLocks noGrp="1"/>
          </p:cNvSpPr>
          <p:nvPr>
            <p:ph type="title"/>
          </p:nvPr>
        </p:nvSpPr>
        <p:spPr>
          <a:xfrm>
            <a:off x="914400" y="365125"/>
            <a:ext cx="10416745" cy="1135871"/>
          </a:xfrm>
        </p:spPr>
        <p:txBody>
          <a:bodyPr/>
          <a:lstStyle/>
          <a:p>
            <a:r>
              <a:rPr lang="en-US" dirty="0">
                <a:latin typeface="+mj-lt"/>
              </a:rPr>
              <a:t>Allocations and Apportionments (1)</a:t>
            </a:r>
          </a:p>
        </p:txBody>
      </p:sp>
      <p:sp>
        <p:nvSpPr>
          <p:cNvPr id="5" name="Content Placeholder 4">
            <a:extLst>
              <a:ext uri="{FF2B5EF4-FFF2-40B4-BE49-F238E27FC236}">
                <a16:creationId xmlns:a16="http://schemas.microsoft.com/office/drawing/2014/main" id="{FBA7F9C4-6E3E-4625-8EFE-8F70651D2144}"/>
              </a:ext>
            </a:extLst>
          </p:cNvPr>
          <p:cNvSpPr>
            <a:spLocks noGrp="1"/>
          </p:cNvSpPr>
          <p:nvPr>
            <p:ph idx="1"/>
          </p:nvPr>
        </p:nvSpPr>
        <p:spPr>
          <a:xfrm>
            <a:off x="1127596" y="1329546"/>
            <a:ext cx="10150004" cy="4991879"/>
          </a:xfrm>
        </p:spPr>
        <p:txBody>
          <a:bodyPr/>
          <a:lstStyle/>
          <a:p>
            <a:pPr>
              <a:lnSpc>
                <a:spcPct val="100000"/>
              </a:lnSpc>
              <a:spcBef>
                <a:spcPts val="0"/>
              </a:spcBef>
              <a:spcAft>
                <a:spcPts val="1200"/>
              </a:spcAft>
            </a:pPr>
            <a:r>
              <a:rPr lang="en-US" b="1" dirty="0"/>
              <a:t>Eligible Entities</a:t>
            </a:r>
          </a:p>
          <a:p>
            <a:pPr lvl="1">
              <a:lnSpc>
                <a:spcPct val="100000"/>
              </a:lnSpc>
              <a:spcBef>
                <a:spcPts val="0"/>
              </a:spcBef>
            </a:pPr>
            <a:r>
              <a:rPr lang="en-US" sz="2400" dirty="0"/>
              <a:t>Elementary school sites operated by an LEA</a:t>
            </a:r>
          </a:p>
          <a:p>
            <a:pPr lvl="1">
              <a:lnSpc>
                <a:spcPct val="100000"/>
              </a:lnSpc>
              <a:spcBef>
                <a:spcPts val="0"/>
              </a:spcBef>
              <a:spcAft>
                <a:spcPts val="1200"/>
              </a:spcAft>
            </a:pPr>
            <a:r>
              <a:rPr lang="en-US" sz="2400" dirty="0"/>
              <a:t>Unduplicated pupil percentage at 97 percent for grades K</a:t>
            </a:r>
            <a:r>
              <a:rPr lang="en-US" sz="2400" dirty="0">
                <a:latin typeface="Arial" panose="020B0604020202020204" pitchFamily="34" charset="0"/>
                <a:cs typeface="Arial" panose="020B0604020202020204" pitchFamily="34" charset="0"/>
              </a:rPr>
              <a:t>–</a:t>
            </a:r>
            <a:r>
              <a:rPr lang="en-US" sz="2400" dirty="0"/>
              <a:t>3</a:t>
            </a:r>
          </a:p>
          <a:p>
            <a:pPr lvl="2">
              <a:lnSpc>
                <a:spcPct val="100000"/>
              </a:lnSpc>
              <a:spcBef>
                <a:spcPts val="0"/>
              </a:spcBef>
              <a:spcAft>
                <a:spcPts val="1200"/>
              </a:spcAft>
            </a:pPr>
            <a:r>
              <a:rPr lang="en-US" sz="2400" dirty="0"/>
              <a:t>Calculated using 2021</a:t>
            </a:r>
            <a:r>
              <a:rPr lang="en-US" sz="2400" dirty="0">
                <a:latin typeface="Arial" panose="020B0604020202020204" pitchFamily="34" charset="0"/>
                <a:cs typeface="Arial" panose="020B0604020202020204" pitchFamily="34" charset="0"/>
              </a:rPr>
              <a:t>–</a:t>
            </a:r>
            <a:r>
              <a:rPr lang="en-US" sz="2400" dirty="0"/>
              <a:t>22 data</a:t>
            </a:r>
          </a:p>
          <a:p>
            <a:pPr>
              <a:lnSpc>
                <a:spcPct val="100000"/>
              </a:lnSpc>
              <a:spcBef>
                <a:spcPts val="0"/>
              </a:spcBef>
              <a:spcAft>
                <a:spcPts val="1200"/>
              </a:spcAft>
            </a:pPr>
            <a:r>
              <a:rPr lang="en-US" b="1" dirty="0"/>
              <a:t>Funding Formula</a:t>
            </a:r>
          </a:p>
          <a:p>
            <a:pPr lvl="1">
              <a:lnSpc>
                <a:spcPct val="100000"/>
              </a:lnSpc>
              <a:spcBef>
                <a:spcPts val="0"/>
              </a:spcBef>
            </a:pPr>
            <a:r>
              <a:rPr lang="en-US" sz="2400" dirty="0"/>
              <a:t>Equal amount per pupil in grades K</a:t>
            </a:r>
            <a:r>
              <a:rPr lang="en-US" sz="2400" dirty="0">
                <a:latin typeface="Arial" panose="020B0604020202020204" pitchFamily="34" charset="0"/>
                <a:cs typeface="Arial" panose="020B0604020202020204" pitchFamily="34" charset="0"/>
              </a:rPr>
              <a:t>–</a:t>
            </a:r>
            <a:r>
              <a:rPr lang="en-US" sz="2400" dirty="0"/>
              <a:t>3</a:t>
            </a:r>
          </a:p>
          <a:p>
            <a:pPr lvl="1">
              <a:lnSpc>
                <a:spcPct val="100000"/>
              </a:lnSpc>
              <a:spcBef>
                <a:spcPts val="0"/>
              </a:spcBef>
              <a:spcAft>
                <a:spcPts val="1200"/>
              </a:spcAft>
            </a:pPr>
            <a:r>
              <a:rPr lang="en-US" sz="2400" dirty="0"/>
              <a:t>Minimum funding of $450,000 per eligible school site</a:t>
            </a:r>
          </a:p>
          <a:p>
            <a:pPr>
              <a:lnSpc>
                <a:spcPct val="100000"/>
              </a:lnSpc>
              <a:spcBef>
                <a:spcPts val="0"/>
              </a:spcBef>
              <a:spcAft>
                <a:spcPts val="1200"/>
              </a:spcAft>
            </a:pPr>
            <a:r>
              <a:rPr lang="en-US" b="1" dirty="0"/>
              <a:t>Opt-Out Provision</a:t>
            </a:r>
          </a:p>
          <a:p>
            <a:pPr lvl="1">
              <a:lnSpc>
                <a:spcPct val="100000"/>
              </a:lnSpc>
              <a:spcBef>
                <a:spcPts val="0"/>
              </a:spcBef>
            </a:pPr>
            <a:r>
              <a:rPr lang="en-US" sz="2400" dirty="0"/>
              <a:t>Eligible school sites were able to opt-out by September 30, 2022</a:t>
            </a:r>
          </a:p>
          <a:p>
            <a:pPr lvl="1">
              <a:lnSpc>
                <a:spcPct val="100000"/>
              </a:lnSpc>
              <a:spcBef>
                <a:spcPts val="0"/>
              </a:spcBef>
            </a:pPr>
            <a:r>
              <a:rPr lang="en-US" sz="2400" dirty="0"/>
              <a:t>Funds for non-participants were reallocated</a:t>
            </a:r>
          </a:p>
          <a:p>
            <a:endParaRPr lang="en-US" b="1" dirty="0"/>
          </a:p>
        </p:txBody>
      </p:sp>
    </p:spTree>
    <p:extLst>
      <p:ext uri="{BB962C8B-B14F-4D97-AF65-F5344CB8AC3E}">
        <p14:creationId xmlns:p14="http://schemas.microsoft.com/office/powerpoint/2010/main" val="1917741006"/>
      </p:ext>
    </p:extLst>
  </p:cSld>
  <p:clrMapOvr>
    <a:masterClrMapping/>
  </p:clrMapOvr>
</p:sld>
</file>

<file path=ppt/theme/theme1.xml><?xml version="1.0" encoding="utf-8"?>
<a:theme xmlns:a="http://schemas.openxmlformats.org/drawingml/2006/main" name="fixed notes">
  <a:themeElements>
    <a:clrScheme name="Custom 5">
      <a:dk1>
        <a:srgbClr val="000000"/>
      </a:dk1>
      <a:lt1>
        <a:srgbClr val="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C37400"/>
      </a:hlink>
      <a:folHlink>
        <a:srgbClr val="3ECCB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ixed notes" id="{D4FFABE9-87EB-49FB-90CA-44C401FDD1D9}" vid="{A15CD1F5-508C-46E9-8610-E1F75FDE77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fixed notes</Template>
  <TotalTime>0</TotalTime>
  <Words>1651</Words>
  <Application>Microsoft Office PowerPoint</Application>
  <PresentationFormat>Widescreen</PresentationFormat>
  <Paragraphs>203</Paragraphs>
  <Slides>34</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Century Gothic</vt:lpstr>
      <vt:lpstr>Corbel</vt:lpstr>
      <vt:lpstr>Noto Sans Symbols</vt:lpstr>
      <vt:lpstr>Trebuchet MS</vt:lpstr>
      <vt:lpstr>fixed notes</vt:lpstr>
      <vt:lpstr>Literacy Coaches and Reading Specialists Reporting Technical Assistance Webinar</vt:lpstr>
      <vt:lpstr>Housekeeping</vt:lpstr>
      <vt:lpstr>Welcome and Agenda</vt:lpstr>
      <vt:lpstr>Introduction</vt:lpstr>
      <vt:lpstr>Overview</vt:lpstr>
      <vt:lpstr>Authorizing Statute (1)</vt:lpstr>
      <vt:lpstr>Authorizing Statute (2)</vt:lpstr>
      <vt:lpstr>Authorizing Statute (3)</vt:lpstr>
      <vt:lpstr>Allocations and Apportionments (1)</vt:lpstr>
      <vt:lpstr>Allocations and Apportionments (2)</vt:lpstr>
      <vt:lpstr>Allocations and Apportionments (3)</vt:lpstr>
      <vt:lpstr>Allowable Uses of Funds</vt:lpstr>
      <vt:lpstr>School Literacy Programs (1)</vt:lpstr>
      <vt:lpstr>School Literacy Programs (2)</vt:lpstr>
      <vt:lpstr>School Literacy Programs (3)</vt:lpstr>
      <vt:lpstr>School Literacy Programs (4)</vt:lpstr>
      <vt:lpstr>Reporting (1)</vt:lpstr>
      <vt:lpstr>Reporting (2)</vt:lpstr>
      <vt:lpstr>Reporting (3)</vt:lpstr>
      <vt:lpstr>Accessing the Report</vt:lpstr>
      <vt:lpstr>Reporting Overview</vt:lpstr>
      <vt:lpstr>Contact Information</vt:lpstr>
      <vt:lpstr>Funds Report Overview</vt:lpstr>
      <vt:lpstr>Literacy Coaches and Reading Specialists Information</vt:lpstr>
      <vt:lpstr>School Literacy Plan</vt:lpstr>
      <vt:lpstr>Family Literacy Plan</vt:lpstr>
      <vt:lpstr>Professional Learning</vt:lpstr>
      <vt:lpstr>Impact on Student Achievement</vt:lpstr>
      <vt:lpstr>Submission</vt:lpstr>
      <vt:lpstr>Timeline</vt:lpstr>
      <vt:lpstr>Resources (1)</vt:lpstr>
      <vt:lpstr>Questions?</vt:lpstr>
      <vt:lpstr>Contacts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LCRS Program Reporting Webinar - Professional Learners (CA Dept of Education)</dc:title>
  <dc:subject>Webinar slides providing an overview of reporting requirements for the Literacy Coaches and Reading Specialists (LCRS) Program.</dc:subject>
  <dc:creator/>
  <cp:lastModifiedBy/>
  <cp:revision>1</cp:revision>
  <dcterms:created xsi:type="dcterms:W3CDTF">2023-08-29T16:48:47Z</dcterms:created>
  <dcterms:modified xsi:type="dcterms:W3CDTF">2024-06-06T23:15:37Z</dcterms:modified>
</cp:coreProperties>
</file>