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9" r:id="rId1"/>
    <p:sldMasterId id="2147483780" r:id="rId2"/>
    <p:sldMasterId id="2147483792" r:id="rId3"/>
  </p:sldMasterIdLst>
  <p:notesMasterIdLst>
    <p:notesMasterId r:id="rId98"/>
  </p:notesMasterIdLst>
  <p:handoutMasterIdLst>
    <p:handoutMasterId r:id="rId99"/>
  </p:handoutMasterIdLst>
  <p:sldIdLst>
    <p:sldId id="612" r:id="rId4"/>
    <p:sldId id="484" r:id="rId5"/>
    <p:sldId id="524" r:id="rId6"/>
    <p:sldId id="525" r:id="rId7"/>
    <p:sldId id="582" r:id="rId8"/>
    <p:sldId id="613" r:id="rId9"/>
    <p:sldId id="534" r:id="rId10"/>
    <p:sldId id="535" r:id="rId11"/>
    <p:sldId id="640" r:id="rId12"/>
    <p:sldId id="581" r:id="rId13"/>
    <p:sldId id="507" r:id="rId14"/>
    <p:sldId id="528" r:id="rId15"/>
    <p:sldId id="529" r:id="rId16"/>
    <p:sldId id="530" r:id="rId17"/>
    <p:sldId id="569" r:id="rId18"/>
    <p:sldId id="648" r:id="rId19"/>
    <p:sldId id="584" r:id="rId20"/>
    <p:sldId id="532" r:id="rId21"/>
    <p:sldId id="585" r:id="rId22"/>
    <p:sldId id="586" r:id="rId23"/>
    <p:sldId id="587" r:id="rId24"/>
    <p:sldId id="588" r:id="rId25"/>
    <p:sldId id="531" r:id="rId26"/>
    <p:sldId id="533" r:id="rId27"/>
    <p:sldId id="589" r:id="rId28"/>
    <p:sldId id="590" r:id="rId29"/>
    <p:sldId id="570" r:id="rId30"/>
    <p:sldId id="536" r:id="rId31"/>
    <p:sldId id="324" r:id="rId32"/>
    <p:sldId id="538" r:id="rId33"/>
    <p:sldId id="572" r:id="rId34"/>
    <p:sldId id="540" r:id="rId35"/>
    <p:sldId id="596" r:id="rId36"/>
    <p:sldId id="565" r:id="rId37"/>
    <p:sldId id="539" r:id="rId38"/>
    <p:sldId id="614" r:id="rId39"/>
    <p:sldId id="541" r:id="rId40"/>
    <p:sldId id="542" r:id="rId41"/>
    <p:sldId id="573" r:id="rId42"/>
    <p:sldId id="571" r:id="rId43"/>
    <p:sldId id="615" r:id="rId44"/>
    <p:sldId id="617" r:id="rId45"/>
    <p:sldId id="616" r:id="rId46"/>
    <p:sldId id="543" r:id="rId47"/>
    <p:sldId id="618" r:id="rId48"/>
    <p:sldId id="537" r:id="rId49"/>
    <p:sldId id="620" r:id="rId50"/>
    <p:sldId id="623" r:id="rId51"/>
    <p:sldId id="622" r:id="rId52"/>
    <p:sldId id="624" r:id="rId53"/>
    <p:sldId id="619" r:id="rId54"/>
    <p:sldId id="545" r:id="rId55"/>
    <p:sldId id="625" r:id="rId56"/>
    <p:sldId id="626" r:id="rId57"/>
    <p:sldId id="627" r:id="rId58"/>
    <p:sldId id="628" r:id="rId59"/>
    <p:sldId id="629" r:id="rId60"/>
    <p:sldId id="290" r:id="rId61"/>
    <p:sldId id="300" r:id="rId62"/>
    <p:sldId id="302" r:id="rId63"/>
    <p:sldId id="317" r:id="rId64"/>
    <p:sldId id="580" r:id="rId65"/>
    <p:sldId id="551" r:id="rId66"/>
    <p:sldId id="511" r:id="rId67"/>
    <p:sldId id="562" r:id="rId68"/>
    <p:sldId id="577" r:id="rId69"/>
    <p:sldId id="527" r:id="rId70"/>
    <p:sldId id="631" r:id="rId71"/>
    <p:sldId id="632" r:id="rId72"/>
    <p:sldId id="555" r:id="rId73"/>
    <p:sldId id="633" r:id="rId74"/>
    <p:sldId id="634" r:id="rId75"/>
    <p:sldId id="554" r:id="rId76"/>
    <p:sldId id="635" r:id="rId77"/>
    <p:sldId id="512" r:id="rId78"/>
    <p:sldId id="636" r:id="rId79"/>
    <p:sldId id="514" r:id="rId80"/>
    <p:sldId id="515" r:id="rId81"/>
    <p:sldId id="637" r:id="rId82"/>
    <p:sldId id="638" r:id="rId83"/>
    <p:sldId id="639" r:id="rId84"/>
    <p:sldId id="564" r:id="rId85"/>
    <p:sldId id="510" r:id="rId86"/>
    <p:sldId id="557" r:id="rId87"/>
    <p:sldId id="558" r:id="rId88"/>
    <p:sldId id="556" r:id="rId89"/>
    <p:sldId id="649" r:id="rId90"/>
    <p:sldId id="641" r:id="rId91"/>
    <p:sldId id="642" r:id="rId92"/>
    <p:sldId id="643" r:id="rId93"/>
    <p:sldId id="644" r:id="rId94"/>
    <p:sldId id="645" r:id="rId95"/>
    <p:sldId id="646" r:id="rId96"/>
    <p:sldId id="647" r:id="rId97"/>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FPM Training SEI 2023-24" id="{094CFCED-1DAD-4B3F-86A8-7B402191F59E}">
          <p14:sldIdLst>
            <p14:sldId id="612"/>
            <p14:sldId id="484"/>
            <p14:sldId id="524"/>
            <p14:sldId id="525"/>
            <p14:sldId id="582"/>
            <p14:sldId id="613"/>
            <p14:sldId id="534"/>
            <p14:sldId id="535"/>
            <p14:sldId id="640"/>
            <p14:sldId id="581"/>
            <p14:sldId id="507"/>
            <p14:sldId id="528"/>
            <p14:sldId id="529"/>
            <p14:sldId id="530"/>
            <p14:sldId id="569"/>
            <p14:sldId id="648"/>
            <p14:sldId id="584"/>
            <p14:sldId id="532"/>
            <p14:sldId id="585"/>
            <p14:sldId id="586"/>
            <p14:sldId id="587"/>
            <p14:sldId id="588"/>
            <p14:sldId id="531"/>
            <p14:sldId id="533"/>
            <p14:sldId id="589"/>
            <p14:sldId id="590"/>
            <p14:sldId id="570"/>
            <p14:sldId id="536"/>
            <p14:sldId id="324"/>
            <p14:sldId id="538"/>
            <p14:sldId id="572"/>
            <p14:sldId id="540"/>
            <p14:sldId id="596"/>
            <p14:sldId id="565"/>
            <p14:sldId id="539"/>
            <p14:sldId id="614"/>
            <p14:sldId id="541"/>
            <p14:sldId id="542"/>
            <p14:sldId id="573"/>
            <p14:sldId id="571"/>
            <p14:sldId id="615"/>
            <p14:sldId id="617"/>
            <p14:sldId id="616"/>
            <p14:sldId id="543"/>
            <p14:sldId id="618"/>
            <p14:sldId id="537"/>
            <p14:sldId id="620"/>
            <p14:sldId id="623"/>
            <p14:sldId id="622"/>
            <p14:sldId id="624"/>
            <p14:sldId id="619"/>
            <p14:sldId id="545"/>
            <p14:sldId id="625"/>
            <p14:sldId id="626"/>
            <p14:sldId id="627"/>
            <p14:sldId id="628"/>
            <p14:sldId id="629"/>
            <p14:sldId id="290"/>
            <p14:sldId id="300"/>
            <p14:sldId id="302"/>
            <p14:sldId id="317"/>
            <p14:sldId id="580"/>
            <p14:sldId id="551"/>
            <p14:sldId id="511"/>
            <p14:sldId id="562"/>
            <p14:sldId id="577"/>
            <p14:sldId id="527"/>
            <p14:sldId id="631"/>
            <p14:sldId id="632"/>
            <p14:sldId id="555"/>
            <p14:sldId id="633"/>
            <p14:sldId id="634"/>
            <p14:sldId id="554"/>
            <p14:sldId id="635"/>
            <p14:sldId id="512"/>
            <p14:sldId id="636"/>
            <p14:sldId id="514"/>
            <p14:sldId id="515"/>
            <p14:sldId id="637"/>
            <p14:sldId id="638"/>
            <p14:sldId id="639"/>
            <p14:sldId id="564"/>
            <p14:sldId id="510"/>
            <p14:sldId id="557"/>
            <p14:sldId id="558"/>
            <p14:sldId id="556"/>
            <p14:sldId id="649"/>
            <p14:sldId id="641"/>
            <p14:sldId id="642"/>
            <p14:sldId id="643"/>
            <p14:sldId id="644"/>
            <p14:sldId id="645"/>
            <p14:sldId id="646"/>
            <p14:sldId id="64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6974"/>
    <a:srgbClr val="000000"/>
    <a:srgbClr val="FFFF00"/>
    <a:srgbClr val="FFFF66"/>
    <a:srgbClr val="FF9D0D"/>
    <a:srgbClr val="9900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4" autoAdjust="0"/>
    <p:restoredTop sz="96283" autoAdjust="0"/>
  </p:normalViewPr>
  <p:slideViewPr>
    <p:cSldViewPr snapToGrid="0">
      <p:cViewPr varScale="1">
        <p:scale>
          <a:sx n="106" d="100"/>
          <a:sy n="106" d="100"/>
        </p:scale>
        <p:origin x="126" y="13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p:scale>
          <a:sx n="1" d="2"/>
          <a:sy n="1" d="2"/>
        </p:scale>
        <p:origin x="4524" y="9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commentAuthors" Target="commentAuthors.xml"/><Relationship Id="rId105" Type="http://schemas.microsoft.com/office/2018/10/relationships/authors" Targe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220645506843397E-2"/>
          <c:y val="6.6200958354570835E-2"/>
          <c:w val="0.833501287665113"/>
          <c:h val="0.73538388376891139"/>
        </c:manualLayout>
      </c:layout>
      <c:barChart>
        <c:barDir val="col"/>
        <c:grouping val="clustered"/>
        <c:varyColors val="0"/>
        <c:ser>
          <c:idx val="0"/>
          <c:order val="0"/>
          <c:tx>
            <c:strRef>
              <c:f>Sheet1!$B$1</c:f>
              <c:strCache>
                <c:ptCount val="1"/>
                <c:pt idx="0">
                  <c:v>2021-22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Use of Funds</c:v>
                </c:pt>
                <c:pt idx="1">
                  <c:v>4-Week Letter</c:v>
                </c:pt>
                <c:pt idx="2">
                  <c:v>Educator Equity</c:v>
                </c:pt>
              </c:strCache>
            </c:strRef>
          </c:cat>
          <c:val>
            <c:numRef>
              <c:f>Sheet1!$B$2:$B$4</c:f>
              <c:numCache>
                <c:formatCode>General</c:formatCode>
                <c:ptCount val="3"/>
                <c:pt idx="0">
                  <c:v>20</c:v>
                </c:pt>
                <c:pt idx="1">
                  <c:v>23</c:v>
                </c:pt>
                <c:pt idx="2">
                  <c:v>17</c:v>
                </c:pt>
              </c:numCache>
            </c:numRef>
          </c:val>
          <c:extLst>
            <c:ext xmlns:c16="http://schemas.microsoft.com/office/drawing/2014/chart" uri="{C3380CC4-5D6E-409C-BE32-E72D297353CC}">
              <c16:uniqueId val="{00000000-A499-44C1-9E93-F50AFB9FE629}"/>
            </c:ext>
          </c:extLst>
        </c:ser>
        <c:ser>
          <c:idx val="1"/>
          <c:order val="1"/>
          <c:tx>
            <c:strRef>
              <c:f>Sheet1!$C$1</c:f>
              <c:strCache>
                <c:ptCount val="1"/>
                <c:pt idx="0">
                  <c:v>2022-23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Use of Funds</c:v>
                </c:pt>
                <c:pt idx="1">
                  <c:v>4-Week Letter</c:v>
                </c:pt>
                <c:pt idx="2">
                  <c:v>Educator Equity</c:v>
                </c:pt>
              </c:strCache>
            </c:strRef>
          </c:cat>
          <c:val>
            <c:numRef>
              <c:f>Sheet1!$C$2:$C$4</c:f>
              <c:numCache>
                <c:formatCode>General</c:formatCode>
                <c:ptCount val="3"/>
                <c:pt idx="0">
                  <c:v>40</c:v>
                </c:pt>
                <c:pt idx="1">
                  <c:v>22</c:v>
                </c:pt>
                <c:pt idx="2">
                  <c:v>18</c:v>
                </c:pt>
              </c:numCache>
            </c:numRef>
          </c:val>
          <c:extLst>
            <c:ext xmlns:c16="http://schemas.microsoft.com/office/drawing/2014/chart" uri="{C3380CC4-5D6E-409C-BE32-E72D297353CC}">
              <c16:uniqueId val="{00000001-A499-44C1-9E93-F50AFB9FE629}"/>
            </c:ext>
          </c:extLst>
        </c:ser>
        <c:ser>
          <c:idx val="2"/>
          <c:order val="2"/>
          <c:tx>
            <c:strRef>
              <c:f>Sheet1!$D$1</c:f>
              <c:strCache>
                <c:ptCount val="1"/>
                <c:pt idx="0">
                  <c:v>2023-24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Use of Funds</c:v>
                </c:pt>
                <c:pt idx="1">
                  <c:v>4-Week Letter</c:v>
                </c:pt>
                <c:pt idx="2">
                  <c:v>Educator Equity</c:v>
                </c:pt>
              </c:strCache>
            </c:strRef>
          </c:cat>
          <c:val>
            <c:numRef>
              <c:f>Sheet1!$D$2:$D$4</c:f>
              <c:numCache>
                <c:formatCode>General</c:formatCode>
                <c:ptCount val="3"/>
                <c:pt idx="0">
                  <c:v>29</c:v>
                </c:pt>
                <c:pt idx="1">
                  <c:v>29</c:v>
                </c:pt>
                <c:pt idx="2">
                  <c:v>15</c:v>
                </c:pt>
              </c:numCache>
            </c:numRef>
          </c:val>
          <c:extLst>
            <c:ext xmlns:c16="http://schemas.microsoft.com/office/drawing/2014/chart" uri="{C3380CC4-5D6E-409C-BE32-E72D297353CC}">
              <c16:uniqueId val="{00000000-D2A6-4458-8DC9-23C3C83C5029}"/>
            </c:ext>
          </c:extLst>
        </c:ser>
        <c:dLbls>
          <c:showLegendKey val="0"/>
          <c:showVal val="0"/>
          <c:showCatName val="0"/>
          <c:showSerName val="0"/>
          <c:showPercent val="0"/>
          <c:showBubbleSize val="0"/>
        </c:dLbls>
        <c:gapWidth val="219"/>
        <c:overlap val="-27"/>
        <c:axId val="352408416"/>
        <c:axId val="338813008"/>
      </c:barChart>
      <c:catAx>
        <c:axId val="352408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38813008"/>
        <c:crosses val="autoZero"/>
        <c:auto val="1"/>
        <c:lblAlgn val="ctr"/>
        <c:lblOffset val="100"/>
        <c:noMultiLvlLbl val="0"/>
      </c:catAx>
      <c:valAx>
        <c:axId val="338813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240841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18133582862871517"/>
          <c:y val="0.90664622776479309"/>
          <c:w val="0.52758891580942313"/>
          <c:h val="6.7173984076533869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325A56-580B-4D67-98AA-6182A022CD3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2707F79-AD15-4E97-921D-BAE6F357B3F0}">
      <dgm:prSet phldrT="[Text]" custT="1"/>
      <dgm:spPr/>
      <dgm:t>
        <a:bodyPr/>
        <a:lstStyle/>
        <a:p>
          <a:pPr algn="ctr">
            <a:lnSpc>
              <a:spcPct val="100000"/>
            </a:lnSpc>
            <a:spcAft>
              <a:spcPts val="1200"/>
            </a:spcAft>
          </a:pPr>
          <a:r>
            <a:rPr lang="en-US" sz="2400" dirty="0"/>
            <a:t>Educational Partners</a:t>
          </a:r>
        </a:p>
      </dgm:t>
    </dgm:pt>
    <dgm:pt modelId="{0AA67817-9E8D-4ACB-ACB5-AD0C92397229}" type="parTrans" cxnId="{9E865603-3551-4988-91F1-D37D42BAD59C}">
      <dgm:prSet/>
      <dgm:spPr/>
      <dgm:t>
        <a:bodyPr/>
        <a:lstStyle/>
        <a:p>
          <a:pPr algn="ctr"/>
          <a:endParaRPr lang="en-US"/>
        </a:p>
      </dgm:t>
    </dgm:pt>
    <dgm:pt modelId="{F6CB097F-CF4F-46F3-9C66-CCE02D892E79}" type="sibTrans" cxnId="{9E865603-3551-4988-91F1-D37D42BAD59C}">
      <dgm:prSet/>
      <dgm:spPr/>
      <dgm:t>
        <a:bodyPr/>
        <a:lstStyle/>
        <a:p>
          <a:pPr algn="ctr"/>
          <a:endParaRPr lang="en-US"/>
        </a:p>
      </dgm:t>
    </dgm:pt>
    <dgm:pt modelId="{E60A0092-69E6-4B55-B93F-9855FB42330B}">
      <dgm:prSet phldrT="[Text]" custT="1"/>
      <dgm:spPr/>
      <dgm:t>
        <a:bodyPr/>
        <a:lstStyle/>
        <a:p>
          <a:pPr algn="ctr">
            <a:lnSpc>
              <a:spcPct val="100000"/>
            </a:lnSpc>
            <a:spcAft>
              <a:spcPts val="1200"/>
            </a:spcAft>
            <a:buNone/>
          </a:pPr>
          <a:r>
            <a:rPr lang="en-US" sz="2400" dirty="0"/>
            <a:t>Educators</a:t>
          </a:r>
        </a:p>
      </dgm:t>
    </dgm:pt>
    <dgm:pt modelId="{256E8515-4273-45BE-84D8-1EBC25BBDAD6}" type="parTrans" cxnId="{75C7A0D2-3C6F-488D-AA13-E6E9D0728439}">
      <dgm:prSet/>
      <dgm:spPr/>
      <dgm:t>
        <a:bodyPr/>
        <a:lstStyle/>
        <a:p>
          <a:pPr algn="ctr"/>
          <a:endParaRPr lang="en-US"/>
        </a:p>
      </dgm:t>
    </dgm:pt>
    <dgm:pt modelId="{D26B08C3-7A75-471C-AB9C-8BBCFDC59AB3}" type="sibTrans" cxnId="{75C7A0D2-3C6F-488D-AA13-E6E9D0728439}">
      <dgm:prSet/>
      <dgm:spPr/>
      <dgm:t>
        <a:bodyPr/>
        <a:lstStyle/>
        <a:p>
          <a:pPr algn="ctr"/>
          <a:endParaRPr lang="en-US"/>
        </a:p>
      </dgm:t>
    </dgm:pt>
    <dgm:pt modelId="{B9C59FC7-A63A-49CD-B6DC-EEB87886550A}">
      <dgm:prSet phldrT="[Text]" custT="1"/>
      <dgm:spPr/>
      <dgm:t>
        <a:bodyPr/>
        <a:lstStyle/>
        <a:p>
          <a:pPr algn="ctr">
            <a:lnSpc>
              <a:spcPct val="100000"/>
            </a:lnSpc>
            <a:spcAft>
              <a:spcPts val="1200"/>
            </a:spcAft>
          </a:pPr>
          <a:r>
            <a:rPr lang="en-US" sz="2400" dirty="0"/>
            <a:t>Student Data</a:t>
          </a:r>
        </a:p>
      </dgm:t>
    </dgm:pt>
    <dgm:pt modelId="{FC12CFAC-AFBD-43F9-A3FC-BA21AF679CC3}" type="parTrans" cxnId="{FA2E50D9-E976-4BDC-8B10-A5EB437D4319}">
      <dgm:prSet/>
      <dgm:spPr/>
      <dgm:t>
        <a:bodyPr/>
        <a:lstStyle/>
        <a:p>
          <a:pPr algn="ctr"/>
          <a:endParaRPr lang="en-US"/>
        </a:p>
      </dgm:t>
    </dgm:pt>
    <dgm:pt modelId="{1970FCE5-D941-4967-ADC8-F67D8EAFCB91}" type="sibTrans" cxnId="{FA2E50D9-E976-4BDC-8B10-A5EB437D4319}">
      <dgm:prSet/>
      <dgm:spPr/>
      <dgm:t>
        <a:bodyPr/>
        <a:lstStyle/>
        <a:p>
          <a:pPr algn="ctr"/>
          <a:endParaRPr lang="en-US"/>
        </a:p>
      </dgm:t>
    </dgm:pt>
    <dgm:pt modelId="{3C07A084-B457-4B6F-A89A-B38BA6ECE4D2}">
      <dgm:prSet phldrT="[Text]" custT="1"/>
      <dgm:spPr/>
      <dgm:t>
        <a:bodyPr/>
        <a:lstStyle/>
        <a:p>
          <a:pPr algn="ctr" defTabSz="1066800">
            <a:lnSpc>
              <a:spcPct val="100000"/>
            </a:lnSpc>
            <a:spcAft>
              <a:spcPts val="1200"/>
            </a:spcAft>
            <a:buNone/>
          </a:pPr>
          <a:r>
            <a:rPr lang="en-US" sz="2400" dirty="0"/>
            <a:t>Demographics</a:t>
          </a:r>
        </a:p>
      </dgm:t>
    </dgm:pt>
    <dgm:pt modelId="{62986F91-9FDF-42F4-80F5-D3FDAFF03E03}" type="parTrans" cxnId="{F36B5C76-646E-41DD-9140-089F4D756E31}">
      <dgm:prSet/>
      <dgm:spPr/>
      <dgm:t>
        <a:bodyPr/>
        <a:lstStyle/>
        <a:p>
          <a:pPr algn="ctr"/>
          <a:endParaRPr lang="en-US"/>
        </a:p>
      </dgm:t>
    </dgm:pt>
    <dgm:pt modelId="{6ABB86F4-D9E6-46A8-9686-6A433CC02258}" type="sibTrans" cxnId="{F36B5C76-646E-41DD-9140-089F4D756E31}">
      <dgm:prSet/>
      <dgm:spPr/>
      <dgm:t>
        <a:bodyPr/>
        <a:lstStyle/>
        <a:p>
          <a:pPr algn="ctr"/>
          <a:endParaRPr lang="en-US"/>
        </a:p>
      </dgm:t>
    </dgm:pt>
    <dgm:pt modelId="{C9D78198-700E-49CB-9EBE-00CA79DD96BF}">
      <dgm:prSet phldrT="[Text]" custT="1"/>
      <dgm:spPr/>
      <dgm:t>
        <a:bodyPr/>
        <a:lstStyle/>
        <a:p>
          <a:pPr algn="ctr">
            <a:lnSpc>
              <a:spcPct val="100000"/>
            </a:lnSpc>
            <a:spcAft>
              <a:spcPts val="1200"/>
            </a:spcAft>
          </a:pPr>
          <a:r>
            <a:rPr lang="en-US" sz="2400" dirty="0"/>
            <a:t>School Data</a:t>
          </a:r>
        </a:p>
      </dgm:t>
    </dgm:pt>
    <dgm:pt modelId="{2E317469-2BEF-46A2-861D-62373B31A471}" type="parTrans" cxnId="{B64677C9-CF40-46D4-A7BF-C92E17754538}">
      <dgm:prSet/>
      <dgm:spPr/>
      <dgm:t>
        <a:bodyPr/>
        <a:lstStyle/>
        <a:p>
          <a:pPr algn="ctr"/>
          <a:endParaRPr lang="en-US"/>
        </a:p>
      </dgm:t>
    </dgm:pt>
    <dgm:pt modelId="{10A9D51E-BC65-49AA-99D7-6777E8B23991}" type="sibTrans" cxnId="{B64677C9-CF40-46D4-A7BF-C92E17754538}">
      <dgm:prSet/>
      <dgm:spPr/>
      <dgm:t>
        <a:bodyPr/>
        <a:lstStyle/>
        <a:p>
          <a:pPr algn="ctr"/>
          <a:endParaRPr lang="en-US"/>
        </a:p>
      </dgm:t>
    </dgm:pt>
    <dgm:pt modelId="{143B9205-4B24-43CA-9839-2CC0666A4761}">
      <dgm:prSet phldrT="[Text]" custT="1"/>
      <dgm:spPr/>
      <dgm:t>
        <a:bodyPr/>
        <a:lstStyle/>
        <a:p>
          <a:pPr algn="ctr">
            <a:lnSpc>
              <a:spcPct val="100000"/>
            </a:lnSpc>
            <a:spcAft>
              <a:spcPts val="1200"/>
            </a:spcAft>
            <a:buNone/>
          </a:pPr>
          <a:r>
            <a:rPr lang="en-US" sz="2400" dirty="0"/>
            <a:t>Resources</a:t>
          </a:r>
        </a:p>
      </dgm:t>
    </dgm:pt>
    <dgm:pt modelId="{CC5B7818-FA14-4C3A-98A9-A161684B460F}" type="parTrans" cxnId="{5C922065-81A8-4A61-BD14-DFB2D83A0DA2}">
      <dgm:prSet/>
      <dgm:spPr/>
      <dgm:t>
        <a:bodyPr/>
        <a:lstStyle/>
        <a:p>
          <a:pPr algn="ctr"/>
          <a:endParaRPr lang="en-US"/>
        </a:p>
      </dgm:t>
    </dgm:pt>
    <dgm:pt modelId="{F0100979-74F6-4EFD-AE5D-968485F6C94C}" type="sibTrans" cxnId="{5C922065-81A8-4A61-BD14-DFB2D83A0DA2}">
      <dgm:prSet/>
      <dgm:spPr/>
      <dgm:t>
        <a:bodyPr/>
        <a:lstStyle/>
        <a:p>
          <a:pPr algn="ctr"/>
          <a:endParaRPr lang="en-US"/>
        </a:p>
      </dgm:t>
    </dgm:pt>
    <dgm:pt modelId="{039569DF-CD54-48C8-90D2-8CECE5B46A41}">
      <dgm:prSet phldrT="[Text]" custT="1"/>
      <dgm:spPr/>
      <dgm:t>
        <a:bodyPr/>
        <a:lstStyle/>
        <a:p>
          <a:pPr algn="ctr">
            <a:lnSpc>
              <a:spcPct val="100000"/>
            </a:lnSpc>
            <a:spcAft>
              <a:spcPts val="1200"/>
            </a:spcAft>
            <a:buNone/>
          </a:pPr>
          <a:r>
            <a:rPr lang="en-US" sz="2400" dirty="0"/>
            <a:t>Safety</a:t>
          </a:r>
        </a:p>
      </dgm:t>
    </dgm:pt>
    <dgm:pt modelId="{DED062A1-AF51-4693-A9CF-04451FBCB8B1}" type="parTrans" cxnId="{5A4A89B8-983F-4781-9376-7EB5E919BC0A}">
      <dgm:prSet/>
      <dgm:spPr/>
      <dgm:t>
        <a:bodyPr/>
        <a:lstStyle/>
        <a:p>
          <a:pPr algn="ctr"/>
          <a:endParaRPr lang="en-US"/>
        </a:p>
      </dgm:t>
    </dgm:pt>
    <dgm:pt modelId="{88348FF6-62B6-4D3A-8BAE-F06194CAFB1B}" type="sibTrans" cxnId="{5A4A89B8-983F-4781-9376-7EB5E919BC0A}">
      <dgm:prSet/>
      <dgm:spPr/>
      <dgm:t>
        <a:bodyPr/>
        <a:lstStyle/>
        <a:p>
          <a:pPr algn="ctr"/>
          <a:endParaRPr lang="en-US"/>
        </a:p>
      </dgm:t>
    </dgm:pt>
    <dgm:pt modelId="{AB3CC432-DB83-4DB2-A2D8-5DDF365D2565}">
      <dgm:prSet custT="1"/>
      <dgm:spPr/>
      <dgm:t>
        <a:bodyPr/>
        <a:lstStyle/>
        <a:p>
          <a:pPr algn="ctr">
            <a:lnSpc>
              <a:spcPct val="100000"/>
            </a:lnSpc>
            <a:spcAft>
              <a:spcPts val="1200"/>
            </a:spcAft>
          </a:pPr>
          <a:r>
            <a:rPr lang="en-US" sz="2400" dirty="0"/>
            <a:t>Educator Data</a:t>
          </a:r>
        </a:p>
      </dgm:t>
    </dgm:pt>
    <dgm:pt modelId="{3A926BAF-005E-48EF-B253-FB172C07144C}" type="parTrans" cxnId="{CE907607-E670-4553-BF55-AF0DA2045019}">
      <dgm:prSet/>
      <dgm:spPr/>
      <dgm:t>
        <a:bodyPr/>
        <a:lstStyle/>
        <a:p>
          <a:pPr algn="ctr"/>
          <a:endParaRPr lang="en-US"/>
        </a:p>
      </dgm:t>
    </dgm:pt>
    <dgm:pt modelId="{9789AAA6-04D7-4D46-9DAF-3FA9025C9853}" type="sibTrans" cxnId="{CE907607-E670-4553-BF55-AF0DA2045019}">
      <dgm:prSet/>
      <dgm:spPr/>
      <dgm:t>
        <a:bodyPr/>
        <a:lstStyle/>
        <a:p>
          <a:pPr algn="ctr"/>
          <a:endParaRPr lang="en-US"/>
        </a:p>
      </dgm:t>
    </dgm:pt>
    <dgm:pt modelId="{733AE931-8067-423D-A324-61C6D8F164F8}">
      <dgm:prSet phldrT="[Text]" custT="1"/>
      <dgm:spPr/>
      <dgm:t>
        <a:bodyPr/>
        <a:lstStyle/>
        <a:p>
          <a:pPr algn="ctr">
            <a:lnSpc>
              <a:spcPct val="100000"/>
            </a:lnSpc>
            <a:spcAft>
              <a:spcPts val="1200"/>
            </a:spcAft>
            <a:buNone/>
          </a:pPr>
          <a:r>
            <a:rPr lang="en-US" sz="2400" dirty="0"/>
            <a:t>Students</a:t>
          </a:r>
        </a:p>
      </dgm:t>
    </dgm:pt>
    <dgm:pt modelId="{359BF252-7216-40FA-A0D2-AE5F2FDB6553}" type="parTrans" cxnId="{A53D56C7-2C2E-4A91-8663-857F3385715D}">
      <dgm:prSet/>
      <dgm:spPr/>
      <dgm:t>
        <a:bodyPr/>
        <a:lstStyle/>
        <a:p>
          <a:pPr algn="ctr"/>
          <a:endParaRPr lang="en-US"/>
        </a:p>
      </dgm:t>
    </dgm:pt>
    <dgm:pt modelId="{A9E70174-23AD-4940-9621-E3A1EDFFDD64}" type="sibTrans" cxnId="{A53D56C7-2C2E-4A91-8663-857F3385715D}">
      <dgm:prSet/>
      <dgm:spPr/>
      <dgm:t>
        <a:bodyPr/>
        <a:lstStyle/>
        <a:p>
          <a:pPr algn="ctr"/>
          <a:endParaRPr lang="en-US"/>
        </a:p>
      </dgm:t>
    </dgm:pt>
    <dgm:pt modelId="{10707B37-0B28-41E5-8F84-9C1EEE99B43B}">
      <dgm:prSet phldrT="[Text]" custT="1"/>
      <dgm:spPr/>
      <dgm:t>
        <a:bodyPr/>
        <a:lstStyle/>
        <a:p>
          <a:pPr algn="ctr">
            <a:lnSpc>
              <a:spcPct val="100000"/>
            </a:lnSpc>
            <a:spcAft>
              <a:spcPts val="1200"/>
            </a:spcAft>
            <a:buNone/>
          </a:pPr>
          <a:r>
            <a:rPr lang="en-US" sz="2400" dirty="0"/>
            <a:t>Families</a:t>
          </a:r>
        </a:p>
      </dgm:t>
    </dgm:pt>
    <dgm:pt modelId="{D5B4ADE9-E11A-4F15-919F-9BD42029F1AF}" type="parTrans" cxnId="{99C382C8-B5A5-4471-BCA6-121007F0DB6E}">
      <dgm:prSet/>
      <dgm:spPr/>
      <dgm:t>
        <a:bodyPr/>
        <a:lstStyle/>
        <a:p>
          <a:pPr algn="ctr"/>
          <a:endParaRPr lang="en-US"/>
        </a:p>
      </dgm:t>
    </dgm:pt>
    <dgm:pt modelId="{5E56F161-9DD6-4E77-A893-1ADDF3F56DD4}" type="sibTrans" cxnId="{99C382C8-B5A5-4471-BCA6-121007F0DB6E}">
      <dgm:prSet/>
      <dgm:spPr/>
      <dgm:t>
        <a:bodyPr/>
        <a:lstStyle/>
        <a:p>
          <a:pPr algn="ctr"/>
          <a:endParaRPr lang="en-US"/>
        </a:p>
      </dgm:t>
    </dgm:pt>
    <dgm:pt modelId="{9A58C312-5A77-44BE-BB04-886460B92AB7}">
      <dgm:prSet phldrT="[Text]" custT="1"/>
      <dgm:spPr/>
      <dgm:t>
        <a:bodyPr/>
        <a:lstStyle/>
        <a:p>
          <a:pPr algn="ctr">
            <a:lnSpc>
              <a:spcPct val="100000"/>
            </a:lnSpc>
            <a:spcAft>
              <a:spcPts val="1200"/>
            </a:spcAft>
            <a:buNone/>
          </a:pPr>
          <a:r>
            <a:rPr lang="en-US" sz="2400" dirty="0"/>
            <a:t>Community</a:t>
          </a:r>
        </a:p>
      </dgm:t>
    </dgm:pt>
    <dgm:pt modelId="{A8A64474-FC7F-45FA-A6DA-F884AB461208}" type="parTrans" cxnId="{07BD7004-D7A9-471D-97FD-D1989139A17E}">
      <dgm:prSet/>
      <dgm:spPr/>
      <dgm:t>
        <a:bodyPr/>
        <a:lstStyle/>
        <a:p>
          <a:pPr algn="ctr"/>
          <a:endParaRPr lang="en-US"/>
        </a:p>
      </dgm:t>
    </dgm:pt>
    <dgm:pt modelId="{8BEFE635-2C31-4F67-B852-845434D287E6}" type="sibTrans" cxnId="{07BD7004-D7A9-471D-97FD-D1989139A17E}">
      <dgm:prSet/>
      <dgm:spPr/>
      <dgm:t>
        <a:bodyPr/>
        <a:lstStyle/>
        <a:p>
          <a:pPr algn="ctr"/>
          <a:endParaRPr lang="en-US"/>
        </a:p>
      </dgm:t>
    </dgm:pt>
    <dgm:pt modelId="{CAC37396-031D-41E7-B14E-481C47FF45D5}">
      <dgm:prSet phldrT="[Text]" custT="1"/>
      <dgm:spPr/>
      <dgm:t>
        <a:bodyPr/>
        <a:lstStyle/>
        <a:p>
          <a:pPr algn="ctr" defTabSz="914400">
            <a:lnSpc>
              <a:spcPct val="100000"/>
            </a:lnSpc>
            <a:spcAft>
              <a:spcPts val="1200"/>
            </a:spcAft>
            <a:buNone/>
          </a:pPr>
          <a:r>
            <a:rPr lang="en-US" sz="2400" dirty="0"/>
            <a:t>Achievement and Growth</a:t>
          </a:r>
        </a:p>
      </dgm:t>
    </dgm:pt>
    <dgm:pt modelId="{AB29D37B-48EB-4E54-96B9-8ED899EB4EEC}" type="parTrans" cxnId="{C73DE0AF-3B02-48B9-A6C8-FCC53CA6F872}">
      <dgm:prSet/>
      <dgm:spPr/>
      <dgm:t>
        <a:bodyPr/>
        <a:lstStyle/>
        <a:p>
          <a:pPr algn="ctr"/>
          <a:endParaRPr lang="en-US"/>
        </a:p>
      </dgm:t>
    </dgm:pt>
    <dgm:pt modelId="{F7199AE9-EA5D-446B-8960-43926DFFBB7F}" type="sibTrans" cxnId="{C73DE0AF-3B02-48B9-A6C8-FCC53CA6F872}">
      <dgm:prSet/>
      <dgm:spPr/>
      <dgm:t>
        <a:bodyPr/>
        <a:lstStyle/>
        <a:p>
          <a:pPr algn="ctr"/>
          <a:endParaRPr lang="en-US"/>
        </a:p>
      </dgm:t>
    </dgm:pt>
    <dgm:pt modelId="{4B056515-F39C-4DFA-95B8-534117E20C25}">
      <dgm:prSet phldrT="[Text]" custT="1"/>
      <dgm:spPr/>
      <dgm:t>
        <a:bodyPr/>
        <a:lstStyle/>
        <a:p>
          <a:pPr algn="ctr" defTabSz="1066800">
            <a:lnSpc>
              <a:spcPct val="100000"/>
            </a:lnSpc>
            <a:spcAft>
              <a:spcPts val="1200"/>
            </a:spcAft>
            <a:buNone/>
          </a:pPr>
          <a:r>
            <a:rPr lang="en-US" sz="2400" dirty="0"/>
            <a:t>Graduation Rates</a:t>
          </a:r>
        </a:p>
      </dgm:t>
    </dgm:pt>
    <dgm:pt modelId="{4699B5CF-C071-4344-BF85-C36DB9606672}" type="parTrans" cxnId="{433CA2CB-7267-44DF-AF3D-34B43FADBB58}">
      <dgm:prSet/>
      <dgm:spPr/>
      <dgm:t>
        <a:bodyPr/>
        <a:lstStyle/>
        <a:p>
          <a:pPr algn="ctr"/>
          <a:endParaRPr lang="en-US"/>
        </a:p>
      </dgm:t>
    </dgm:pt>
    <dgm:pt modelId="{AE3F005A-7873-40A9-BEEA-9B14D3485198}" type="sibTrans" cxnId="{433CA2CB-7267-44DF-AF3D-34B43FADBB58}">
      <dgm:prSet/>
      <dgm:spPr/>
      <dgm:t>
        <a:bodyPr/>
        <a:lstStyle/>
        <a:p>
          <a:pPr algn="ctr"/>
          <a:endParaRPr lang="en-US"/>
        </a:p>
      </dgm:t>
    </dgm:pt>
    <dgm:pt modelId="{8CD54AF1-F693-4283-8AB4-D03E532254DD}">
      <dgm:prSet phldrT="[Text]" custT="1"/>
      <dgm:spPr/>
      <dgm:t>
        <a:bodyPr/>
        <a:lstStyle/>
        <a:p>
          <a:pPr algn="ctr">
            <a:lnSpc>
              <a:spcPct val="100000"/>
            </a:lnSpc>
            <a:spcAft>
              <a:spcPts val="1200"/>
            </a:spcAft>
            <a:buNone/>
          </a:pPr>
          <a:r>
            <a:rPr lang="en-US" sz="2400" dirty="0"/>
            <a:t>Climate</a:t>
          </a:r>
        </a:p>
      </dgm:t>
    </dgm:pt>
    <dgm:pt modelId="{D0575440-8A30-4078-B5CF-5FD75C0C34A6}" type="parTrans" cxnId="{F82D13A9-6593-4B22-AC7A-8971ADDC4DF6}">
      <dgm:prSet/>
      <dgm:spPr/>
      <dgm:t>
        <a:bodyPr/>
        <a:lstStyle/>
        <a:p>
          <a:pPr algn="ctr"/>
          <a:endParaRPr lang="en-US"/>
        </a:p>
      </dgm:t>
    </dgm:pt>
    <dgm:pt modelId="{4964775A-938C-41A1-BCF7-9CD079BD64F8}" type="sibTrans" cxnId="{F82D13A9-6593-4B22-AC7A-8971ADDC4DF6}">
      <dgm:prSet/>
      <dgm:spPr/>
      <dgm:t>
        <a:bodyPr/>
        <a:lstStyle/>
        <a:p>
          <a:pPr algn="ctr"/>
          <a:endParaRPr lang="en-US"/>
        </a:p>
      </dgm:t>
    </dgm:pt>
    <dgm:pt modelId="{90460943-6B98-4E4E-A9E5-0D26044CDAC8}">
      <dgm:prSet phldrT="[Text]" custT="1"/>
      <dgm:spPr/>
      <dgm:t>
        <a:bodyPr/>
        <a:lstStyle/>
        <a:p>
          <a:pPr algn="ctr">
            <a:lnSpc>
              <a:spcPct val="100000"/>
            </a:lnSpc>
            <a:spcAft>
              <a:spcPts val="1200"/>
            </a:spcAft>
            <a:buNone/>
          </a:pPr>
          <a:r>
            <a:rPr lang="en-US" sz="2400" dirty="0"/>
            <a:t>Equity </a:t>
          </a:r>
        </a:p>
      </dgm:t>
    </dgm:pt>
    <dgm:pt modelId="{FB14A0BF-B946-406C-BC53-44F2FE3976CD}" type="parTrans" cxnId="{0A1BC6A8-3747-47EB-8B71-1E0FF60E5FF3}">
      <dgm:prSet/>
      <dgm:spPr/>
      <dgm:t>
        <a:bodyPr/>
        <a:lstStyle/>
        <a:p>
          <a:pPr algn="ctr"/>
          <a:endParaRPr lang="en-US"/>
        </a:p>
      </dgm:t>
    </dgm:pt>
    <dgm:pt modelId="{8CECB9DB-99F2-48C0-AAF7-5D2C9298D292}" type="sibTrans" cxnId="{0A1BC6A8-3747-47EB-8B71-1E0FF60E5FF3}">
      <dgm:prSet/>
      <dgm:spPr/>
      <dgm:t>
        <a:bodyPr/>
        <a:lstStyle/>
        <a:p>
          <a:pPr algn="ctr"/>
          <a:endParaRPr lang="en-US"/>
        </a:p>
      </dgm:t>
    </dgm:pt>
    <dgm:pt modelId="{01CF72D9-EB0E-4134-92D5-0C087D971995}">
      <dgm:prSet custT="1"/>
      <dgm:spPr/>
      <dgm:t>
        <a:bodyPr/>
        <a:lstStyle/>
        <a:p>
          <a:pPr algn="ctr">
            <a:lnSpc>
              <a:spcPct val="100000"/>
            </a:lnSpc>
            <a:spcAft>
              <a:spcPts val="1200"/>
            </a:spcAft>
            <a:buNone/>
          </a:pPr>
          <a:r>
            <a:rPr lang="en-US" sz="2400" kern="1200" dirty="0"/>
            <a:t>Effectiveness</a:t>
          </a:r>
        </a:p>
      </dgm:t>
    </dgm:pt>
    <dgm:pt modelId="{452B3850-F320-497F-95CD-3A126DADC0AD}" type="parTrans" cxnId="{CDFC218F-CF0E-4644-AB38-B714EE721AA6}">
      <dgm:prSet/>
      <dgm:spPr/>
      <dgm:t>
        <a:bodyPr/>
        <a:lstStyle/>
        <a:p>
          <a:pPr algn="ctr"/>
          <a:endParaRPr lang="en-US"/>
        </a:p>
      </dgm:t>
    </dgm:pt>
    <dgm:pt modelId="{C2A3C0CF-047C-43D3-96BC-5553477F0FB1}" type="sibTrans" cxnId="{CDFC218F-CF0E-4644-AB38-B714EE721AA6}">
      <dgm:prSet/>
      <dgm:spPr/>
      <dgm:t>
        <a:bodyPr/>
        <a:lstStyle/>
        <a:p>
          <a:pPr algn="ctr"/>
          <a:endParaRPr lang="en-US"/>
        </a:p>
      </dgm:t>
    </dgm:pt>
    <dgm:pt modelId="{ACEBB9BA-F17E-4A8B-A21C-D5842001A80C}">
      <dgm:prSet custT="1"/>
      <dgm:spPr/>
      <dgm:t>
        <a:bodyPr/>
        <a:lstStyle/>
        <a:p>
          <a:pPr algn="ctr">
            <a:lnSpc>
              <a:spcPct val="100000"/>
            </a:lnSpc>
            <a:spcAft>
              <a:spcPts val="1200"/>
            </a:spcAft>
            <a:buNone/>
          </a:pPr>
          <a:r>
            <a:rPr lang="en-US" sz="2400" kern="1200" dirty="0"/>
            <a:t>Retention </a:t>
          </a:r>
          <a:r>
            <a:rPr lang="en-US" sz="2400" kern="1200" dirty="0">
              <a:solidFill>
                <a:srgbClr val="000000">
                  <a:hueOff val="0"/>
                  <a:satOff val="0"/>
                  <a:lumOff val="0"/>
                  <a:alphaOff val="0"/>
                </a:srgbClr>
              </a:solidFill>
              <a:latin typeface="Arial"/>
              <a:ea typeface="+mn-ea"/>
              <a:cs typeface="+mn-cs"/>
            </a:rPr>
            <a:t>Rates</a:t>
          </a:r>
        </a:p>
      </dgm:t>
    </dgm:pt>
    <dgm:pt modelId="{D689A33D-707C-43ED-84B1-53AABA848406}" type="parTrans" cxnId="{579E1302-F105-4DDF-9E85-C30FE1D438DF}">
      <dgm:prSet/>
      <dgm:spPr/>
      <dgm:t>
        <a:bodyPr/>
        <a:lstStyle/>
        <a:p>
          <a:pPr algn="ctr"/>
          <a:endParaRPr lang="en-US"/>
        </a:p>
      </dgm:t>
    </dgm:pt>
    <dgm:pt modelId="{41EF9DAF-A2AA-4760-AC1E-D0CF8C9AD3D7}" type="sibTrans" cxnId="{579E1302-F105-4DDF-9E85-C30FE1D438DF}">
      <dgm:prSet/>
      <dgm:spPr/>
      <dgm:t>
        <a:bodyPr/>
        <a:lstStyle/>
        <a:p>
          <a:pPr algn="ctr"/>
          <a:endParaRPr lang="en-US"/>
        </a:p>
      </dgm:t>
    </dgm:pt>
    <dgm:pt modelId="{77252D13-29C0-423B-98F8-B36EF6916418}">
      <dgm:prSet custT="1"/>
      <dgm:spPr/>
      <dgm:t>
        <a:bodyPr/>
        <a:lstStyle/>
        <a:p>
          <a:pPr algn="ctr">
            <a:lnSpc>
              <a:spcPct val="100000"/>
            </a:lnSpc>
            <a:spcAft>
              <a:spcPts val="1200"/>
            </a:spcAft>
            <a:buNone/>
          </a:pPr>
          <a:r>
            <a:rPr lang="en-US" sz="2400" kern="1200" dirty="0"/>
            <a:t>Job Satisfaction</a:t>
          </a:r>
        </a:p>
      </dgm:t>
    </dgm:pt>
    <dgm:pt modelId="{01D06487-CDBE-48E5-9AEC-69F0245FC98C}" type="parTrans" cxnId="{55A3410D-908E-458D-8CD5-AE1ADDEB6A3C}">
      <dgm:prSet/>
      <dgm:spPr/>
      <dgm:t>
        <a:bodyPr/>
        <a:lstStyle/>
        <a:p>
          <a:pPr algn="ctr"/>
          <a:endParaRPr lang="en-US"/>
        </a:p>
      </dgm:t>
    </dgm:pt>
    <dgm:pt modelId="{C3E58D2D-6F26-49BF-BF9D-3AEB28584C59}" type="sibTrans" cxnId="{55A3410D-908E-458D-8CD5-AE1ADDEB6A3C}">
      <dgm:prSet/>
      <dgm:spPr/>
      <dgm:t>
        <a:bodyPr/>
        <a:lstStyle/>
        <a:p>
          <a:pPr algn="ctr"/>
          <a:endParaRPr lang="en-US"/>
        </a:p>
      </dgm:t>
    </dgm:pt>
    <dgm:pt modelId="{A2B59386-066B-4DF8-8AF9-C88C595D9F44}">
      <dgm:prSet custT="1"/>
      <dgm:spPr/>
      <dgm:t>
        <a:bodyPr/>
        <a:lstStyle/>
        <a:p>
          <a:pPr algn="ctr">
            <a:lnSpc>
              <a:spcPct val="100000"/>
            </a:lnSpc>
            <a:spcAft>
              <a:spcPts val="1200"/>
            </a:spcAft>
            <a:buNone/>
          </a:pPr>
          <a:r>
            <a:rPr lang="en-US" sz="2400" kern="1200" dirty="0"/>
            <a:t>Teacher Assignment</a:t>
          </a:r>
        </a:p>
      </dgm:t>
    </dgm:pt>
    <dgm:pt modelId="{BD9EAAF0-167C-47C2-A31A-34127AEF5E3C}" type="parTrans" cxnId="{14DFCE13-878E-43BB-848E-E007100E62FB}">
      <dgm:prSet/>
      <dgm:spPr/>
      <dgm:t>
        <a:bodyPr/>
        <a:lstStyle/>
        <a:p>
          <a:pPr algn="ctr"/>
          <a:endParaRPr lang="en-US"/>
        </a:p>
      </dgm:t>
    </dgm:pt>
    <dgm:pt modelId="{23596CC7-B04A-4B01-A1BC-921DE7A71CAB}" type="sibTrans" cxnId="{14DFCE13-878E-43BB-848E-E007100E62FB}">
      <dgm:prSet/>
      <dgm:spPr/>
      <dgm:t>
        <a:bodyPr/>
        <a:lstStyle/>
        <a:p>
          <a:pPr algn="ctr"/>
          <a:endParaRPr lang="en-US"/>
        </a:p>
      </dgm:t>
    </dgm:pt>
    <dgm:pt modelId="{94F17CAA-354E-4D71-BCCF-F901CF5DC0A5}" type="pres">
      <dgm:prSet presAssocID="{98325A56-580B-4D67-98AA-6182A022CD33}" presName="Name0" presStyleCnt="0">
        <dgm:presLayoutVars>
          <dgm:dir/>
          <dgm:animLvl val="lvl"/>
          <dgm:resizeHandles val="exact"/>
        </dgm:presLayoutVars>
      </dgm:prSet>
      <dgm:spPr/>
    </dgm:pt>
    <dgm:pt modelId="{72AA5AA8-D731-4D41-A032-17988E9F42D3}" type="pres">
      <dgm:prSet presAssocID="{E2707F79-AD15-4E97-921D-BAE6F357B3F0}" presName="composite" presStyleCnt="0"/>
      <dgm:spPr/>
    </dgm:pt>
    <dgm:pt modelId="{80093B0A-A485-49FF-8A30-06F99E840E37}" type="pres">
      <dgm:prSet presAssocID="{E2707F79-AD15-4E97-921D-BAE6F357B3F0}" presName="parTx" presStyleLbl="alignNode1" presStyleIdx="0" presStyleCnt="4">
        <dgm:presLayoutVars>
          <dgm:chMax val="0"/>
          <dgm:chPref val="0"/>
          <dgm:bulletEnabled val="1"/>
        </dgm:presLayoutVars>
      </dgm:prSet>
      <dgm:spPr/>
    </dgm:pt>
    <dgm:pt modelId="{EFB0B275-78DE-4A1F-9A49-3F36885F975D}" type="pres">
      <dgm:prSet presAssocID="{E2707F79-AD15-4E97-921D-BAE6F357B3F0}" presName="desTx" presStyleLbl="alignAccFollowNode1" presStyleIdx="0" presStyleCnt="4">
        <dgm:presLayoutVars>
          <dgm:bulletEnabled val="1"/>
        </dgm:presLayoutVars>
      </dgm:prSet>
      <dgm:spPr/>
    </dgm:pt>
    <dgm:pt modelId="{A7127C87-DD63-493D-8326-2BA00E43CF11}" type="pres">
      <dgm:prSet presAssocID="{F6CB097F-CF4F-46F3-9C66-CCE02D892E79}" presName="space" presStyleCnt="0"/>
      <dgm:spPr/>
    </dgm:pt>
    <dgm:pt modelId="{BE9B73CB-3BAD-4082-8BF2-E186577AC8DC}" type="pres">
      <dgm:prSet presAssocID="{B9C59FC7-A63A-49CD-B6DC-EEB87886550A}" presName="composite" presStyleCnt="0"/>
      <dgm:spPr/>
    </dgm:pt>
    <dgm:pt modelId="{2AA473B7-1DF0-46B5-97ED-53C3B20ED36C}" type="pres">
      <dgm:prSet presAssocID="{B9C59FC7-A63A-49CD-B6DC-EEB87886550A}" presName="parTx" presStyleLbl="alignNode1" presStyleIdx="1" presStyleCnt="4">
        <dgm:presLayoutVars>
          <dgm:chMax val="0"/>
          <dgm:chPref val="0"/>
          <dgm:bulletEnabled val="1"/>
        </dgm:presLayoutVars>
      </dgm:prSet>
      <dgm:spPr/>
    </dgm:pt>
    <dgm:pt modelId="{5532258B-705E-4E30-82CE-719CDECA81B2}" type="pres">
      <dgm:prSet presAssocID="{B9C59FC7-A63A-49CD-B6DC-EEB87886550A}" presName="desTx" presStyleLbl="alignAccFollowNode1" presStyleIdx="1" presStyleCnt="4">
        <dgm:presLayoutVars>
          <dgm:bulletEnabled val="1"/>
        </dgm:presLayoutVars>
      </dgm:prSet>
      <dgm:spPr/>
    </dgm:pt>
    <dgm:pt modelId="{DE5BA2BE-B2C5-40E8-854C-04C84D3F9154}" type="pres">
      <dgm:prSet presAssocID="{1970FCE5-D941-4967-ADC8-F67D8EAFCB91}" presName="space" presStyleCnt="0"/>
      <dgm:spPr/>
    </dgm:pt>
    <dgm:pt modelId="{3D96967A-AF76-4F3A-9CB7-D58310E4CDD5}" type="pres">
      <dgm:prSet presAssocID="{C9D78198-700E-49CB-9EBE-00CA79DD96BF}" presName="composite" presStyleCnt="0"/>
      <dgm:spPr/>
    </dgm:pt>
    <dgm:pt modelId="{08838B76-CDF1-45CA-BE43-57A567806BED}" type="pres">
      <dgm:prSet presAssocID="{C9D78198-700E-49CB-9EBE-00CA79DD96BF}" presName="parTx" presStyleLbl="alignNode1" presStyleIdx="2" presStyleCnt="4">
        <dgm:presLayoutVars>
          <dgm:chMax val="0"/>
          <dgm:chPref val="0"/>
          <dgm:bulletEnabled val="1"/>
        </dgm:presLayoutVars>
      </dgm:prSet>
      <dgm:spPr/>
    </dgm:pt>
    <dgm:pt modelId="{A2AD1A51-2A24-45EA-8149-7BD10ABC392F}" type="pres">
      <dgm:prSet presAssocID="{C9D78198-700E-49CB-9EBE-00CA79DD96BF}" presName="desTx" presStyleLbl="alignAccFollowNode1" presStyleIdx="2" presStyleCnt="4">
        <dgm:presLayoutVars>
          <dgm:bulletEnabled val="1"/>
        </dgm:presLayoutVars>
      </dgm:prSet>
      <dgm:spPr/>
    </dgm:pt>
    <dgm:pt modelId="{2BED6AD0-E984-472A-97B8-4C37A1F5C28C}" type="pres">
      <dgm:prSet presAssocID="{10A9D51E-BC65-49AA-99D7-6777E8B23991}" presName="space" presStyleCnt="0"/>
      <dgm:spPr/>
    </dgm:pt>
    <dgm:pt modelId="{01D9E997-4B4C-4CEA-B8D2-9317D18E4818}" type="pres">
      <dgm:prSet presAssocID="{AB3CC432-DB83-4DB2-A2D8-5DDF365D2565}" presName="composite" presStyleCnt="0"/>
      <dgm:spPr/>
    </dgm:pt>
    <dgm:pt modelId="{9A8A6CC1-731D-43B4-AC7F-7DA2D28F9CD3}" type="pres">
      <dgm:prSet presAssocID="{AB3CC432-DB83-4DB2-A2D8-5DDF365D2565}" presName="parTx" presStyleLbl="alignNode1" presStyleIdx="3" presStyleCnt="4" custLinFactNeighborX="2085" custLinFactNeighborY="-65762">
        <dgm:presLayoutVars>
          <dgm:chMax val="0"/>
          <dgm:chPref val="0"/>
          <dgm:bulletEnabled val="1"/>
        </dgm:presLayoutVars>
      </dgm:prSet>
      <dgm:spPr/>
    </dgm:pt>
    <dgm:pt modelId="{07CF57C0-A663-4BC9-BCC7-D1BA33E56A6A}" type="pres">
      <dgm:prSet presAssocID="{AB3CC432-DB83-4DB2-A2D8-5DDF365D2565}" presName="desTx" presStyleLbl="alignAccFollowNode1" presStyleIdx="3" presStyleCnt="4" custLinFactNeighborX="1351" custLinFactNeighborY="69589">
        <dgm:presLayoutVars>
          <dgm:bulletEnabled val="1"/>
        </dgm:presLayoutVars>
      </dgm:prSet>
      <dgm:spPr/>
    </dgm:pt>
  </dgm:ptLst>
  <dgm:cxnLst>
    <dgm:cxn modelId="{579E1302-F105-4DDF-9E85-C30FE1D438DF}" srcId="{AB3CC432-DB83-4DB2-A2D8-5DDF365D2565}" destId="{ACEBB9BA-F17E-4A8B-A21C-D5842001A80C}" srcOrd="1" destOrd="0" parTransId="{D689A33D-707C-43ED-84B1-53AABA848406}" sibTransId="{41EF9DAF-A2AA-4760-AC1E-D0CF8C9AD3D7}"/>
    <dgm:cxn modelId="{0B4D6802-46CF-476B-ACDB-9ED01AA53ED4}" type="presOf" srcId="{B9C59FC7-A63A-49CD-B6DC-EEB87886550A}" destId="{2AA473B7-1DF0-46B5-97ED-53C3B20ED36C}" srcOrd="0" destOrd="0" presId="urn:microsoft.com/office/officeart/2005/8/layout/hList1"/>
    <dgm:cxn modelId="{9E865603-3551-4988-91F1-D37D42BAD59C}" srcId="{98325A56-580B-4D67-98AA-6182A022CD33}" destId="{E2707F79-AD15-4E97-921D-BAE6F357B3F0}" srcOrd="0" destOrd="0" parTransId="{0AA67817-9E8D-4ACB-ACB5-AD0C92397229}" sibTransId="{F6CB097F-CF4F-46F3-9C66-CCE02D892E79}"/>
    <dgm:cxn modelId="{07BD7004-D7A9-471D-97FD-D1989139A17E}" srcId="{E2707F79-AD15-4E97-921D-BAE6F357B3F0}" destId="{9A58C312-5A77-44BE-BB04-886460B92AB7}" srcOrd="3" destOrd="0" parTransId="{A8A64474-FC7F-45FA-A6DA-F884AB461208}" sibTransId="{8BEFE635-2C31-4F67-B852-845434D287E6}"/>
    <dgm:cxn modelId="{CE907607-E670-4553-BF55-AF0DA2045019}" srcId="{98325A56-580B-4D67-98AA-6182A022CD33}" destId="{AB3CC432-DB83-4DB2-A2D8-5DDF365D2565}" srcOrd="3" destOrd="0" parTransId="{3A926BAF-005E-48EF-B253-FB172C07144C}" sibTransId="{9789AAA6-04D7-4D46-9DAF-3FA9025C9853}"/>
    <dgm:cxn modelId="{F23BCB0A-62B3-4E22-B368-F3A8B96B7317}" type="presOf" srcId="{9A58C312-5A77-44BE-BB04-886460B92AB7}" destId="{EFB0B275-78DE-4A1F-9A49-3F36885F975D}" srcOrd="0" destOrd="3" presId="urn:microsoft.com/office/officeart/2005/8/layout/hList1"/>
    <dgm:cxn modelId="{55A3410D-908E-458D-8CD5-AE1ADDEB6A3C}" srcId="{AB3CC432-DB83-4DB2-A2D8-5DDF365D2565}" destId="{77252D13-29C0-423B-98F8-B36EF6916418}" srcOrd="2" destOrd="0" parTransId="{01D06487-CDBE-48E5-9AEC-69F0245FC98C}" sibTransId="{C3E58D2D-6F26-49BF-BF9D-3AEB28584C59}"/>
    <dgm:cxn modelId="{F780CC11-2457-431A-9BA3-E6F0D9CF89C8}" type="presOf" srcId="{039569DF-CD54-48C8-90D2-8CECE5B46A41}" destId="{A2AD1A51-2A24-45EA-8149-7BD10ABC392F}" srcOrd="0" destOrd="1" presId="urn:microsoft.com/office/officeart/2005/8/layout/hList1"/>
    <dgm:cxn modelId="{14DFCE13-878E-43BB-848E-E007100E62FB}" srcId="{AB3CC432-DB83-4DB2-A2D8-5DDF365D2565}" destId="{A2B59386-066B-4DF8-8AF9-C88C595D9F44}" srcOrd="3" destOrd="0" parTransId="{BD9EAAF0-167C-47C2-A31A-34127AEF5E3C}" sibTransId="{23596CC7-B04A-4B01-A1BC-921DE7A71CAB}"/>
    <dgm:cxn modelId="{C378D315-8860-4B3B-B2DE-D110132BDE08}" type="presOf" srcId="{ACEBB9BA-F17E-4A8B-A21C-D5842001A80C}" destId="{07CF57C0-A663-4BC9-BCC7-D1BA33E56A6A}" srcOrd="0" destOrd="1" presId="urn:microsoft.com/office/officeart/2005/8/layout/hList1"/>
    <dgm:cxn modelId="{A701631A-F29F-4F1E-BDC7-DE9E05954CB3}" type="presOf" srcId="{AB3CC432-DB83-4DB2-A2D8-5DDF365D2565}" destId="{9A8A6CC1-731D-43B4-AC7F-7DA2D28F9CD3}" srcOrd="0" destOrd="0" presId="urn:microsoft.com/office/officeart/2005/8/layout/hList1"/>
    <dgm:cxn modelId="{4211D139-7907-4174-B087-6973C1FA8328}" type="presOf" srcId="{98325A56-580B-4D67-98AA-6182A022CD33}" destId="{94F17CAA-354E-4D71-BCCF-F901CF5DC0A5}" srcOrd="0" destOrd="0" presId="urn:microsoft.com/office/officeart/2005/8/layout/hList1"/>
    <dgm:cxn modelId="{E24B055C-93F3-49E0-8A9B-F0732F0B3695}" type="presOf" srcId="{CAC37396-031D-41E7-B14E-481C47FF45D5}" destId="{5532258B-705E-4E30-82CE-719CDECA81B2}" srcOrd="0" destOrd="1" presId="urn:microsoft.com/office/officeart/2005/8/layout/hList1"/>
    <dgm:cxn modelId="{226B8541-7C4E-4572-AA25-58664370B43A}" type="presOf" srcId="{3C07A084-B457-4B6F-A89A-B38BA6ECE4D2}" destId="{5532258B-705E-4E30-82CE-719CDECA81B2}" srcOrd="0" destOrd="0" presId="urn:microsoft.com/office/officeart/2005/8/layout/hList1"/>
    <dgm:cxn modelId="{5C922065-81A8-4A61-BD14-DFB2D83A0DA2}" srcId="{C9D78198-700E-49CB-9EBE-00CA79DD96BF}" destId="{143B9205-4B24-43CA-9839-2CC0666A4761}" srcOrd="0" destOrd="0" parTransId="{CC5B7818-FA14-4C3A-98A9-A161684B460F}" sibTransId="{F0100979-74F6-4EFD-AE5D-968485F6C94C}"/>
    <dgm:cxn modelId="{2FEAB547-3915-4E87-BFB9-1C2ABC3FCF83}" type="presOf" srcId="{10707B37-0B28-41E5-8F84-9C1EEE99B43B}" destId="{EFB0B275-78DE-4A1F-9A49-3F36885F975D}" srcOrd="0" destOrd="2" presId="urn:microsoft.com/office/officeart/2005/8/layout/hList1"/>
    <dgm:cxn modelId="{55F50B4E-A466-4AC4-9E8A-BD2814B3F066}" type="presOf" srcId="{733AE931-8067-423D-A324-61C6D8F164F8}" destId="{EFB0B275-78DE-4A1F-9A49-3F36885F975D}" srcOrd="0" destOrd="1" presId="urn:microsoft.com/office/officeart/2005/8/layout/hList1"/>
    <dgm:cxn modelId="{CFFEA154-8974-4C9B-B40D-72C4228EA0E8}" type="presOf" srcId="{77252D13-29C0-423B-98F8-B36EF6916418}" destId="{07CF57C0-A663-4BC9-BCC7-D1BA33E56A6A}" srcOrd="0" destOrd="2" presId="urn:microsoft.com/office/officeart/2005/8/layout/hList1"/>
    <dgm:cxn modelId="{F36B5C76-646E-41DD-9140-089F4D756E31}" srcId="{B9C59FC7-A63A-49CD-B6DC-EEB87886550A}" destId="{3C07A084-B457-4B6F-A89A-B38BA6ECE4D2}" srcOrd="0" destOrd="0" parTransId="{62986F91-9FDF-42F4-80F5-D3FDAFF03E03}" sibTransId="{6ABB86F4-D9E6-46A8-9686-6A433CC02258}"/>
    <dgm:cxn modelId="{C8D77A7C-47CF-4296-8FAB-C70536673E49}" type="presOf" srcId="{143B9205-4B24-43CA-9839-2CC0666A4761}" destId="{A2AD1A51-2A24-45EA-8149-7BD10ABC392F}" srcOrd="0" destOrd="0" presId="urn:microsoft.com/office/officeart/2005/8/layout/hList1"/>
    <dgm:cxn modelId="{07AD9C87-4E4A-4304-B74E-ADA7201E0FE1}" type="presOf" srcId="{C9D78198-700E-49CB-9EBE-00CA79DD96BF}" destId="{08838B76-CDF1-45CA-BE43-57A567806BED}" srcOrd="0" destOrd="0" presId="urn:microsoft.com/office/officeart/2005/8/layout/hList1"/>
    <dgm:cxn modelId="{CDFC218F-CF0E-4644-AB38-B714EE721AA6}" srcId="{AB3CC432-DB83-4DB2-A2D8-5DDF365D2565}" destId="{01CF72D9-EB0E-4134-92D5-0C087D971995}" srcOrd="0" destOrd="0" parTransId="{452B3850-F320-497F-95CD-3A126DADC0AD}" sibTransId="{C2A3C0CF-047C-43D3-96BC-5553477F0FB1}"/>
    <dgm:cxn modelId="{C8091B9F-A77B-4D5F-BC4C-8D7BAC608A32}" type="presOf" srcId="{01CF72D9-EB0E-4134-92D5-0C087D971995}" destId="{07CF57C0-A663-4BC9-BCC7-D1BA33E56A6A}" srcOrd="0" destOrd="0" presId="urn:microsoft.com/office/officeart/2005/8/layout/hList1"/>
    <dgm:cxn modelId="{48555EA4-B275-4A87-BB6C-203C28EA9EB6}" type="presOf" srcId="{8CD54AF1-F693-4283-8AB4-D03E532254DD}" destId="{A2AD1A51-2A24-45EA-8149-7BD10ABC392F}" srcOrd="0" destOrd="2" presId="urn:microsoft.com/office/officeart/2005/8/layout/hList1"/>
    <dgm:cxn modelId="{0A1BC6A8-3747-47EB-8B71-1E0FF60E5FF3}" srcId="{C9D78198-700E-49CB-9EBE-00CA79DD96BF}" destId="{90460943-6B98-4E4E-A9E5-0D26044CDAC8}" srcOrd="3" destOrd="0" parTransId="{FB14A0BF-B946-406C-BC53-44F2FE3976CD}" sibTransId="{8CECB9DB-99F2-48C0-AAF7-5D2C9298D292}"/>
    <dgm:cxn modelId="{F82D13A9-6593-4B22-AC7A-8971ADDC4DF6}" srcId="{C9D78198-700E-49CB-9EBE-00CA79DD96BF}" destId="{8CD54AF1-F693-4283-8AB4-D03E532254DD}" srcOrd="2" destOrd="0" parTransId="{D0575440-8A30-4078-B5CF-5FD75C0C34A6}" sibTransId="{4964775A-938C-41A1-BCF7-9CD079BD64F8}"/>
    <dgm:cxn modelId="{508F8BA9-FCE5-4760-99B8-CF60FEFACB4C}" type="presOf" srcId="{E2707F79-AD15-4E97-921D-BAE6F357B3F0}" destId="{80093B0A-A485-49FF-8A30-06F99E840E37}" srcOrd="0" destOrd="0" presId="urn:microsoft.com/office/officeart/2005/8/layout/hList1"/>
    <dgm:cxn modelId="{C73DE0AF-3B02-48B9-A6C8-FCC53CA6F872}" srcId="{B9C59FC7-A63A-49CD-B6DC-EEB87886550A}" destId="{CAC37396-031D-41E7-B14E-481C47FF45D5}" srcOrd="1" destOrd="0" parTransId="{AB29D37B-48EB-4E54-96B9-8ED899EB4EEC}" sibTransId="{F7199AE9-EA5D-446B-8960-43926DFFBB7F}"/>
    <dgm:cxn modelId="{5A4A89B8-983F-4781-9376-7EB5E919BC0A}" srcId="{C9D78198-700E-49CB-9EBE-00CA79DD96BF}" destId="{039569DF-CD54-48C8-90D2-8CECE5B46A41}" srcOrd="1" destOrd="0" parTransId="{DED062A1-AF51-4693-A9CF-04451FBCB8B1}" sibTransId="{88348FF6-62B6-4D3A-8BAE-F06194CAFB1B}"/>
    <dgm:cxn modelId="{DAF3FCB9-DCC3-4C50-BBDF-A3BB97F6F3BD}" type="presOf" srcId="{E60A0092-69E6-4B55-B93F-9855FB42330B}" destId="{EFB0B275-78DE-4A1F-9A49-3F36885F975D}" srcOrd="0" destOrd="0" presId="urn:microsoft.com/office/officeart/2005/8/layout/hList1"/>
    <dgm:cxn modelId="{2C1129C4-CC8A-400C-ABA6-B698716CAB58}" type="presOf" srcId="{4B056515-F39C-4DFA-95B8-534117E20C25}" destId="{5532258B-705E-4E30-82CE-719CDECA81B2}" srcOrd="0" destOrd="2" presId="urn:microsoft.com/office/officeart/2005/8/layout/hList1"/>
    <dgm:cxn modelId="{A53D56C7-2C2E-4A91-8663-857F3385715D}" srcId="{E2707F79-AD15-4E97-921D-BAE6F357B3F0}" destId="{733AE931-8067-423D-A324-61C6D8F164F8}" srcOrd="1" destOrd="0" parTransId="{359BF252-7216-40FA-A0D2-AE5F2FDB6553}" sibTransId="{A9E70174-23AD-4940-9621-E3A1EDFFDD64}"/>
    <dgm:cxn modelId="{99C382C8-B5A5-4471-BCA6-121007F0DB6E}" srcId="{E2707F79-AD15-4E97-921D-BAE6F357B3F0}" destId="{10707B37-0B28-41E5-8F84-9C1EEE99B43B}" srcOrd="2" destOrd="0" parTransId="{D5B4ADE9-E11A-4F15-919F-9BD42029F1AF}" sibTransId="{5E56F161-9DD6-4E77-A893-1ADDF3F56DD4}"/>
    <dgm:cxn modelId="{B64677C9-CF40-46D4-A7BF-C92E17754538}" srcId="{98325A56-580B-4D67-98AA-6182A022CD33}" destId="{C9D78198-700E-49CB-9EBE-00CA79DD96BF}" srcOrd="2" destOrd="0" parTransId="{2E317469-2BEF-46A2-861D-62373B31A471}" sibTransId="{10A9D51E-BC65-49AA-99D7-6777E8B23991}"/>
    <dgm:cxn modelId="{433CA2CB-7267-44DF-AF3D-34B43FADBB58}" srcId="{B9C59FC7-A63A-49CD-B6DC-EEB87886550A}" destId="{4B056515-F39C-4DFA-95B8-534117E20C25}" srcOrd="2" destOrd="0" parTransId="{4699B5CF-C071-4344-BF85-C36DB9606672}" sibTransId="{AE3F005A-7873-40A9-BEEA-9B14D3485198}"/>
    <dgm:cxn modelId="{75C7A0D2-3C6F-488D-AA13-E6E9D0728439}" srcId="{E2707F79-AD15-4E97-921D-BAE6F357B3F0}" destId="{E60A0092-69E6-4B55-B93F-9855FB42330B}" srcOrd="0" destOrd="0" parTransId="{256E8515-4273-45BE-84D8-1EBC25BBDAD6}" sibTransId="{D26B08C3-7A75-471C-AB9C-8BBCFDC59AB3}"/>
    <dgm:cxn modelId="{FA2E50D9-E976-4BDC-8B10-A5EB437D4319}" srcId="{98325A56-580B-4D67-98AA-6182A022CD33}" destId="{B9C59FC7-A63A-49CD-B6DC-EEB87886550A}" srcOrd="1" destOrd="0" parTransId="{FC12CFAC-AFBD-43F9-A3FC-BA21AF679CC3}" sibTransId="{1970FCE5-D941-4967-ADC8-F67D8EAFCB91}"/>
    <dgm:cxn modelId="{3181A9E3-291B-430E-ACBA-7E6ED13FEEC4}" type="presOf" srcId="{A2B59386-066B-4DF8-8AF9-C88C595D9F44}" destId="{07CF57C0-A663-4BC9-BCC7-D1BA33E56A6A}" srcOrd="0" destOrd="3" presId="urn:microsoft.com/office/officeart/2005/8/layout/hList1"/>
    <dgm:cxn modelId="{3DDAA7FD-4363-40E1-B75C-983ECB9E376A}" type="presOf" srcId="{90460943-6B98-4E4E-A9E5-0D26044CDAC8}" destId="{A2AD1A51-2A24-45EA-8149-7BD10ABC392F}" srcOrd="0" destOrd="3" presId="urn:microsoft.com/office/officeart/2005/8/layout/hList1"/>
    <dgm:cxn modelId="{D8F6A225-7BBD-4FC8-BB50-E27B416166F0}" type="presParOf" srcId="{94F17CAA-354E-4D71-BCCF-F901CF5DC0A5}" destId="{72AA5AA8-D731-4D41-A032-17988E9F42D3}" srcOrd="0" destOrd="0" presId="urn:microsoft.com/office/officeart/2005/8/layout/hList1"/>
    <dgm:cxn modelId="{C32C88A6-5136-47F3-9BE3-2E1164E0E71D}" type="presParOf" srcId="{72AA5AA8-D731-4D41-A032-17988E9F42D3}" destId="{80093B0A-A485-49FF-8A30-06F99E840E37}" srcOrd="0" destOrd="0" presId="urn:microsoft.com/office/officeart/2005/8/layout/hList1"/>
    <dgm:cxn modelId="{16D46DFB-2531-4ECE-9327-76EA9657D322}" type="presParOf" srcId="{72AA5AA8-D731-4D41-A032-17988E9F42D3}" destId="{EFB0B275-78DE-4A1F-9A49-3F36885F975D}" srcOrd="1" destOrd="0" presId="urn:microsoft.com/office/officeart/2005/8/layout/hList1"/>
    <dgm:cxn modelId="{F1D721A7-1B86-4E14-AF3A-CF52D5083D32}" type="presParOf" srcId="{94F17CAA-354E-4D71-BCCF-F901CF5DC0A5}" destId="{A7127C87-DD63-493D-8326-2BA00E43CF11}" srcOrd="1" destOrd="0" presId="urn:microsoft.com/office/officeart/2005/8/layout/hList1"/>
    <dgm:cxn modelId="{DEC536C5-58BB-4622-AFC9-758643EE48F8}" type="presParOf" srcId="{94F17CAA-354E-4D71-BCCF-F901CF5DC0A5}" destId="{BE9B73CB-3BAD-4082-8BF2-E186577AC8DC}" srcOrd="2" destOrd="0" presId="urn:microsoft.com/office/officeart/2005/8/layout/hList1"/>
    <dgm:cxn modelId="{A02D6CD2-5784-4EF4-BECF-C759717BF02D}" type="presParOf" srcId="{BE9B73CB-3BAD-4082-8BF2-E186577AC8DC}" destId="{2AA473B7-1DF0-46B5-97ED-53C3B20ED36C}" srcOrd="0" destOrd="0" presId="urn:microsoft.com/office/officeart/2005/8/layout/hList1"/>
    <dgm:cxn modelId="{5423AB25-562D-4602-8A36-5923749AE9CB}" type="presParOf" srcId="{BE9B73CB-3BAD-4082-8BF2-E186577AC8DC}" destId="{5532258B-705E-4E30-82CE-719CDECA81B2}" srcOrd="1" destOrd="0" presId="urn:microsoft.com/office/officeart/2005/8/layout/hList1"/>
    <dgm:cxn modelId="{4E3292EA-C7C2-459D-AE9F-068EB119F27E}" type="presParOf" srcId="{94F17CAA-354E-4D71-BCCF-F901CF5DC0A5}" destId="{DE5BA2BE-B2C5-40E8-854C-04C84D3F9154}" srcOrd="3" destOrd="0" presId="urn:microsoft.com/office/officeart/2005/8/layout/hList1"/>
    <dgm:cxn modelId="{6F05534C-AFF9-4909-8993-A5DFE339BD48}" type="presParOf" srcId="{94F17CAA-354E-4D71-BCCF-F901CF5DC0A5}" destId="{3D96967A-AF76-4F3A-9CB7-D58310E4CDD5}" srcOrd="4" destOrd="0" presId="urn:microsoft.com/office/officeart/2005/8/layout/hList1"/>
    <dgm:cxn modelId="{DA8089DC-12C4-4DD2-84DB-8FB584E1CD81}" type="presParOf" srcId="{3D96967A-AF76-4F3A-9CB7-D58310E4CDD5}" destId="{08838B76-CDF1-45CA-BE43-57A567806BED}" srcOrd="0" destOrd="0" presId="urn:microsoft.com/office/officeart/2005/8/layout/hList1"/>
    <dgm:cxn modelId="{0C7CE34E-C166-41B3-8A2E-A83D7952DEFF}" type="presParOf" srcId="{3D96967A-AF76-4F3A-9CB7-D58310E4CDD5}" destId="{A2AD1A51-2A24-45EA-8149-7BD10ABC392F}" srcOrd="1" destOrd="0" presId="urn:microsoft.com/office/officeart/2005/8/layout/hList1"/>
    <dgm:cxn modelId="{357201DF-AF15-49FF-B553-C0F12F503D8E}" type="presParOf" srcId="{94F17CAA-354E-4D71-BCCF-F901CF5DC0A5}" destId="{2BED6AD0-E984-472A-97B8-4C37A1F5C28C}" srcOrd="5" destOrd="0" presId="urn:microsoft.com/office/officeart/2005/8/layout/hList1"/>
    <dgm:cxn modelId="{86DA43CA-23CA-4E70-8B01-AD84D00156A2}" type="presParOf" srcId="{94F17CAA-354E-4D71-BCCF-F901CF5DC0A5}" destId="{01D9E997-4B4C-4CEA-B8D2-9317D18E4818}" srcOrd="6" destOrd="0" presId="urn:microsoft.com/office/officeart/2005/8/layout/hList1"/>
    <dgm:cxn modelId="{8A17FB06-EFAF-4856-9969-41A1D11844F1}" type="presParOf" srcId="{01D9E997-4B4C-4CEA-B8D2-9317D18E4818}" destId="{9A8A6CC1-731D-43B4-AC7F-7DA2D28F9CD3}" srcOrd="0" destOrd="0" presId="urn:microsoft.com/office/officeart/2005/8/layout/hList1"/>
    <dgm:cxn modelId="{15FA1DFB-0784-4561-A305-8D1B44876FF5}" type="presParOf" srcId="{01D9E997-4B4C-4CEA-B8D2-9317D18E4818}" destId="{07CF57C0-A663-4BC9-BCC7-D1BA33E56A6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988BF2-3AEF-4264-9FB6-B6E9061F5B60}"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EC34A475-41C2-4309-A125-67CFD877CD65}">
      <dgm:prSet phldrT="[Text]" custT="1"/>
      <dgm:spPr/>
      <dgm:t>
        <a:bodyPr/>
        <a:lstStyle/>
        <a:p>
          <a:r>
            <a:rPr lang="en-US" sz="2400" dirty="0"/>
            <a:t>US Bank statement</a:t>
          </a:r>
        </a:p>
      </dgm:t>
    </dgm:pt>
    <dgm:pt modelId="{06B66930-4379-46B6-8C4F-478D7DC843A9}" type="parTrans" cxnId="{C84B5BAE-37E9-4D2B-9586-91573EB51F59}">
      <dgm:prSet/>
      <dgm:spPr/>
      <dgm:t>
        <a:bodyPr/>
        <a:lstStyle/>
        <a:p>
          <a:endParaRPr lang="en-US"/>
        </a:p>
      </dgm:t>
    </dgm:pt>
    <dgm:pt modelId="{F816D8DD-EBF5-4B91-AA4E-6F57CCC83DD8}" type="sibTrans" cxnId="{C84B5BAE-37E9-4D2B-9586-91573EB51F59}">
      <dgm:prSet/>
      <dgm:spPr/>
      <dgm:t>
        <a:bodyPr/>
        <a:lstStyle/>
        <a:p>
          <a:endParaRPr lang="en-US"/>
        </a:p>
      </dgm:t>
    </dgm:pt>
    <dgm:pt modelId="{895CADEB-266D-494D-A2C9-2276AA6615DC}">
      <dgm:prSet phldrT="[Text]" custT="1"/>
      <dgm:spPr/>
      <dgm:t>
        <a:bodyPr/>
        <a:lstStyle/>
        <a:p>
          <a:r>
            <a:rPr lang="en-US" sz="2400" dirty="0"/>
            <a:t>Purchase Order</a:t>
          </a:r>
        </a:p>
      </dgm:t>
    </dgm:pt>
    <dgm:pt modelId="{B790B077-E2CC-4A4B-B753-0B6444AE2090}" type="parTrans" cxnId="{64923437-9C07-45AA-908A-079E658076C8}">
      <dgm:prSet/>
      <dgm:spPr/>
      <dgm:t>
        <a:bodyPr/>
        <a:lstStyle/>
        <a:p>
          <a:endParaRPr lang="en-US"/>
        </a:p>
      </dgm:t>
    </dgm:pt>
    <dgm:pt modelId="{1D91A78B-1245-4FEE-89EF-14A70B19B909}" type="sibTrans" cxnId="{64923437-9C07-45AA-908A-079E658076C8}">
      <dgm:prSet/>
      <dgm:spPr/>
      <dgm:t>
        <a:bodyPr/>
        <a:lstStyle/>
        <a:p>
          <a:endParaRPr lang="en-US"/>
        </a:p>
      </dgm:t>
    </dgm:pt>
    <dgm:pt modelId="{24CD2ABA-D871-4DE9-8167-F72A2C9636AC}">
      <dgm:prSet phldrT="[Text]" custT="1"/>
      <dgm:spPr/>
      <dgm:t>
        <a:bodyPr/>
        <a:lstStyle/>
        <a:p>
          <a:r>
            <a:rPr lang="en-US" sz="2400" dirty="0"/>
            <a:t>Receipt from hotel </a:t>
          </a:r>
        </a:p>
      </dgm:t>
    </dgm:pt>
    <dgm:pt modelId="{53D96609-3230-4D16-AD0F-695BC37F17AB}" type="parTrans" cxnId="{2F63B87E-B1CA-463E-A920-F0693767F81E}">
      <dgm:prSet/>
      <dgm:spPr/>
      <dgm:t>
        <a:bodyPr/>
        <a:lstStyle/>
        <a:p>
          <a:endParaRPr lang="en-US"/>
        </a:p>
      </dgm:t>
    </dgm:pt>
    <dgm:pt modelId="{B3E7D3CE-3370-4DEA-B1E0-0C879072FD0B}" type="sibTrans" cxnId="{2F63B87E-B1CA-463E-A920-F0693767F81E}">
      <dgm:prSet/>
      <dgm:spPr/>
      <dgm:t>
        <a:bodyPr/>
        <a:lstStyle/>
        <a:p>
          <a:endParaRPr lang="en-US"/>
        </a:p>
      </dgm:t>
    </dgm:pt>
    <dgm:pt modelId="{2B87DE86-A535-4ECF-B847-C41DEB557C2E}">
      <dgm:prSet phldrT="[Text]" custT="1"/>
      <dgm:spPr/>
      <dgm:t>
        <a:bodyPr/>
        <a:lstStyle/>
        <a:p>
          <a:r>
            <a:rPr lang="en-US" sz="2400" dirty="0"/>
            <a:t>Conference Agenda and proof of attendance</a:t>
          </a:r>
        </a:p>
      </dgm:t>
    </dgm:pt>
    <dgm:pt modelId="{693212C9-D099-4B75-8DB8-9E6370F0893F}" type="parTrans" cxnId="{DEA15A31-536C-4BE8-BD83-D3D7136441EF}">
      <dgm:prSet/>
      <dgm:spPr/>
      <dgm:t>
        <a:bodyPr/>
        <a:lstStyle/>
        <a:p>
          <a:endParaRPr lang="en-US"/>
        </a:p>
      </dgm:t>
    </dgm:pt>
    <dgm:pt modelId="{8C6D5B48-EBC8-427B-8138-2EACE3DD6983}" type="sibTrans" cxnId="{DEA15A31-536C-4BE8-BD83-D3D7136441EF}">
      <dgm:prSet/>
      <dgm:spPr/>
      <dgm:t>
        <a:bodyPr/>
        <a:lstStyle/>
        <a:p>
          <a:endParaRPr lang="en-US"/>
        </a:p>
      </dgm:t>
    </dgm:pt>
    <dgm:pt modelId="{EDE64388-FBC5-467B-A26F-C5DA555A3E45}">
      <dgm:prSet phldrT="[Text]" custT="1"/>
      <dgm:spPr/>
      <dgm:t>
        <a:bodyPr/>
        <a:lstStyle/>
        <a:p>
          <a:r>
            <a:rPr lang="en-US" sz="2400" dirty="0"/>
            <a:t>Conference request</a:t>
          </a:r>
        </a:p>
      </dgm:t>
    </dgm:pt>
    <dgm:pt modelId="{34BBE5F8-5E9C-425E-9DFC-759157153798}" type="parTrans" cxnId="{DB373778-A0CA-4C13-AAE2-E88FC20774ED}">
      <dgm:prSet/>
      <dgm:spPr/>
      <dgm:t>
        <a:bodyPr/>
        <a:lstStyle/>
        <a:p>
          <a:endParaRPr lang="en-US"/>
        </a:p>
      </dgm:t>
    </dgm:pt>
    <dgm:pt modelId="{FC3C3EF9-66E4-41CE-ACE2-393841CBF3EF}" type="sibTrans" cxnId="{DB373778-A0CA-4C13-AAE2-E88FC20774ED}">
      <dgm:prSet/>
      <dgm:spPr/>
      <dgm:t>
        <a:bodyPr/>
        <a:lstStyle/>
        <a:p>
          <a:endParaRPr lang="en-US"/>
        </a:p>
      </dgm:t>
    </dgm:pt>
    <dgm:pt modelId="{8F52AB0E-EB75-4C0A-88E9-331E9302DE35}" type="pres">
      <dgm:prSet presAssocID="{37988BF2-3AEF-4264-9FB6-B6E9061F5B60}" presName="Name0" presStyleCnt="0">
        <dgm:presLayoutVars>
          <dgm:dir/>
          <dgm:resizeHandles val="exact"/>
        </dgm:presLayoutVars>
      </dgm:prSet>
      <dgm:spPr/>
    </dgm:pt>
    <dgm:pt modelId="{1FCA66A6-EC55-4FAE-AB97-16CB5FCC8F12}" type="pres">
      <dgm:prSet presAssocID="{EC34A475-41C2-4309-A125-67CFD877CD65}" presName="node" presStyleLbl="node1" presStyleIdx="0" presStyleCnt="5">
        <dgm:presLayoutVars>
          <dgm:bulletEnabled val="1"/>
        </dgm:presLayoutVars>
      </dgm:prSet>
      <dgm:spPr/>
    </dgm:pt>
    <dgm:pt modelId="{A4B72A10-C61D-4B01-9193-6F666F8D267F}" type="pres">
      <dgm:prSet presAssocID="{F816D8DD-EBF5-4B91-AA4E-6F57CCC83DD8}" presName="sibTrans" presStyleLbl="sibTrans1D1" presStyleIdx="0" presStyleCnt="4"/>
      <dgm:spPr/>
    </dgm:pt>
    <dgm:pt modelId="{1797BD6A-8CDF-47F7-AA84-894C7109FC68}" type="pres">
      <dgm:prSet presAssocID="{F816D8DD-EBF5-4B91-AA4E-6F57CCC83DD8}" presName="connectorText" presStyleLbl="sibTrans1D1" presStyleIdx="0" presStyleCnt="4"/>
      <dgm:spPr/>
    </dgm:pt>
    <dgm:pt modelId="{6D89A92B-E67A-4BBE-B80C-162D83CA7831}" type="pres">
      <dgm:prSet presAssocID="{895CADEB-266D-494D-A2C9-2276AA6615DC}" presName="node" presStyleLbl="node1" presStyleIdx="1" presStyleCnt="5">
        <dgm:presLayoutVars>
          <dgm:bulletEnabled val="1"/>
        </dgm:presLayoutVars>
      </dgm:prSet>
      <dgm:spPr/>
    </dgm:pt>
    <dgm:pt modelId="{01A9B4CB-21DF-457B-908E-A9EC5620A3E3}" type="pres">
      <dgm:prSet presAssocID="{1D91A78B-1245-4FEE-89EF-14A70B19B909}" presName="sibTrans" presStyleLbl="sibTrans1D1" presStyleIdx="1" presStyleCnt="4"/>
      <dgm:spPr/>
    </dgm:pt>
    <dgm:pt modelId="{E126108F-E4B6-4F7D-971C-410B1A800BF5}" type="pres">
      <dgm:prSet presAssocID="{1D91A78B-1245-4FEE-89EF-14A70B19B909}" presName="connectorText" presStyleLbl="sibTrans1D1" presStyleIdx="1" presStyleCnt="4"/>
      <dgm:spPr/>
    </dgm:pt>
    <dgm:pt modelId="{22C4C83B-9768-4363-8496-41FCB9C6173B}" type="pres">
      <dgm:prSet presAssocID="{24CD2ABA-D871-4DE9-8167-F72A2C9636AC}" presName="node" presStyleLbl="node1" presStyleIdx="2" presStyleCnt="5">
        <dgm:presLayoutVars>
          <dgm:bulletEnabled val="1"/>
        </dgm:presLayoutVars>
      </dgm:prSet>
      <dgm:spPr/>
    </dgm:pt>
    <dgm:pt modelId="{9EB4BD4E-5147-4B22-A9FD-A4B28D68FE40}" type="pres">
      <dgm:prSet presAssocID="{B3E7D3CE-3370-4DEA-B1E0-0C879072FD0B}" presName="sibTrans" presStyleLbl="sibTrans1D1" presStyleIdx="2" presStyleCnt="4"/>
      <dgm:spPr/>
    </dgm:pt>
    <dgm:pt modelId="{DFB00A1B-53E5-476E-8E6F-182D9165D4E7}" type="pres">
      <dgm:prSet presAssocID="{B3E7D3CE-3370-4DEA-B1E0-0C879072FD0B}" presName="connectorText" presStyleLbl="sibTrans1D1" presStyleIdx="2" presStyleCnt="4"/>
      <dgm:spPr/>
    </dgm:pt>
    <dgm:pt modelId="{8B71347B-18AB-4BB3-AE98-68C398BD43AB}" type="pres">
      <dgm:prSet presAssocID="{2B87DE86-A535-4ECF-B847-C41DEB557C2E}" presName="node" presStyleLbl="node1" presStyleIdx="3" presStyleCnt="5">
        <dgm:presLayoutVars>
          <dgm:bulletEnabled val="1"/>
        </dgm:presLayoutVars>
      </dgm:prSet>
      <dgm:spPr/>
    </dgm:pt>
    <dgm:pt modelId="{ECCB5C87-FD2D-41F0-96C8-B04E7971C155}" type="pres">
      <dgm:prSet presAssocID="{8C6D5B48-EBC8-427B-8138-2EACE3DD6983}" presName="sibTrans" presStyleLbl="sibTrans1D1" presStyleIdx="3" presStyleCnt="4"/>
      <dgm:spPr/>
    </dgm:pt>
    <dgm:pt modelId="{89CC300C-3402-495E-8142-88369F488059}" type="pres">
      <dgm:prSet presAssocID="{8C6D5B48-EBC8-427B-8138-2EACE3DD6983}" presName="connectorText" presStyleLbl="sibTrans1D1" presStyleIdx="3" presStyleCnt="4"/>
      <dgm:spPr/>
    </dgm:pt>
    <dgm:pt modelId="{27D7389D-2EE5-46D1-8151-CE074F71EC1E}" type="pres">
      <dgm:prSet presAssocID="{EDE64388-FBC5-467B-A26F-C5DA555A3E45}" presName="node" presStyleLbl="node1" presStyleIdx="4" presStyleCnt="5">
        <dgm:presLayoutVars>
          <dgm:bulletEnabled val="1"/>
        </dgm:presLayoutVars>
      </dgm:prSet>
      <dgm:spPr/>
    </dgm:pt>
  </dgm:ptLst>
  <dgm:cxnLst>
    <dgm:cxn modelId="{062CF90B-DE02-479F-87D3-69B8554613DA}" type="presOf" srcId="{B3E7D3CE-3370-4DEA-B1E0-0C879072FD0B}" destId="{DFB00A1B-53E5-476E-8E6F-182D9165D4E7}" srcOrd="1" destOrd="0" presId="urn:microsoft.com/office/officeart/2005/8/layout/bProcess3"/>
    <dgm:cxn modelId="{7FF73325-E96F-477E-B2B5-732A3DFED103}" type="presOf" srcId="{F816D8DD-EBF5-4B91-AA4E-6F57CCC83DD8}" destId="{1797BD6A-8CDF-47F7-AA84-894C7109FC68}" srcOrd="1" destOrd="0" presId="urn:microsoft.com/office/officeart/2005/8/layout/bProcess3"/>
    <dgm:cxn modelId="{B2267426-0ABB-4178-BDE2-693E95462B3C}" type="presOf" srcId="{895CADEB-266D-494D-A2C9-2276AA6615DC}" destId="{6D89A92B-E67A-4BBE-B80C-162D83CA7831}" srcOrd="0" destOrd="0" presId="urn:microsoft.com/office/officeart/2005/8/layout/bProcess3"/>
    <dgm:cxn modelId="{EF86C027-149D-4AC4-85E9-B5AEC06E6F56}" type="presOf" srcId="{EDE64388-FBC5-467B-A26F-C5DA555A3E45}" destId="{27D7389D-2EE5-46D1-8151-CE074F71EC1E}" srcOrd="0" destOrd="0" presId="urn:microsoft.com/office/officeart/2005/8/layout/bProcess3"/>
    <dgm:cxn modelId="{DEA15A31-536C-4BE8-BD83-D3D7136441EF}" srcId="{37988BF2-3AEF-4264-9FB6-B6E9061F5B60}" destId="{2B87DE86-A535-4ECF-B847-C41DEB557C2E}" srcOrd="3" destOrd="0" parTransId="{693212C9-D099-4B75-8DB8-9E6370F0893F}" sibTransId="{8C6D5B48-EBC8-427B-8138-2EACE3DD6983}"/>
    <dgm:cxn modelId="{64923437-9C07-45AA-908A-079E658076C8}" srcId="{37988BF2-3AEF-4264-9FB6-B6E9061F5B60}" destId="{895CADEB-266D-494D-A2C9-2276AA6615DC}" srcOrd="1" destOrd="0" parTransId="{B790B077-E2CC-4A4B-B753-0B6444AE2090}" sibTransId="{1D91A78B-1245-4FEE-89EF-14A70B19B909}"/>
    <dgm:cxn modelId="{7ECB0B4F-5CD7-443F-9DE2-734C00552B47}" type="presOf" srcId="{2B87DE86-A535-4ECF-B847-C41DEB557C2E}" destId="{8B71347B-18AB-4BB3-AE98-68C398BD43AB}" srcOrd="0" destOrd="0" presId="urn:microsoft.com/office/officeart/2005/8/layout/bProcess3"/>
    <dgm:cxn modelId="{24C9CA70-6C99-4571-A8DD-8AAA52E278F6}" type="presOf" srcId="{F816D8DD-EBF5-4B91-AA4E-6F57CCC83DD8}" destId="{A4B72A10-C61D-4B01-9193-6F666F8D267F}" srcOrd="0" destOrd="0" presId="urn:microsoft.com/office/officeart/2005/8/layout/bProcess3"/>
    <dgm:cxn modelId="{DB373778-A0CA-4C13-AAE2-E88FC20774ED}" srcId="{37988BF2-3AEF-4264-9FB6-B6E9061F5B60}" destId="{EDE64388-FBC5-467B-A26F-C5DA555A3E45}" srcOrd="4" destOrd="0" parTransId="{34BBE5F8-5E9C-425E-9DFC-759157153798}" sibTransId="{FC3C3EF9-66E4-41CE-ACE2-393841CBF3EF}"/>
    <dgm:cxn modelId="{B244815A-B0CA-4D38-A9DA-ACF2AE9F190E}" type="presOf" srcId="{8C6D5B48-EBC8-427B-8138-2EACE3DD6983}" destId="{ECCB5C87-FD2D-41F0-96C8-B04E7971C155}" srcOrd="0" destOrd="0" presId="urn:microsoft.com/office/officeart/2005/8/layout/bProcess3"/>
    <dgm:cxn modelId="{21EB077E-5CDB-4F7D-B7AC-A9FF4821FDDF}" type="presOf" srcId="{B3E7D3CE-3370-4DEA-B1E0-0C879072FD0B}" destId="{9EB4BD4E-5147-4B22-A9FD-A4B28D68FE40}" srcOrd="0" destOrd="0" presId="urn:microsoft.com/office/officeart/2005/8/layout/bProcess3"/>
    <dgm:cxn modelId="{2F63B87E-B1CA-463E-A920-F0693767F81E}" srcId="{37988BF2-3AEF-4264-9FB6-B6E9061F5B60}" destId="{24CD2ABA-D871-4DE9-8167-F72A2C9636AC}" srcOrd="2" destOrd="0" parTransId="{53D96609-3230-4D16-AD0F-695BC37F17AB}" sibTransId="{B3E7D3CE-3370-4DEA-B1E0-0C879072FD0B}"/>
    <dgm:cxn modelId="{20D3419E-A6B1-4275-A24E-93D7AF0479B8}" type="presOf" srcId="{1D91A78B-1245-4FEE-89EF-14A70B19B909}" destId="{E126108F-E4B6-4F7D-971C-410B1A800BF5}" srcOrd="1" destOrd="0" presId="urn:microsoft.com/office/officeart/2005/8/layout/bProcess3"/>
    <dgm:cxn modelId="{C924C4A8-8CE2-404D-AC09-EE656891133A}" type="presOf" srcId="{37988BF2-3AEF-4264-9FB6-B6E9061F5B60}" destId="{8F52AB0E-EB75-4C0A-88E9-331E9302DE35}" srcOrd="0" destOrd="0" presId="urn:microsoft.com/office/officeart/2005/8/layout/bProcess3"/>
    <dgm:cxn modelId="{C84B5BAE-37E9-4D2B-9586-91573EB51F59}" srcId="{37988BF2-3AEF-4264-9FB6-B6E9061F5B60}" destId="{EC34A475-41C2-4309-A125-67CFD877CD65}" srcOrd="0" destOrd="0" parTransId="{06B66930-4379-46B6-8C4F-478D7DC843A9}" sibTransId="{F816D8DD-EBF5-4B91-AA4E-6F57CCC83DD8}"/>
    <dgm:cxn modelId="{44C1F6D6-4BDF-4969-BBC5-62E1CB45C8EB}" type="presOf" srcId="{EC34A475-41C2-4309-A125-67CFD877CD65}" destId="{1FCA66A6-EC55-4FAE-AB97-16CB5FCC8F12}" srcOrd="0" destOrd="0" presId="urn:microsoft.com/office/officeart/2005/8/layout/bProcess3"/>
    <dgm:cxn modelId="{94696FD7-72D5-48FB-A2C6-1CDB2C3C03AB}" type="presOf" srcId="{8C6D5B48-EBC8-427B-8138-2EACE3DD6983}" destId="{89CC300C-3402-495E-8142-88369F488059}" srcOrd="1" destOrd="0" presId="urn:microsoft.com/office/officeart/2005/8/layout/bProcess3"/>
    <dgm:cxn modelId="{91E729EB-C09E-460A-858E-17BAEC611921}" type="presOf" srcId="{1D91A78B-1245-4FEE-89EF-14A70B19B909}" destId="{01A9B4CB-21DF-457B-908E-A9EC5620A3E3}" srcOrd="0" destOrd="0" presId="urn:microsoft.com/office/officeart/2005/8/layout/bProcess3"/>
    <dgm:cxn modelId="{6922DFFA-8D89-408D-90E3-AE5D85B26E09}" type="presOf" srcId="{24CD2ABA-D871-4DE9-8167-F72A2C9636AC}" destId="{22C4C83B-9768-4363-8496-41FCB9C6173B}" srcOrd="0" destOrd="0" presId="urn:microsoft.com/office/officeart/2005/8/layout/bProcess3"/>
    <dgm:cxn modelId="{CD2425A7-7042-4301-B171-501DC0E186EA}" type="presParOf" srcId="{8F52AB0E-EB75-4C0A-88E9-331E9302DE35}" destId="{1FCA66A6-EC55-4FAE-AB97-16CB5FCC8F12}" srcOrd="0" destOrd="0" presId="urn:microsoft.com/office/officeart/2005/8/layout/bProcess3"/>
    <dgm:cxn modelId="{B3DA1166-E3DF-4B59-9990-3DF882CF974C}" type="presParOf" srcId="{8F52AB0E-EB75-4C0A-88E9-331E9302DE35}" destId="{A4B72A10-C61D-4B01-9193-6F666F8D267F}" srcOrd="1" destOrd="0" presId="urn:microsoft.com/office/officeart/2005/8/layout/bProcess3"/>
    <dgm:cxn modelId="{972FB924-EFF6-4739-908C-F3FF0FC5AE6F}" type="presParOf" srcId="{A4B72A10-C61D-4B01-9193-6F666F8D267F}" destId="{1797BD6A-8CDF-47F7-AA84-894C7109FC68}" srcOrd="0" destOrd="0" presId="urn:microsoft.com/office/officeart/2005/8/layout/bProcess3"/>
    <dgm:cxn modelId="{0CD32BA7-EC4A-48B1-848B-9F97374088C3}" type="presParOf" srcId="{8F52AB0E-EB75-4C0A-88E9-331E9302DE35}" destId="{6D89A92B-E67A-4BBE-B80C-162D83CA7831}" srcOrd="2" destOrd="0" presId="urn:microsoft.com/office/officeart/2005/8/layout/bProcess3"/>
    <dgm:cxn modelId="{C2E555E0-6F7F-4D90-A07E-90D3FAA3900F}" type="presParOf" srcId="{8F52AB0E-EB75-4C0A-88E9-331E9302DE35}" destId="{01A9B4CB-21DF-457B-908E-A9EC5620A3E3}" srcOrd="3" destOrd="0" presId="urn:microsoft.com/office/officeart/2005/8/layout/bProcess3"/>
    <dgm:cxn modelId="{3DD5008B-F7FA-4B46-A175-9148FD30AA8F}" type="presParOf" srcId="{01A9B4CB-21DF-457B-908E-A9EC5620A3E3}" destId="{E126108F-E4B6-4F7D-971C-410B1A800BF5}" srcOrd="0" destOrd="0" presId="urn:microsoft.com/office/officeart/2005/8/layout/bProcess3"/>
    <dgm:cxn modelId="{5077E72B-3C07-4B55-B4E9-2750B03E8D3E}" type="presParOf" srcId="{8F52AB0E-EB75-4C0A-88E9-331E9302DE35}" destId="{22C4C83B-9768-4363-8496-41FCB9C6173B}" srcOrd="4" destOrd="0" presId="urn:microsoft.com/office/officeart/2005/8/layout/bProcess3"/>
    <dgm:cxn modelId="{473217D3-969E-4A56-B6AA-EF0370F1E513}" type="presParOf" srcId="{8F52AB0E-EB75-4C0A-88E9-331E9302DE35}" destId="{9EB4BD4E-5147-4B22-A9FD-A4B28D68FE40}" srcOrd="5" destOrd="0" presId="urn:microsoft.com/office/officeart/2005/8/layout/bProcess3"/>
    <dgm:cxn modelId="{E57B7FE4-5625-41E8-83B9-472637A1C378}" type="presParOf" srcId="{9EB4BD4E-5147-4B22-A9FD-A4B28D68FE40}" destId="{DFB00A1B-53E5-476E-8E6F-182D9165D4E7}" srcOrd="0" destOrd="0" presId="urn:microsoft.com/office/officeart/2005/8/layout/bProcess3"/>
    <dgm:cxn modelId="{D9F46EB7-CD48-4A56-B982-038C4E4E0273}" type="presParOf" srcId="{8F52AB0E-EB75-4C0A-88E9-331E9302DE35}" destId="{8B71347B-18AB-4BB3-AE98-68C398BD43AB}" srcOrd="6" destOrd="0" presId="urn:microsoft.com/office/officeart/2005/8/layout/bProcess3"/>
    <dgm:cxn modelId="{640AC546-E92E-401D-9BD3-0C20F5655E79}" type="presParOf" srcId="{8F52AB0E-EB75-4C0A-88E9-331E9302DE35}" destId="{ECCB5C87-FD2D-41F0-96C8-B04E7971C155}" srcOrd="7" destOrd="0" presId="urn:microsoft.com/office/officeart/2005/8/layout/bProcess3"/>
    <dgm:cxn modelId="{B72AA326-88BB-4999-9C2A-4819CD0BEE43}" type="presParOf" srcId="{ECCB5C87-FD2D-41F0-96C8-B04E7971C155}" destId="{89CC300C-3402-495E-8142-88369F488059}" srcOrd="0" destOrd="0" presId="urn:microsoft.com/office/officeart/2005/8/layout/bProcess3"/>
    <dgm:cxn modelId="{D951DCAA-C1EE-4736-AB93-7E1756CC31C9}" type="presParOf" srcId="{8F52AB0E-EB75-4C0A-88E9-331E9302DE35}" destId="{27D7389D-2EE5-46D1-8151-CE074F71EC1E}"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8A5778-6C12-4E08-A761-A7C56F4D0A22}"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C9C3C9F0-F0D6-4DE4-B8A4-878D494C4F35}">
      <dgm:prSet phldrT="[Text]" custT="1"/>
      <dgm:spPr/>
      <dgm:t>
        <a:bodyPr/>
        <a:lstStyle/>
        <a:p>
          <a:r>
            <a:rPr lang="en-US" sz="2400" dirty="0"/>
            <a:t>Detailed Purchase Order</a:t>
          </a:r>
        </a:p>
      </dgm:t>
    </dgm:pt>
    <dgm:pt modelId="{F21E3B89-ABA3-4CE1-8280-21580330B86A}" type="parTrans" cxnId="{3DD2D167-8238-49ED-92C2-56EDA50D6086}">
      <dgm:prSet/>
      <dgm:spPr/>
      <dgm:t>
        <a:bodyPr/>
        <a:lstStyle/>
        <a:p>
          <a:endParaRPr lang="en-US"/>
        </a:p>
      </dgm:t>
    </dgm:pt>
    <dgm:pt modelId="{3469CE4E-6357-4773-97F2-C704CF0B7993}" type="sibTrans" cxnId="{3DD2D167-8238-49ED-92C2-56EDA50D6086}">
      <dgm:prSet/>
      <dgm:spPr/>
      <dgm:t>
        <a:bodyPr/>
        <a:lstStyle/>
        <a:p>
          <a:endParaRPr lang="en-US"/>
        </a:p>
      </dgm:t>
    </dgm:pt>
    <dgm:pt modelId="{3505F6D9-8ED3-4FBC-83AF-9504410F755A}">
      <dgm:prSet phldrT="[Text]" custT="1"/>
      <dgm:spPr/>
      <dgm:t>
        <a:bodyPr/>
        <a:lstStyle/>
        <a:p>
          <a:r>
            <a:rPr lang="en-US" sz="2400" dirty="0"/>
            <a:t>Board Agenda Item for approval</a:t>
          </a:r>
        </a:p>
      </dgm:t>
    </dgm:pt>
    <dgm:pt modelId="{4E5D7393-1A64-4710-83D8-0CD73BA46943}" type="parTrans" cxnId="{C78EFD7F-8245-4E22-93D4-ED802B3F7537}">
      <dgm:prSet/>
      <dgm:spPr/>
      <dgm:t>
        <a:bodyPr/>
        <a:lstStyle/>
        <a:p>
          <a:endParaRPr lang="en-US"/>
        </a:p>
      </dgm:t>
    </dgm:pt>
    <dgm:pt modelId="{7A2930C1-80D7-4447-ACC6-88E0983DE0E3}" type="sibTrans" cxnId="{C78EFD7F-8245-4E22-93D4-ED802B3F7537}">
      <dgm:prSet/>
      <dgm:spPr/>
      <dgm:t>
        <a:bodyPr/>
        <a:lstStyle/>
        <a:p>
          <a:endParaRPr lang="en-US"/>
        </a:p>
      </dgm:t>
    </dgm:pt>
    <dgm:pt modelId="{02BCBBBA-2BF0-4F8C-AC01-12DEE38352AD}">
      <dgm:prSet phldrT="[Text]" custT="1"/>
      <dgm:spPr/>
      <dgm:t>
        <a:bodyPr/>
        <a:lstStyle/>
        <a:p>
          <a:r>
            <a:rPr lang="en-US" sz="2400" dirty="0"/>
            <a:t>Detailed Consultant Contract</a:t>
          </a:r>
        </a:p>
      </dgm:t>
    </dgm:pt>
    <dgm:pt modelId="{C053934F-6C4A-4962-9050-13AB0B0F0267}" type="parTrans" cxnId="{A1491868-5C54-4F96-A9EA-38CB51A90C79}">
      <dgm:prSet/>
      <dgm:spPr/>
      <dgm:t>
        <a:bodyPr/>
        <a:lstStyle/>
        <a:p>
          <a:endParaRPr lang="en-US"/>
        </a:p>
      </dgm:t>
    </dgm:pt>
    <dgm:pt modelId="{A86EDA6E-C241-4253-A82A-1666D8703CB6}" type="sibTrans" cxnId="{A1491868-5C54-4F96-A9EA-38CB51A90C79}">
      <dgm:prSet/>
      <dgm:spPr/>
      <dgm:t>
        <a:bodyPr/>
        <a:lstStyle/>
        <a:p>
          <a:endParaRPr lang="en-US"/>
        </a:p>
      </dgm:t>
    </dgm:pt>
    <dgm:pt modelId="{D368F5C4-DF6E-418B-B3D6-D6FFA21B3604}">
      <dgm:prSet phldrT="[Text]" custT="1"/>
      <dgm:spPr/>
      <dgm:t>
        <a:bodyPr/>
        <a:lstStyle/>
        <a:p>
          <a:r>
            <a:rPr lang="en-US" sz="2400" dirty="0"/>
            <a:t>Invoices showing dates of service</a:t>
          </a:r>
        </a:p>
      </dgm:t>
    </dgm:pt>
    <dgm:pt modelId="{86FEF213-56F1-4CC3-971E-7EA2C80276F3}" type="parTrans" cxnId="{46B7BCFD-68A2-4463-93B4-5D9E74AE4D2E}">
      <dgm:prSet/>
      <dgm:spPr/>
      <dgm:t>
        <a:bodyPr/>
        <a:lstStyle/>
        <a:p>
          <a:endParaRPr lang="en-US"/>
        </a:p>
      </dgm:t>
    </dgm:pt>
    <dgm:pt modelId="{3A1264EB-32F0-42CC-BDE4-4A70C4724D24}" type="sibTrans" cxnId="{46B7BCFD-68A2-4463-93B4-5D9E74AE4D2E}">
      <dgm:prSet/>
      <dgm:spPr/>
      <dgm:t>
        <a:bodyPr/>
        <a:lstStyle/>
        <a:p>
          <a:endParaRPr lang="en-US"/>
        </a:p>
      </dgm:t>
    </dgm:pt>
    <dgm:pt modelId="{AFF16A03-E146-48FF-94B7-F6BDD29663A9}">
      <dgm:prSet phldrT="[Text]" custT="1"/>
      <dgm:spPr/>
      <dgm:t>
        <a:bodyPr/>
        <a:lstStyle/>
        <a:p>
          <a:r>
            <a:rPr lang="en-US" sz="2400" dirty="0"/>
            <a:t>Backup documents showing services provided</a:t>
          </a:r>
        </a:p>
      </dgm:t>
    </dgm:pt>
    <dgm:pt modelId="{DF683BF3-D9F3-4FE5-AB38-8888AC0FD7DC}" type="parTrans" cxnId="{39F154E9-F605-4FED-BC50-8255E437988D}">
      <dgm:prSet/>
      <dgm:spPr/>
      <dgm:t>
        <a:bodyPr/>
        <a:lstStyle/>
        <a:p>
          <a:endParaRPr lang="en-US"/>
        </a:p>
      </dgm:t>
    </dgm:pt>
    <dgm:pt modelId="{05082497-0DC5-45AF-824B-99D5BD1FA74D}" type="sibTrans" cxnId="{39F154E9-F605-4FED-BC50-8255E437988D}">
      <dgm:prSet/>
      <dgm:spPr/>
      <dgm:t>
        <a:bodyPr/>
        <a:lstStyle/>
        <a:p>
          <a:endParaRPr lang="en-US"/>
        </a:p>
      </dgm:t>
    </dgm:pt>
    <dgm:pt modelId="{C0BDB2CD-0AED-44B4-8B8E-FD4335E38672}" type="pres">
      <dgm:prSet presAssocID="{F78A5778-6C12-4E08-A761-A7C56F4D0A22}" presName="Name0" presStyleCnt="0">
        <dgm:presLayoutVars>
          <dgm:dir/>
          <dgm:resizeHandles val="exact"/>
        </dgm:presLayoutVars>
      </dgm:prSet>
      <dgm:spPr/>
    </dgm:pt>
    <dgm:pt modelId="{91DD827C-8B65-4A8A-BCA6-7DD60225262A}" type="pres">
      <dgm:prSet presAssocID="{C9C3C9F0-F0D6-4DE4-B8A4-878D494C4F35}" presName="node" presStyleLbl="node1" presStyleIdx="0" presStyleCnt="5">
        <dgm:presLayoutVars>
          <dgm:bulletEnabled val="1"/>
        </dgm:presLayoutVars>
      </dgm:prSet>
      <dgm:spPr/>
    </dgm:pt>
    <dgm:pt modelId="{A63E7DC1-81A8-4E4F-9E97-B494FE6C3E81}" type="pres">
      <dgm:prSet presAssocID="{3469CE4E-6357-4773-97F2-C704CF0B7993}" presName="sibTrans" presStyleLbl="sibTrans1D1" presStyleIdx="0" presStyleCnt="4"/>
      <dgm:spPr/>
    </dgm:pt>
    <dgm:pt modelId="{364B9E6A-BA1F-451F-8F62-30276453F386}" type="pres">
      <dgm:prSet presAssocID="{3469CE4E-6357-4773-97F2-C704CF0B7993}" presName="connectorText" presStyleLbl="sibTrans1D1" presStyleIdx="0" presStyleCnt="4"/>
      <dgm:spPr/>
    </dgm:pt>
    <dgm:pt modelId="{E32B663A-3AAA-4569-A4E3-2DF577CA7B85}" type="pres">
      <dgm:prSet presAssocID="{3505F6D9-8ED3-4FBC-83AF-9504410F755A}" presName="node" presStyleLbl="node1" presStyleIdx="1" presStyleCnt="5">
        <dgm:presLayoutVars>
          <dgm:bulletEnabled val="1"/>
        </dgm:presLayoutVars>
      </dgm:prSet>
      <dgm:spPr/>
    </dgm:pt>
    <dgm:pt modelId="{70C5A84F-3C4E-41D4-87BE-1C6A2D458E0E}" type="pres">
      <dgm:prSet presAssocID="{7A2930C1-80D7-4447-ACC6-88E0983DE0E3}" presName="sibTrans" presStyleLbl="sibTrans1D1" presStyleIdx="1" presStyleCnt="4"/>
      <dgm:spPr/>
    </dgm:pt>
    <dgm:pt modelId="{C77B0FDD-52A2-45E7-A935-3313782375BF}" type="pres">
      <dgm:prSet presAssocID="{7A2930C1-80D7-4447-ACC6-88E0983DE0E3}" presName="connectorText" presStyleLbl="sibTrans1D1" presStyleIdx="1" presStyleCnt="4"/>
      <dgm:spPr/>
    </dgm:pt>
    <dgm:pt modelId="{30D64616-C4B1-4E3B-9E3F-576C92479ED2}" type="pres">
      <dgm:prSet presAssocID="{02BCBBBA-2BF0-4F8C-AC01-12DEE38352AD}" presName="node" presStyleLbl="node1" presStyleIdx="2" presStyleCnt="5">
        <dgm:presLayoutVars>
          <dgm:bulletEnabled val="1"/>
        </dgm:presLayoutVars>
      </dgm:prSet>
      <dgm:spPr/>
    </dgm:pt>
    <dgm:pt modelId="{CBD4BFC5-9F9B-4F95-855F-23C6B420E323}" type="pres">
      <dgm:prSet presAssocID="{A86EDA6E-C241-4253-A82A-1666D8703CB6}" presName="sibTrans" presStyleLbl="sibTrans1D1" presStyleIdx="2" presStyleCnt="4"/>
      <dgm:spPr/>
    </dgm:pt>
    <dgm:pt modelId="{F733F6C8-C7F4-4932-A3D5-DCCC07564BF6}" type="pres">
      <dgm:prSet presAssocID="{A86EDA6E-C241-4253-A82A-1666D8703CB6}" presName="connectorText" presStyleLbl="sibTrans1D1" presStyleIdx="2" presStyleCnt="4"/>
      <dgm:spPr/>
    </dgm:pt>
    <dgm:pt modelId="{B6B2D85B-F251-4216-BCF9-06CAA542759D}" type="pres">
      <dgm:prSet presAssocID="{D368F5C4-DF6E-418B-B3D6-D6FFA21B3604}" presName="node" presStyleLbl="node1" presStyleIdx="3" presStyleCnt="5">
        <dgm:presLayoutVars>
          <dgm:bulletEnabled val="1"/>
        </dgm:presLayoutVars>
      </dgm:prSet>
      <dgm:spPr/>
    </dgm:pt>
    <dgm:pt modelId="{FB5404A1-B661-4273-AEEC-7BF899D09D52}" type="pres">
      <dgm:prSet presAssocID="{3A1264EB-32F0-42CC-BDE4-4A70C4724D24}" presName="sibTrans" presStyleLbl="sibTrans1D1" presStyleIdx="3" presStyleCnt="4"/>
      <dgm:spPr/>
    </dgm:pt>
    <dgm:pt modelId="{CC11D8A6-2492-4A56-8E45-16F14AA3BC99}" type="pres">
      <dgm:prSet presAssocID="{3A1264EB-32F0-42CC-BDE4-4A70C4724D24}" presName="connectorText" presStyleLbl="sibTrans1D1" presStyleIdx="3" presStyleCnt="4"/>
      <dgm:spPr/>
    </dgm:pt>
    <dgm:pt modelId="{AE6DFD4E-27D7-4D57-A16E-EF6DBDD15E5D}" type="pres">
      <dgm:prSet presAssocID="{AFF16A03-E146-48FF-94B7-F6BDD29663A9}" presName="node" presStyleLbl="node1" presStyleIdx="4" presStyleCnt="5">
        <dgm:presLayoutVars>
          <dgm:bulletEnabled val="1"/>
        </dgm:presLayoutVars>
      </dgm:prSet>
      <dgm:spPr/>
    </dgm:pt>
  </dgm:ptLst>
  <dgm:cxnLst>
    <dgm:cxn modelId="{816F3D09-96B3-4BD8-ADC8-3EB79B2CFFD0}" type="presOf" srcId="{A86EDA6E-C241-4253-A82A-1666D8703CB6}" destId="{F733F6C8-C7F4-4932-A3D5-DCCC07564BF6}" srcOrd="1" destOrd="0" presId="urn:microsoft.com/office/officeart/2005/8/layout/bProcess3"/>
    <dgm:cxn modelId="{4C46E009-E688-4A1B-BC5D-1CD37591A269}" type="presOf" srcId="{3469CE4E-6357-4773-97F2-C704CF0B7993}" destId="{364B9E6A-BA1F-451F-8F62-30276453F386}" srcOrd="1" destOrd="0" presId="urn:microsoft.com/office/officeart/2005/8/layout/bProcess3"/>
    <dgm:cxn modelId="{7AB3EA24-4163-4A74-9832-90836946D972}" type="presOf" srcId="{F78A5778-6C12-4E08-A761-A7C56F4D0A22}" destId="{C0BDB2CD-0AED-44B4-8B8E-FD4335E38672}" srcOrd="0" destOrd="0" presId="urn:microsoft.com/office/officeart/2005/8/layout/bProcess3"/>
    <dgm:cxn modelId="{3DD2D167-8238-49ED-92C2-56EDA50D6086}" srcId="{F78A5778-6C12-4E08-A761-A7C56F4D0A22}" destId="{C9C3C9F0-F0D6-4DE4-B8A4-878D494C4F35}" srcOrd="0" destOrd="0" parTransId="{F21E3B89-ABA3-4CE1-8280-21580330B86A}" sibTransId="{3469CE4E-6357-4773-97F2-C704CF0B7993}"/>
    <dgm:cxn modelId="{A1491868-5C54-4F96-A9EA-38CB51A90C79}" srcId="{F78A5778-6C12-4E08-A761-A7C56F4D0A22}" destId="{02BCBBBA-2BF0-4F8C-AC01-12DEE38352AD}" srcOrd="2" destOrd="0" parTransId="{C053934F-6C4A-4962-9050-13AB0B0F0267}" sibTransId="{A86EDA6E-C241-4253-A82A-1666D8703CB6}"/>
    <dgm:cxn modelId="{E00A447D-581B-47D5-BAF2-5B0E03DB4354}" type="presOf" srcId="{AFF16A03-E146-48FF-94B7-F6BDD29663A9}" destId="{AE6DFD4E-27D7-4D57-A16E-EF6DBDD15E5D}" srcOrd="0" destOrd="0" presId="urn:microsoft.com/office/officeart/2005/8/layout/bProcess3"/>
    <dgm:cxn modelId="{9BFC817D-FB11-4EBB-BC6D-E7D93228A72A}" type="presOf" srcId="{7A2930C1-80D7-4447-ACC6-88E0983DE0E3}" destId="{70C5A84F-3C4E-41D4-87BE-1C6A2D458E0E}" srcOrd="0" destOrd="0" presId="urn:microsoft.com/office/officeart/2005/8/layout/bProcess3"/>
    <dgm:cxn modelId="{C78EFD7F-8245-4E22-93D4-ED802B3F7537}" srcId="{F78A5778-6C12-4E08-A761-A7C56F4D0A22}" destId="{3505F6D9-8ED3-4FBC-83AF-9504410F755A}" srcOrd="1" destOrd="0" parTransId="{4E5D7393-1A64-4710-83D8-0CD73BA46943}" sibTransId="{7A2930C1-80D7-4447-ACC6-88E0983DE0E3}"/>
    <dgm:cxn modelId="{6C70A985-FDE0-46B6-A55B-6EB1F321C23C}" type="presOf" srcId="{02BCBBBA-2BF0-4F8C-AC01-12DEE38352AD}" destId="{30D64616-C4B1-4E3B-9E3F-576C92479ED2}" srcOrd="0" destOrd="0" presId="urn:microsoft.com/office/officeart/2005/8/layout/bProcess3"/>
    <dgm:cxn modelId="{4DB2EDBA-C85C-48D6-B74A-863E032843C4}" type="presOf" srcId="{C9C3C9F0-F0D6-4DE4-B8A4-878D494C4F35}" destId="{91DD827C-8B65-4A8A-BCA6-7DD60225262A}" srcOrd="0" destOrd="0" presId="urn:microsoft.com/office/officeart/2005/8/layout/bProcess3"/>
    <dgm:cxn modelId="{4DA1A1BF-1A7E-4D8E-9957-F4DFA6D616CC}" type="presOf" srcId="{3469CE4E-6357-4773-97F2-C704CF0B7993}" destId="{A63E7DC1-81A8-4E4F-9E97-B494FE6C3E81}" srcOrd="0" destOrd="0" presId="urn:microsoft.com/office/officeart/2005/8/layout/bProcess3"/>
    <dgm:cxn modelId="{BC8A7CC3-AA0C-45B6-9198-562ECDD4A543}" type="presOf" srcId="{A86EDA6E-C241-4253-A82A-1666D8703CB6}" destId="{CBD4BFC5-9F9B-4F95-855F-23C6B420E323}" srcOrd="0" destOrd="0" presId="urn:microsoft.com/office/officeart/2005/8/layout/bProcess3"/>
    <dgm:cxn modelId="{76CD54CB-207B-4B42-9BC8-3F4650F5DA66}" type="presOf" srcId="{7A2930C1-80D7-4447-ACC6-88E0983DE0E3}" destId="{C77B0FDD-52A2-45E7-A935-3313782375BF}" srcOrd="1" destOrd="0" presId="urn:microsoft.com/office/officeart/2005/8/layout/bProcess3"/>
    <dgm:cxn modelId="{3E83F7D6-CB2D-49A6-A30F-42312E17FC34}" type="presOf" srcId="{D368F5C4-DF6E-418B-B3D6-D6FFA21B3604}" destId="{B6B2D85B-F251-4216-BCF9-06CAA542759D}" srcOrd="0" destOrd="0" presId="urn:microsoft.com/office/officeart/2005/8/layout/bProcess3"/>
    <dgm:cxn modelId="{B60015DB-BAE7-42E0-828B-421FC123AAD9}" type="presOf" srcId="{3A1264EB-32F0-42CC-BDE4-4A70C4724D24}" destId="{FB5404A1-B661-4273-AEEC-7BF899D09D52}" srcOrd="0" destOrd="0" presId="urn:microsoft.com/office/officeart/2005/8/layout/bProcess3"/>
    <dgm:cxn modelId="{39F154E9-F605-4FED-BC50-8255E437988D}" srcId="{F78A5778-6C12-4E08-A761-A7C56F4D0A22}" destId="{AFF16A03-E146-48FF-94B7-F6BDD29663A9}" srcOrd="4" destOrd="0" parTransId="{DF683BF3-D9F3-4FE5-AB38-8888AC0FD7DC}" sibTransId="{05082497-0DC5-45AF-824B-99D5BD1FA74D}"/>
    <dgm:cxn modelId="{EDA3ABEE-CB45-4A55-8FA4-13C89323C18B}" type="presOf" srcId="{3A1264EB-32F0-42CC-BDE4-4A70C4724D24}" destId="{CC11D8A6-2492-4A56-8E45-16F14AA3BC99}" srcOrd="1" destOrd="0" presId="urn:microsoft.com/office/officeart/2005/8/layout/bProcess3"/>
    <dgm:cxn modelId="{75DAE6F5-EDA8-4CFD-B068-EF8DC52565C6}" type="presOf" srcId="{3505F6D9-8ED3-4FBC-83AF-9504410F755A}" destId="{E32B663A-3AAA-4569-A4E3-2DF577CA7B85}" srcOrd="0" destOrd="0" presId="urn:microsoft.com/office/officeart/2005/8/layout/bProcess3"/>
    <dgm:cxn modelId="{46B7BCFD-68A2-4463-93B4-5D9E74AE4D2E}" srcId="{F78A5778-6C12-4E08-A761-A7C56F4D0A22}" destId="{D368F5C4-DF6E-418B-B3D6-D6FFA21B3604}" srcOrd="3" destOrd="0" parTransId="{86FEF213-56F1-4CC3-971E-7EA2C80276F3}" sibTransId="{3A1264EB-32F0-42CC-BDE4-4A70C4724D24}"/>
    <dgm:cxn modelId="{AD9109B3-9546-46E5-B9B7-DA88622B0012}" type="presParOf" srcId="{C0BDB2CD-0AED-44B4-8B8E-FD4335E38672}" destId="{91DD827C-8B65-4A8A-BCA6-7DD60225262A}" srcOrd="0" destOrd="0" presId="urn:microsoft.com/office/officeart/2005/8/layout/bProcess3"/>
    <dgm:cxn modelId="{7DBDE5AC-86AA-4952-94FC-4CFB4029B57F}" type="presParOf" srcId="{C0BDB2CD-0AED-44B4-8B8E-FD4335E38672}" destId="{A63E7DC1-81A8-4E4F-9E97-B494FE6C3E81}" srcOrd="1" destOrd="0" presId="urn:microsoft.com/office/officeart/2005/8/layout/bProcess3"/>
    <dgm:cxn modelId="{C48F249D-D919-49FE-B63C-CC524631D9F6}" type="presParOf" srcId="{A63E7DC1-81A8-4E4F-9E97-B494FE6C3E81}" destId="{364B9E6A-BA1F-451F-8F62-30276453F386}" srcOrd="0" destOrd="0" presId="urn:microsoft.com/office/officeart/2005/8/layout/bProcess3"/>
    <dgm:cxn modelId="{784C3806-62E7-44E4-932C-99BDF318ED43}" type="presParOf" srcId="{C0BDB2CD-0AED-44B4-8B8E-FD4335E38672}" destId="{E32B663A-3AAA-4569-A4E3-2DF577CA7B85}" srcOrd="2" destOrd="0" presId="urn:microsoft.com/office/officeart/2005/8/layout/bProcess3"/>
    <dgm:cxn modelId="{3DE86BD1-10D8-482B-815E-84F587D26B86}" type="presParOf" srcId="{C0BDB2CD-0AED-44B4-8B8E-FD4335E38672}" destId="{70C5A84F-3C4E-41D4-87BE-1C6A2D458E0E}" srcOrd="3" destOrd="0" presId="urn:microsoft.com/office/officeart/2005/8/layout/bProcess3"/>
    <dgm:cxn modelId="{5E0A9F99-A777-4268-B70D-1F5CC05D7139}" type="presParOf" srcId="{70C5A84F-3C4E-41D4-87BE-1C6A2D458E0E}" destId="{C77B0FDD-52A2-45E7-A935-3313782375BF}" srcOrd="0" destOrd="0" presId="urn:microsoft.com/office/officeart/2005/8/layout/bProcess3"/>
    <dgm:cxn modelId="{3637565F-3C8C-49D9-B1A4-DAD2B58E9169}" type="presParOf" srcId="{C0BDB2CD-0AED-44B4-8B8E-FD4335E38672}" destId="{30D64616-C4B1-4E3B-9E3F-576C92479ED2}" srcOrd="4" destOrd="0" presId="urn:microsoft.com/office/officeart/2005/8/layout/bProcess3"/>
    <dgm:cxn modelId="{E040575C-228B-4DC7-A245-0926B67BF361}" type="presParOf" srcId="{C0BDB2CD-0AED-44B4-8B8E-FD4335E38672}" destId="{CBD4BFC5-9F9B-4F95-855F-23C6B420E323}" srcOrd="5" destOrd="0" presId="urn:microsoft.com/office/officeart/2005/8/layout/bProcess3"/>
    <dgm:cxn modelId="{C1BC96A2-1D46-4611-9740-CD23B914E34B}" type="presParOf" srcId="{CBD4BFC5-9F9B-4F95-855F-23C6B420E323}" destId="{F733F6C8-C7F4-4932-A3D5-DCCC07564BF6}" srcOrd="0" destOrd="0" presId="urn:microsoft.com/office/officeart/2005/8/layout/bProcess3"/>
    <dgm:cxn modelId="{90AC648F-0369-4952-A3E9-543D936E89FD}" type="presParOf" srcId="{C0BDB2CD-0AED-44B4-8B8E-FD4335E38672}" destId="{B6B2D85B-F251-4216-BCF9-06CAA542759D}" srcOrd="6" destOrd="0" presId="urn:microsoft.com/office/officeart/2005/8/layout/bProcess3"/>
    <dgm:cxn modelId="{A3E8D162-C02A-40BF-902B-57A50177E844}" type="presParOf" srcId="{C0BDB2CD-0AED-44B4-8B8E-FD4335E38672}" destId="{FB5404A1-B661-4273-AEEC-7BF899D09D52}" srcOrd="7" destOrd="0" presId="urn:microsoft.com/office/officeart/2005/8/layout/bProcess3"/>
    <dgm:cxn modelId="{9A6B4896-027A-42DA-9842-D004DAC6048C}" type="presParOf" srcId="{FB5404A1-B661-4273-AEEC-7BF899D09D52}" destId="{CC11D8A6-2492-4A56-8E45-16F14AA3BC99}" srcOrd="0" destOrd="0" presId="urn:microsoft.com/office/officeart/2005/8/layout/bProcess3"/>
    <dgm:cxn modelId="{424435DF-BB12-4D41-801A-73AC677C4DCB}" type="presParOf" srcId="{C0BDB2CD-0AED-44B4-8B8E-FD4335E38672}" destId="{AE6DFD4E-27D7-4D57-A16E-EF6DBDD15E5D}"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93B0A-A485-49FF-8A30-06F99E840E37}">
      <dsp:nvSpPr>
        <dsp:cNvPr id="0" name=""/>
        <dsp:cNvSpPr/>
      </dsp:nvSpPr>
      <dsp:spPr>
        <a:xfrm>
          <a:off x="4243" y="16368"/>
          <a:ext cx="2551462" cy="1020584"/>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100000"/>
            </a:lnSpc>
            <a:spcBef>
              <a:spcPct val="0"/>
            </a:spcBef>
            <a:spcAft>
              <a:spcPts val="1200"/>
            </a:spcAft>
            <a:buNone/>
          </a:pPr>
          <a:r>
            <a:rPr lang="en-US" sz="2400" kern="1200" dirty="0"/>
            <a:t>Educational Partners</a:t>
          </a:r>
        </a:p>
      </dsp:txBody>
      <dsp:txXfrm>
        <a:off x="4243" y="16368"/>
        <a:ext cx="2551462" cy="1020584"/>
      </dsp:txXfrm>
    </dsp:sp>
    <dsp:sp modelId="{EFB0B275-78DE-4A1F-9A49-3F36885F975D}">
      <dsp:nvSpPr>
        <dsp:cNvPr id="0" name=""/>
        <dsp:cNvSpPr/>
      </dsp:nvSpPr>
      <dsp:spPr>
        <a:xfrm>
          <a:off x="4243" y="1036952"/>
          <a:ext cx="2551462" cy="2854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ctr" defTabSz="1066800">
            <a:lnSpc>
              <a:spcPct val="100000"/>
            </a:lnSpc>
            <a:spcBef>
              <a:spcPct val="0"/>
            </a:spcBef>
            <a:spcAft>
              <a:spcPts val="1200"/>
            </a:spcAft>
            <a:buNone/>
          </a:pPr>
          <a:r>
            <a:rPr lang="en-US" sz="2400" kern="1200" dirty="0"/>
            <a:t>Educators</a:t>
          </a:r>
        </a:p>
        <a:p>
          <a:pPr marL="228600" lvl="1" indent="-228600" algn="ctr" defTabSz="1066800">
            <a:lnSpc>
              <a:spcPct val="100000"/>
            </a:lnSpc>
            <a:spcBef>
              <a:spcPct val="0"/>
            </a:spcBef>
            <a:spcAft>
              <a:spcPts val="1200"/>
            </a:spcAft>
            <a:buNone/>
          </a:pPr>
          <a:r>
            <a:rPr lang="en-US" sz="2400" kern="1200" dirty="0"/>
            <a:t>Students</a:t>
          </a:r>
        </a:p>
        <a:p>
          <a:pPr marL="228600" lvl="1" indent="-228600" algn="ctr" defTabSz="1066800">
            <a:lnSpc>
              <a:spcPct val="100000"/>
            </a:lnSpc>
            <a:spcBef>
              <a:spcPct val="0"/>
            </a:spcBef>
            <a:spcAft>
              <a:spcPts val="1200"/>
            </a:spcAft>
            <a:buNone/>
          </a:pPr>
          <a:r>
            <a:rPr lang="en-US" sz="2400" kern="1200" dirty="0"/>
            <a:t>Families</a:t>
          </a:r>
        </a:p>
        <a:p>
          <a:pPr marL="228600" lvl="1" indent="-228600" algn="ctr" defTabSz="1066800">
            <a:lnSpc>
              <a:spcPct val="100000"/>
            </a:lnSpc>
            <a:spcBef>
              <a:spcPct val="0"/>
            </a:spcBef>
            <a:spcAft>
              <a:spcPts val="1200"/>
            </a:spcAft>
            <a:buNone/>
          </a:pPr>
          <a:r>
            <a:rPr lang="en-US" sz="2400" kern="1200" dirty="0"/>
            <a:t>Community</a:t>
          </a:r>
        </a:p>
      </dsp:txBody>
      <dsp:txXfrm>
        <a:off x="4243" y="1036952"/>
        <a:ext cx="2551462" cy="2854800"/>
      </dsp:txXfrm>
    </dsp:sp>
    <dsp:sp modelId="{2AA473B7-1DF0-46B5-97ED-53C3B20ED36C}">
      <dsp:nvSpPr>
        <dsp:cNvPr id="0" name=""/>
        <dsp:cNvSpPr/>
      </dsp:nvSpPr>
      <dsp:spPr>
        <a:xfrm>
          <a:off x="2912910" y="16368"/>
          <a:ext cx="2551462" cy="1020584"/>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100000"/>
            </a:lnSpc>
            <a:spcBef>
              <a:spcPct val="0"/>
            </a:spcBef>
            <a:spcAft>
              <a:spcPts val="1200"/>
            </a:spcAft>
            <a:buNone/>
          </a:pPr>
          <a:r>
            <a:rPr lang="en-US" sz="2400" kern="1200" dirty="0"/>
            <a:t>Student Data</a:t>
          </a:r>
        </a:p>
      </dsp:txBody>
      <dsp:txXfrm>
        <a:off x="2912910" y="16368"/>
        <a:ext cx="2551462" cy="1020584"/>
      </dsp:txXfrm>
    </dsp:sp>
    <dsp:sp modelId="{5532258B-705E-4E30-82CE-719CDECA81B2}">
      <dsp:nvSpPr>
        <dsp:cNvPr id="0" name=""/>
        <dsp:cNvSpPr/>
      </dsp:nvSpPr>
      <dsp:spPr>
        <a:xfrm>
          <a:off x="2912910" y="1036952"/>
          <a:ext cx="2551462" cy="2854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ctr" defTabSz="1066800">
            <a:lnSpc>
              <a:spcPct val="100000"/>
            </a:lnSpc>
            <a:spcBef>
              <a:spcPct val="0"/>
            </a:spcBef>
            <a:spcAft>
              <a:spcPts val="1200"/>
            </a:spcAft>
            <a:buNone/>
          </a:pPr>
          <a:r>
            <a:rPr lang="en-US" sz="2400" kern="1200" dirty="0"/>
            <a:t>Demographics</a:t>
          </a:r>
        </a:p>
        <a:p>
          <a:pPr marL="228600" lvl="1" indent="-228600" algn="ctr" defTabSz="914400">
            <a:lnSpc>
              <a:spcPct val="100000"/>
            </a:lnSpc>
            <a:spcBef>
              <a:spcPct val="0"/>
            </a:spcBef>
            <a:spcAft>
              <a:spcPts val="1200"/>
            </a:spcAft>
            <a:buNone/>
          </a:pPr>
          <a:r>
            <a:rPr lang="en-US" sz="2400" kern="1200" dirty="0"/>
            <a:t>Achievement and Growth</a:t>
          </a:r>
        </a:p>
        <a:p>
          <a:pPr marL="228600" lvl="1" indent="-228600" algn="ctr" defTabSz="1066800">
            <a:lnSpc>
              <a:spcPct val="100000"/>
            </a:lnSpc>
            <a:spcBef>
              <a:spcPct val="0"/>
            </a:spcBef>
            <a:spcAft>
              <a:spcPts val="1200"/>
            </a:spcAft>
            <a:buNone/>
          </a:pPr>
          <a:r>
            <a:rPr lang="en-US" sz="2400" kern="1200" dirty="0"/>
            <a:t>Graduation Rates</a:t>
          </a:r>
        </a:p>
      </dsp:txBody>
      <dsp:txXfrm>
        <a:off x="2912910" y="1036952"/>
        <a:ext cx="2551462" cy="2854800"/>
      </dsp:txXfrm>
    </dsp:sp>
    <dsp:sp modelId="{08838B76-CDF1-45CA-BE43-57A567806BED}">
      <dsp:nvSpPr>
        <dsp:cNvPr id="0" name=""/>
        <dsp:cNvSpPr/>
      </dsp:nvSpPr>
      <dsp:spPr>
        <a:xfrm>
          <a:off x="5821576" y="16368"/>
          <a:ext cx="2551462" cy="1020584"/>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100000"/>
            </a:lnSpc>
            <a:spcBef>
              <a:spcPct val="0"/>
            </a:spcBef>
            <a:spcAft>
              <a:spcPts val="1200"/>
            </a:spcAft>
            <a:buNone/>
          </a:pPr>
          <a:r>
            <a:rPr lang="en-US" sz="2400" kern="1200" dirty="0"/>
            <a:t>School Data</a:t>
          </a:r>
        </a:p>
      </dsp:txBody>
      <dsp:txXfrm>
        <a:off x="5821576" y="16368"/>
        <a:ext cx="2551462" cy="1020584"/>
      </dsp:txXfrm>
    </dsp:sp>
    <dsp:sp modelId="{A2AD1A51-2A24-45EA-8149-7BD10ABC392F}">
      <dsp:nvSpPr>
        <dsp:cNvPr id="0" name=""/>
        <dsp:cNvSpPr/>
      </dsp:nvSpPr>
      <dsp:spPr>
        <a:xfrm>
          <a:off x="5821576" y="1036952"/>
          <a:ext cx="2551462" cy="2854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ctr" defTabSz="1066800">
            <a:lnSpc>
              <a:spcPct val="100000"/>
            </a:lnSpc>
            <a:spcBef>
              <a:spcPct val="0"/>
            </a:spcBef>
            <a:spcAft>
              <a:spcPts val="1200"/>
            </a:spcAft>
            <a:buNone/>
          </a:pPr>
          <a:r>
            <a:rPr lang="en-US" sz="2400" kern="1200" dirty="0"/>
            <a:t>Resources</a:t>
          </a:r>
        </a:p>
        <a:p>
          <a:pPr marL="228600" lvl="1" indent="-228600" algn="ctr" defTabSz="1066800">
            <a:lnSpc>
              <a:spcPct val="100000"/>
            </a:lnSpc>
            <a:spcBef>
              <a:spcPct val="0"/>
            </a:spcBef>
            <a:spcAft>
              <a:spcPts val="1200"/>
            </a:spcAft>
            <a:buNone/>
          </a:pPr>
          <a:r>
            <a:rPr lang="en-US" sz="2400" kern="1200" dirty="0"/>
            <a:t>Safety</a:t>
          </a:r>
        </a:p>
        <a:p>
          <a:pPr marL="228600" lvl="1" indent="-228600" algn="ctr" defTabSz="1066800">
            <a:lnSpc>
              <a:spcPct val="100000"/>
            </a:lnSpc>
            <a:spcBef>
              <a:spcPct val="0"/>
            </a:spcBef>
            <a:spcAft>
              <a:spcPts val="1200"/>
            </a:spcAft>
            <a:buNone/>
          </a:pPr>
          <a:r>
            <a:rPr lang="en-US" sz="2400" kern="1200" dirty="0"/>
            <a:t>Climate</a:t>
          </a:r>
        </a:p>
        <a:p>
          <a:pPr marL="228600" lvl="1" indent="-228600" algn="ctr" defTabSz="1066800">
            <a:lnSpc>
              <a:spcPct val="100000"/>
            </a:lnSpc>
            <a:spcBef>
              <a:spcPct val="0"/>
            </a:spcBef>
            <a:spcAft>
              <a:spcPts val="1200"/>
            </a:spcAft>
            <a:buNone/>
          </a:pPr>
          <a:r>
            <a:rPr lang="en-US" sz="2400" kern="1200" dirty="0"/>
            <a:t>Equity </a:t>
          </a:r>
        </a:p>
      </dsp:txBody>
      <dsp:txXfrm>
        <a:off x="5821576" y="1036952"/>
        <a:ext cx="2551462" cy="2854800"/>
      </dsp:txXfrm>
    </dsp:sp>
    <dsp:sp modelId="{9A8A6CC1-731D-43B4-AC7F-7DA2D28F9CD3}">
      <dsp:nvSpPr>
        <dsp:cNvPr id="0" name=""/>
        <dsp:cNvSpPr/>
      </dsp:nvSpPr>
      <dsp:spPr>
        <a:xfrm>
          <a:off x="8734486" y="0"/>
          <a:ext cx="2551462" cy="1020584"/>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100000"/>
            </a:lnSpc>
            <a:spcBef>
              <a:spcPct val="0"/>
            </a:spcBef>
            <a:spcAft>
              <a:spcPts val="1200"/>
            </a:spcAft>
            <a:buNone/>
          </a:pPr>
          <a:r>
            <a:rPr lang="en-US" sz="2400" kern="1200" dirty="0"/>
            <a:t>Educator Data</a:t>
          </a:r>
        </a:p>
      </dsp:txBody>
      <dsp:txXfrm>
        <a:off x="8734486" y="0"/>
        <a:ext cx="2551462" cy="1020584"/>
      </dsp:txXfrm>
    </dsp:sp>
    <dsp:sp modelId="{07CF57C0-A663-4BC9-BCC7-D1BA33E56A6A}">
      <dsp:nvSpPr>
        <dsp:cNvPr id="0" name=""/>
        <dsp:cNvSpPr/>
      </dsp:nvSpPr>
      <dsp:spPr>
        <a:xfrm>
          <a:off x="8734486" y="1053320"/>
          <a:ext cx="2551462" cy="2854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ctr" defTabSz="1066800">
            <a:lnSpc>
              <a:spcPct val="100000"/>
            </a:lnSpc>
            <a:spcBef>
              <a:spcPct val="0"/>
            </a:spcBef>
            <a:spcAft>
              <a:spcPts val="1200"/>
            </a:spcAft>
            <a:buNone/>
          </a:pPr>
          <a:r>
            <a:rPr lang="en-US" sz="2400" kern="1200" dirty="0"/>
            <a:t>Effectiveness</a:t>
          </a:r>
        </a:p>
        <a:p>
          <a:pPr marL="228600" lvl="1" indent="-228600" algn="ctr" defTabSz="1066800">
            <a:lnSpc>
              <a:spcPct val="100000"/>
            </a:lnSpc>
            <a:spcBef>
              <a:spcPct val="0"/>
            </a:spcBef>
            <a:spcAft>
              <a:spcPts val="1200"/>
            </a:spcAft>
            <a:buNone/>
          </a:pPr>
          <a:r>
            <a:rPr lang="en-US" sz="2400" kern="1200" dirty="0"/>
            <a:t>Retention </a:t>
          </a:r>
          <a:r>
            <a:rPr lang="en-US" sz="2400" kern="1200" dirty="0">
              <a:solidFill>
                <a:srgbClr val="000000">
                  <a:hueOff val="0"/>
                  <a:satOff val="0"/>
                  <a:lumOff val="0"/>
                  <a:alphaOff val="0"/>
                </a:srgbClr>
              </a:solidFill>
              <a:latin typeface="Arial"/>
              <a:ea typeface="+mn-ea"/>
              <a:cs typeface="+mn-cs"/>
            </a:rPr>
            <a:t>Rates</a:t>
          </a:r>
        </a:p>
        <a:p>
          <a:pPr marL="228600" lvl="1" indent="-228600" algn="ctr" defTabSz="1066800">
            <a:lnSpc>
              <a:spcPct val="100000"/>
            </a:lnSpc>
            <a:spcBef>
              <a:spcPct val="0"/>
            </a:spcBef>
            <a:spcAft>
              <a:spcPts val="1200"/>
            </a:spcAft>
            <a:buNone/>
          </a:pPr>
          <a:r>
            <a:rPr lang="en-US" sz="2400" kern="1200" dirty="0"/>
            <a:t>Job Satisfaction</a:t>
          </a:r>
        </a:p>
        <a:p>
          <a:pPr marL="228600" lvl="1" indent="-228600" algn="ctr" defTabSz="1066800">
            <a:lnSpc>
              <a:spcPct val="100000"/>
            </a:lnSpc>
            <a:spcBef>
              <a:spcPct val="0"/>
            </a:spcBef>
            <a:spcAft>
              <a:spcPts val="1200"/>
            </a:spcAft>
            <a:buNone/>
          </a:pPr>
          <a:r>
            <a:rPr lang="en-US" sz="2400" kern="1200" dirty="0"/>
            <a:t>Teacher Assignment</a:t>
          </a:r>
        </a:p>
      </dsp:txBody>
      <dsp:txXfrm>
        <a:off x="8734486" y="1053320"/>
        <a:ext cx="2551462" cy="285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72A10-C61D-4B01-9193-6F666F8D267F}">
      <dsp:nvSpPr>
        <dsp:cNvPr id="0" name=""/>
        <dsp:cNvSpPr/>
      </dsp:nvSpPr>
      <dsp:spPr>
        <a:xfrm>
          <a:off x="2908505" y="926959"/>
          <a:ext cx="636996" cy="91440"/>
        </a:xfrm>
        <a:custGeom>
          <a:avLst/>
          <a:gdLst/>
          <a:ahLst/>
          <a:cxnLst/>
          <a:rect l="0" t="0" r="0" b="0"/>
          <a:pathLst>
            <a:path>
              <a:moveTo>
                <a:pt x="0" y="45720"/>
              </a:moveTo>
              <a:lnTo>
                <a:pt x="636996" y="45720"/>
              </a:lnTo>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0314" y="969341"/>
        <a:ext cx="33379" cy="6675"/>
      </dsp:txXfrm>
    </dsp:sp>
    <dsp:sp modelId="{1FCA66A6-EC55-4FAE-AB97-16CB5FCC8F12}">
      <dsp:nvSpPr>
        <dsp:cNvPr id="0" name=""/>
        <dsp:cNvSpPr/>
      </dsp:nvSpPr>
      <dsp:spPr>
        <a:xfrm>
          <a:off x="7710" y="101900"/>
          <a:ext cx="2902594" cy="17415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US Bank statement</a:t>
          </a:r>
        </a:p>
      </dsp:txBody>
      <dsp:txXfrm>
        <a:off x="7710" y="101900"/>
        <a:ext cx="2902594" cy="1741556"/>
      </dsp:txXfrm>
    </dsp:sp>
    <dsp:sp modelId="{01A9B4CB-21DF-457B-908E-A9EC5620A3E3}">
      <dsp:nvSpPr>
        <dsp:cNvPr id="0" name=""/>
        <dsp:cNvSpPr/>
      </dsp:nvSpPr>
      <dsp:spPr>
        <a:xfrm>
          <a:off x="6478697" y="926959"/>
          <a:ext cx="636996" cy="91440"/>
        </a:xfrm>
        <a:custGeom>
          <a:avLst/>
          <a:gdLst/>
          <a:ahLst/>
          <a:cxnLst/>
          <a:rect l="0" t="0" r="0" b="0"/>
          <a:pathLst>
            <a:path>
              <a:moveTo>
                <a:pt x="0" y="45720"/>
              </a:moveTo>
              <a:lnTo>
                <a:pt x="636996" y="45720"/>
              </a:lnTo>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80505" y="969341"/>
        <a:ext cx="33379" cy="6675"/>
      </dsp:txXfrm>
    </dsp:sp>
    <dsp:sp modelId="{6D89A92B-E67A-4BBE-B80C-162D83CA7831}">
      <dsp:nvSpPr>
        <dsp:cNvPr id="0" name=""/>
        <dsp:cNvSpPr/>
      </dsp:nvSpPr>
      <dsp:spPr>
        <a:xfrm>
          <a:off x="3577902" y="101900"/>
          <a:ext cx="2902594" cy="17415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Purchase Order</a:t>
          </a:r>
        </a:p>
      </dsp:txBody>
      <dsp:txXfrm>
        <a:off x="3577902" y="101900"/>
        <a:ext cx="2902594" cy="1741556"/>
      </dsp:txXfrm>
    </dsp:sp>
    <dsp:sp modelId="{9EB4BD4E-5147-4B22-A9FD-A4B28D68FE40}">
      <dsp:nvSpPr>
        <dsp:cNvPr id="0" name=""/>
        <dsp:cNvSpPr/>
      </dsp:nvSpPr>
      <dsp:spPr>
        <a:xfrm>
          <a:off x="1459008" y="1841657"/>
          <a:ext cx="7140383" cy="636996"/>
        </a:xfrm>
        <a:custGeom>
          <a:avLst/>
          <a:gdLst/>
          <a:ahLst/>
          <a:cxnLst/>
          <a:rect l="0" t="0" r="0" b="0"/>
          <a:pathLst>
            <a:path>
              <a:moveTo>
                <a:pt x="7140383" y="0"/>
              </a:moveTo>
              <a:lnTo>
                <a:pt x="7140383" y="335598"/>
              </a:lnTo>
              <a:lnTo>
                <a:pt x="0" y="335598"/>
              </a:lnTo>
              <a:lnTo>
                <a:pt x="0" y="636996"/>
              </a:lnTo>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49911" y="2156818"/>
        <a:ext cx="358576" cy="6675"/>
      </dsp:txXfrm>
    </dsp:sp>
    <dsp:sp modelId="{22C4C83B-9768-4363-8496-41FCB9C6173B}">
      <dsp:nvSpPr>
        <dsp:cNvPr id="0" name=""/>
        <dsp:cNvSpPr/>
      </dsp:nvSpPr>
      <dsp:spPr>
        <a:xfrm>
          <a:off x="7148094" y="101900"/>
          <a:ext cx="2902594" cy="17415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Receipt from hotel </a:t>
          </a:r>
        </a:p>
      </dsp:txBody>
      <dsp:txXfrm>
        <a:off x="7148094" y="101900"/>
        <a:ext cx="2902594" cy="1741556"/>
      </dsp:txXfrm>
    </dsp:sp>
    <dsp:sp modelId="{ECCB5C87-FD2D-41F0-96C8-B04E7971C155}">
      <dsp:nvSpPr>
        <dsp:cNvPr id="0" name=""/>
        <dsp:cNvSpPr/>
      </dsp:nvSpPr>
      <dsp:spPr>
        <a:xfrm>
          <a:off x="2908505" y="3336112"/>
          <a:ext cx="636996" cy="91440"/>
        </a:xfrm>
        <a:custGeom>
          <a:avLst/>
          <a:gdLst/>
          <a:ahLst/>
          <a:cxnLst/>
          <a:rect l="0" t="0" r="0" b="0"/>
          <a:pathLst>
            <a:path>
              <a:moveTo>
                <a:pt x="0" y="45720"/>
              </a:moveTo>
              <a:lnTo>
                <a:pt x="636996" y="45720"/>
              </a:lnTo>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0314" y="3378494"/>
        <a:ext cx="33379" cy="6675"/>
      </dsp:txXfrm>
    </dsp:sp>
    <dsp:sp modelId="{8B71347B-18AB-4BB3-AE98-68C398BD43AB}">
      <dsp:nvSpPr>
        <dsp:cNvPr id="0" name=""/>
        <dsp:cNvSpPr/>
      </dsp:nvSpPr>
      <dsp:spPr>
        <a:xfrm>
          <a:off x="7710" y="2511054"/>
          <a:ext cx="2902594" cy="17415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Conference Agenda and proof of attendance</a:t>
          </a:r>
        </a:p>
      </dsp:txBody>
      <dsp:txXfrm>
        <a:off x="7710" y="2511054"/>
        <a:ext cx="2902594" cy="1741556"/>
      </dsp:txXfrm>
    </dsp:sp>
    <dsp:sp modelId="{27D7389D-2EE5-46D1-8151-CE074F71EC1E}">
      <dsp:nvSpPr>
        <dsp:cNvPr id="0" name=""/>
        <dsp:cNvSpPr/>
      </dsp:nvSpPr>
      <dsp:spPr>
        <a:xfrm>
          <a:off x="3577902" y="2511054"/>
          <a:ext cx="2902594" cy="17415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Conference request</a:t>
          </a:r>
        </a:p>
      </dsp:txBody>
      <dsp:txXfrm>
        <a:off x="3577902" y="2511054"/>
        <a:ext cx="2902594" cy="17415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E7DC1-81A8-4E4F-9E97-B494FE6C3E81}">
      <dsp:nvSpPr>
        <dsp:cNvPr id="0" name=""/>
        <dsp:cNvSpPr/>
      </dsp:nvSpPr>
      <dsp:spPr>
        <a:xfrm>
          <a:off x="2908505" y="926959"/>
          <a:ext cx="636996" cy="91440"/>
        </a:xfrm>
        <a:custGeom>
          <a:avLst/>
          <a:gdLst/>
          <a:ahLst/>
          <a:cxnLst/>
          <a:rect l="0" t="0" r="0" b="0"/>
          <a:pathLst>
            <a:path>
              <a:moveTo>
                <a:pt x="0" y="45720"/>
              </a:moveTo>
              <a:lnTo>
                <a:pt x="636996" y="45720"/>
              </a:lnTo>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0314" y="969341"/>
        <a:ext cx="33379" cy="6675"/>
      </dsp:txXfrm>
    </dsp:sp>
    <dsp:sp modelId="{91DD827C-8B65-4A8A-BCA6-7DD60225262A}">
      <dsp:nvSpPr>
        <dsp:cNvPr id="0" name=""/>
        <dsp:cNvSpPr/>
      </dsp:nvSpPr>
      <dsp:spPr>
        <a:xfrm>
          <a:off x="7710" y="101900"/>
          <a:ext cx="2902594" cy="17415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Detailed Purchase Order</a:t>
          </a:r>
        </a:p>
      </dsp:txBody>
      <dsp:txXfrm>
        <a:off x="7710" y="101900"/>
        <a:ext cx="2902594" cy="1741556"/>
      </dsp:txXfrm>
    </dsp:sp>
    <dsp:sp modelId="{70C5A84F-3C4E-41D4-87BE-1C6A2D458E0E}">
      <dsp:nvSpPr>
        <dsp:cNvPr id="0" name=""/>
        <dsp:cNvSpPr/>
      </dsp:nvSpPr>
      <dsp:spPr>
        <a:xfrm>
          <a:off x="6478697" y="926959"/>
          <a:ext cx="636996" cy="91440"/>
        </a:xfrm>
        <a:custGeom>
          <a:avLst/>
          <a:gdLst/>
          <a:ahLst/>
          <a:cxnLst/>
          <a:rect l="0" t="0" r="0" b="0"/>
          <a:pathLst>
            <a:path>
              <a:moveTo>
                <a:pt x="0" y="45720"/>
              </a:moveTo>
              <a:lnTo>
                <a:pt x="636996" y="45720"/>
              </a:lnTo>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80505" y="969341"/>
        <a:ext cx="33379" cy="6675"/>
      </dsp:txXfrm>
    </dsp:sp>
    <dsp:sp modelId="{E32B663A-3AAA-4569-A4E3-2DF577CA7B85}">
      <dsp:nvSpPr>
        <dsp:cNvPr id="0" name=""/>
        <dsp:cNvSpPr/>
      </dsp:nvSpPr>
      <dsp:spPr>
        <a:xfrm>
          <a:off x="3577902" y="101900"/>
          <a:ext cx="2902594" cy="17415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Board Agenda Item for approval</a:t>
          </a:r>
        </a:p>
      </dsp:txBody>
      <dsp:txXfrm>
        <a:off x="3577902" y="101900"/>
        <a:ext cx="2902594" cy="1741556"/>
      </dsp:txXfrm>
    </dsp:sp>
    <dsp:sp modelId="{CBD4BFC5-9F9B-4F95-855F-23C6B420E323}">
      <dsp:nvSpPr>
        <dsp:cNvPr id="0" name=""/>
        <dsp:cNvSpPr/>
      </dsp:nvSpPr>
      <dsp:spPr>
        <a:xfrm>
          <a:off x="1459008" y="1841657"/>
          <a:ext cx="7140383" cy="636996"/>
        </a:xfrm>
        <a:custGeom>
          <a:avLst/>
          <a:gdLst/>
          <a:ahLst/>
          <a:cxnLst/>
          <a:rect l="0" t="0" r="0" b="0"/>
          <a:pathLst>
            <a:path>
              <a:moveTo>
                <a:pt x="7140383" y="0"/>
              </a:moveTo>
              <a:lnTo>
                <a:pt x="7140383" y="335598"/>
              </a:lnTo>
              <a:lnTo>
                <a:pt x="0" y="335598"/>
              </a:lnTo>
              <a:lnTo>
                <a:pt x="0" y="636996"/>
              </a:lnTo>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49911" y="2156818"/>
        <a:ext cx="358576" cy="6675"/>
      </dsp:txXfrm>
    </dsp:sp>
    <dsp:sp modelId="{30D64616-C4B1-4E3B-9E3F-576C92479ED2}">
      <dsp:nvSpPr>
        <dsp:cNvPr id="0" name=""/>
        <dsp:cNvSpPr/>
      </dsp:nvSpPr>
      <dsp:spPr>
        <a:xfrm>
          <a:off x="7148094" y="101900"/>
          <a:ext cx="2902594" cy="17415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Detailed Consultant Contract</a:t>
          </a:r>
        </a:p>
      </dsp:txBody>
      <dsp:txXfrm>
        <a:off x="7148094" y="101900"/>
        <a:ext cx="2902594" cy="1741556"/>
      </dsp:txXfrm>
    </dsp:sp>
    <dsp:sp modelId="{FB5404A1-B661-4273-AEEC-7BF899D09D52}">
      <dsp:nvSpPr>
        <dsp:cNvPr id="0" name=""/>
        <dsp:cNvSpPr/>
      </dsp:nvSpPr>
      <dsp:spPr>
        <a:xfrm>
          <a:off x="2908505" y="3336112"/>
          <a:ext cx="636996" cy="91440"/>
        </a:xfrm>
        <a:custGeom>
          <a:avLst/>
          <a:gdLst/>
          <a:ahLst/>
          <a:cxnLst/>
          <a:rect l="0" t="0" r="0" b="0"/>
          <a:pathLst>
            <a:path>
              <a:moveTo>
                <a:pt x="0" y="45720"/>
              </a:moveTo>
              <a:lnTo>
                <a:pt x="636996" y="45720"/>
              </a:lnTo>
            </a:path>
          </a:pathLst>
        </a:custGeom>
        <a:noFill/>
        <a:ln w="127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0314" y="3378494"/>
        <a:ext cx="33379" cy="6675"/>
      </dsp:txXfrm>
    </dsp:sp>
    <dsp:sp modelId="{B6B2D85B-F251-4216-BCF9-06CAA542759D}">
      <dsp:nvSpPr>
        <dsp:cNvPr id="0" name=""/>
        <dsp:cNvSpPr/>
      </dsp:nvSpPr>
      <dsp:spPr>
        <a:xfrm>
          <a:off x="7710" y="2511054"/>
          <a:ext cx="2902594" cy="17415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Invoices showing dates of service</a:t>
          </a:r>
        </a:p>
      </dsp:txBody>
      <dsp:txXfrm>
        <a:off x="7710" y="2511054"/>
        <a:ext cx="2902594" cy="1741556"/>
      </dsp:txXfrm>
    </dsp:sp>
    <dsp:sp modelId="{AE6DFD4E-27D7-4D57-A16E-EF6DBDD15E5D}">
      <dsp:nvSpPr>
        <dsp:cNvPr id="0" name=""/>
        <dsp:cNvSpPr/>
      </dsp:nvSpPr>
      <dsp:spPr>
        <a:xfrm>
          <a:off x="3577902" y="2511054"/>
          <a:ext cx="2902594" cy="17415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Backup documents showing services provided</a:t>
          </a:r>
        </a:p>
      </dsp:txBody>
      <dsp:txXfrm>
        <a:off x="3577902" y="2511054"/>
        <a:ext cx="2902594" cy="174155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DB7CBA-8FB1-4216-AF96-74550129B046}"/>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AD0CC39-5341-471A-8794-B1EA155A2C0A}"/>
              </a:ext>
            </a:extLst>
          </p:cNvPr>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D867AD67-9BBC-4553-B6CB-E561240106AD}" type="datetimeFigureOut">
              <a:rPr lang="en-US"/>
              <a:pPr>
                <a:defRPr/>
              </a:pPr>
              <a:t>8/13/2024</a:t>
            </a:fld>
            <a:endParaRPr lang="en-US"/>
          </a:p>
        </p:txBody>
      </p:sp>
      <p:sp>
        <p:nvSpPr>
          <p:cNvPr id="4" name="Footer Placeholder 3">
            <a:extLst>
              <a:ext uri="{FF2B5EF4-FFF2-40B4-BE49-F238E27FC236}">
                <a16:creationId xmlns:a16="http://schemas.microsoft.com/office/drawing/2014/main" id="{F62B988A-97F9-4524-8EEF-22E6CC312FAD}"/>
              </a:ext>
            </a:extLst>
          </p:cNvPr>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A752084E-2B88-4821-BF84-668B3F966BF4}"/>
              </a:ext>
            </a:extLst>
          </p:cNvPr>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C8278FB8-3C65-4CA2-8A1C-660AEA58BDF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6B7B96-D356-4CBA-80B2-6BC313174258}"/>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5B1CE50-FDD6-4501-B23E-4C0EB3C8A957}"/>
              </a:ext>
            </a:extLst>
          </p:cNvPr>
          <p:cNvSpPr>
            <a:spLocks noGrp="1"/>
          </p:cNvSpPr>
          <p:nvPr>
            <p:ph type="dt"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244CD8F1-08C2-414F-9B65-270EEF9F34FE}" type="datetimeFigureOut">
              <a:rPr lang="en-US"/>
              <a:pPr>
                <a:defRPr/>
              </a:pPr>
              <a:t>8/13/2024</a:t>
            </a:fld>
            <a:endParaRPr lang="en-US"/>
          </a:p>
        </p:txBody>
      </p:sp>
      <p:sp>
        <p:nvSpPr>
          <p:cNvPr id="4" name="Slide Image Placeholder 3">
            <a:extLst>
              <a:ext uri="{FF2B5EF4-FFF2-40B4-BE49-F238E27FC236}">
                <a16:creationId xmlns:a16="http://schemas.microsoft.com/office/drawing/2014/main" id="{F4FFE410-9BE3-47EA-B1F0-F4C238CD4653}"/>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ACFF1247-9FC2-46C0-86DE-C37F62C9BDD9}"/>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0224BF7-47F2-41F3-A8B1-6EF48A49106B}"/>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D03FB7B4-8CFC-4D5A-A51D-7F23CEDC78F6}"/>
              </a:ext>
            </a:extLst>
          </p:cNvPr>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304A2215-1BF1-42D8-B0E0-23F63889CAEC}" type="slidenum">
              <a:rPr lang="en-US" altLang="en-US"/>
              <a:pPr/>
              <a:t>‹#›</a:t>
            </a:fld>
            <a:endParaRPr lang="en-US" altLang="en-US"/>
          </a:p>
        </p:txBody>
      </p:sp>
    </p:spTree>
    <p:extLst>
      <p:ext uri="{BB962C8B-B14F-4D97-AF65-F5344CB8AC3E}">
        <p14:creationId xmlns:p14="http://schemas.microsoft.com/office/powerpoint/2010/main" val="12497185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2</a:t>
            </a:fld>
            <a:endParaRPr lang="en-US" altLang="en-US"/>
          </a:p>
        </p:txBody>
      </p:sp>
    </p:spTree>
    <p:extLst>
      <p:ext uri="{BB962C8B-B14F-4D97-AF65-F5344CB8AC3E}">
        <p14:creationId xmlns:p14="http://schemas.microsoft.com/office/powerpoint/2010/main" val="3163955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12</a:t>
            </a:fld>
            <a:endParaRPr lang="en-US" altLang="en-US"/>
          </a:p>
        </p:txBody>
      </p:sp>
    </p:spTree>
    <p:extLst>
      <p:ext uri="{BB962C8B-B14F-4D97-AF65-F5344CB8AC3E}">
        <p14:creationId xmlns:p14="http://schemas.microsoft.com/office/powerpoint/2010/main" val="3764448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a:spcBef>
                <a:spcPts val="0"/>
              </a:spcBef>
              <a:spcAft>
                <a:spcPts val="1200"/>
              </a:spcAft>
              <a:buNone/>
            </a:pPr>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13</a:t>
            </a:fld>
            <a:endParaRPr lang="en-US" altLang="en-US"/>
          </a:p>
        </p:txBody>
      </p:sp>
    </p:spTree>
    <p:extLst>
      <p:ext uri="{BB962C8B-B14F-4D97-AF65-F5344CB8AC3E}">
        <p14:creationId xmlns:p14="http://schemas.microsoft.com/office/powerpoint/2010/main" val="192313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14</a:t>
            </a:fld>
            <a:endParaRPr lang="en-US" altLang="en-US"/>
          </a:p>
        </p:txBody>
      </p:sp>
    </p:spTree>
    <p:extLst>
      <p:ext uri="{BB962C8B-B14F-4D97-AF65-F5344CB8AC3E}">
        <p14:creationId xmlns:p14="http://schemas.microsoft.com/office/powerpoint/2010/main" val="2662442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15</a:t>
            </a:fld>
            <a:endParaRPr lang="en-US" altLang="en-US"/>
          </a:p>
        </p:txBody>
      </p:sp>
    </p:spTree>
    <p:extLst>
      <p:ext uri="{BB962C8B-B14F-4D97-AF65-F5344CB8AC3E}">
        <p14:creationId xmlns:p14="http://schemas.microsoft.com/office/powerpoint/2010/main" val="2663073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17</a:t>
            </a:fld>
            <a:endParaRPr lang="en-US" altLang="en-US"/>
          </a:p>
        </p:txBody>
      </p:sp>
    </p:spTree>
    <p:extLst>
      <p:ext uri="{BB962C8B-B14F-4D97-AF65-F5344CB8AC3E}">
        <p14:creationId xmlns:p14="http://schemas.microsoft.com/office/powerpoint/2010/main" val="2372085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18</a:t>
            </a:fld>
            <a:endParaRPr lang="en-US" altLang="en-US"/>
          </a:p>
        </p:txBody>
      </p:sp>
    </p:spTree>
    <p:extLst>
      <p:ext uri="{BB962C8B-B14F-4D97-AF65-F5344CB8AC3E}">
        <p14:creationId xmlns:p14="http://schemas.microsoft.com/office/powerpoint/2010/main" val="1544070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19</a:t>
            </a:fld>
            <a:endParaRPr lang="en-US" altLang="en-US"/>
          </a:p>
        </p:txBody>
      </p:sp>
    </p:spTree>
    <p:extLst>
      <p:ext uri="{BB962C8B-B14F-4D97-AF65-F5344CB8AC3E}">
        <p14:creationId xmlns:p14="http://schemas.microsoft.com/office/powerpoint/2010/main" val="3580035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20</a:t>
            </a:fld>
            <a:endParaRPr lang="en-US" altLang="en-US"/>
          </a:p>
        </p:txBody>
      </p:sp>
    </p:spTree>
    <p:extLst>
      <p:ext uri="{BB962C8B-B14F-4D97-AF65-F5344CB8AC3E}">
        <p14:creationId xmlns:p14="http://schemas.microsoft.com/office/powerpoint/2010/main" val="1254171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21</a:t>
            </a:fld>
            <a:endParaRPr lang="en-US" altLang="en-US"/>
          </a:p>
        </p:txBody>
      </p:sp>
    </p:spTree>
    <p:extLst>
      <p:ext uri="{BB962C8B-B14F-4D97-AF65-F5344CB8AC3E}">
        <p14:creationId xmlns:p14="http://schemas.microsoft.com/office/powerpoint/2010/main" val="2966454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22</a:t>
            </a:fld>
            <a:endParaRPr lang="en-US" altLang="en-US"/>
          </a:p>
        </p:txBody>
      </p:sp>
    </p:spTree>
    <p:extLst>
      <p:ext uri="{BB962C8B-B14F-4D97-AF65-F5344CB8AC3E}">
        <p14:creationId xmlns:p14="http://schemas.microsoft.com/office/powerpoint/2010/main" val="29341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3</a:t>
            </a:fld>
            <a:endParaRPr lang="en-US" altLang="en-US"/>
          </a:p>
        </p:txBody>
      </p:sp>
    </p:spTree>
    <p:extLst>
      <p:ext uri="{BB962C8B-B14F-4D97-AF65-F5344CB8AC3E}">
        <p14:creationId xmlns:p14="http://schemas.microsoft.com/office/powerpoint/2010/main" val="896669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23</a:t>
            </a:fld>
            <a:endParaRPr lang="en-US" altLang="en-US"/>
          </a:p>
        </p:txBody>
      </p:sp>
    </p:spTree>
    <p:extLst>
      <p:ext uri="{BB962C8B-B14F-4D97-AF65-F5344CB8AC3E}">
        <p14:creationId xmlns:p14="http://schemas.microsoft.com/office/powerpoint/2010/main" val="240071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buNone/>
            </a:pPr>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24</a:t>
            </a:fld>
            <a:endParaRPr lang="en-US" altLang="en-US"/>
          </a:p>
        </p:txBody>
      </p:sp>
    </p:spTree>
    <p:extLst>
      <p:ext uri="{BB962C8B-B14F-4D97-AF65-F5344CB8AC3E}">
        <p14:creationId xmlns:p14="http://schemas.microsoft.com/office/powerpoint/2010/main" val="373895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25</a:t>
            </a:fld>
            <a:endParaRPr lang="en-US" altLang="en-US"/>
          </a:p>
        </p:txBody>
      </p:sp>
    </p:spTree>
    <p:extLst>
      <p:ext uri="{BB962C8B-B14F-4D97-AF65-F5344CB8AC3E}">
        <p14:creationId xmlns:p14="http://schemas.microsoft.com/office/powerpoint/2010/main" val="4238349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1200"/>
              </a:spcAft>
              <a:buClrTx/>
              <a:buSzTx/>
              <a:buFont typeface="+mj-lt"/>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17496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27</a:t>
            </a:fld>
            <a:endParaRPr lang="en-US" altLang="en-US"/>
          </a:p>
        </p:txBody>
      </p:sp>
    </p:spTree>
    <p:extLst>
      <p:ext uri="{BB962C8B-B14F-4D97-AF65-F5344CB8AC3E}">
        <p14:creationId xmlns:p14="http://schemas.microsoft.com/office/powerpoint/2010/main" val="3100093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28</a:t>
            </a:fld>
            <a:endParaRPr lang="en-US" altLang="en-US"/>
          </a:p>
        </p:txBody>
      </p:sp>
    </p:spTree>
    <p:extLst>
      <p:ext uri="{BB962C8B-B14F-4D97-AF65-F5344CB8AC3E}">
        <p14:creationId xmlns:p14="http://schemas.microsoft.com/office/powerpoint/2010/main" val="2549834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88F63-9FDF-44ED-A025-DC21EFE06F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98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30</a:t>
            </a:fld>
            <a:endParaRPr lang="en-US" altLang="en-US"/>
          </a:p>
        </p:txBody>
      </p:sp>
    </p:spTree>
    <p:extLst>
      <p:ext uri="{BB962C8B-B14F-4D97-AF65-F5344CB8AC3E}">
        <p14:creationId xmlns:p14="http://schemas.microsoft.com/office/powerpoint/2010/main" val="2614761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31</a:t>
            </a:fld>
            <a:endParaRPr lang="en-US" altLang="en-US"/>
          </a:p>
        </p:txBody>
      </p:sp>
    </p:spTree>
    <p:extLst>
      <p:ext uri="{BB962C8B-B14F-4D97-AF65-F5344CB8AC3E}">
        <p14:creationId xmlns:p14="http://schemas.microsoft.com/office/powerpoint/2010/main" val="2482836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32</a:t>
            </a:fld>
            <a:endParaRPr lang="en-US" altLang="en-US"/>
          </a:p>
        </p:txBody>
      </p:sp>
    </p:spTree>
    <p:extLst>
      <p:ext uri="{BB962C8B-B14F-4D97-AF65-F5344CB8AC3E}">
        <p14:creationId xmlns:p14="http://schemas.microsoft.com/office/powerpoint/2010/main" val="328021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4</a:t>
            </a:fld>
            <a:endParaRPr lang="en-US" altLang="en-US"/>
          </a:p>
        </p:txBody>
      </p:sp>
    </p:spTree>
    <p:extLst>
      <p:ext uri="{BB962C8B-B14F-4D97-AF65-F5344CB8AC3E}">
        <p14:creationId xmlns:p14="http://schemas.microsoft.com/office/powerpoint/2010/main" val="3542311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00361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34</a:t>
            </a:fld>
            <a:endParaRPr lang="en-US" altLang="en-US"/>
          </a:p>
        </p:txBody>
      </p:sp>
    </p:spTree>
    <p:extLst>
      <p:ext uri="{BB962C8B-B14F-4D97-AF65-F5344CB8AC3E}">
        <p14:creationId xmlns:p14="http://schemas.microsoft.com/office/powerpoint/2010/main" val="1537253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35</a:t>
            </a:fld>
            <a:endParaRPr lang="en-US" altLang="en-US"/>
          </a:p>
        </p:txBody>
      </p:sp>
    </p:spTree>
    <p:extLst>
      <p:ext uri="{BB962C8B-B14F-4D97-AF65-F5344CB8AC3E}">
        <p14:creationId xmlns:p14="http://schemas.microsoft.com/office/powerpoint/2010/main" val="1688318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04368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37</a:t>
            </a:fld>
            <a:endParaRPr lang="en-US" altLang="en-US"/>
          </a:p>
        </p:txBody>
      </p:sp>
    </p:spTree>
    <p:extLst>
      <p:ext uri="{BB962C8B-B14F-4D97-AF65-F5344CB8AC3E}">
        <p14:creationId xmlns:p14="http://schemas.microsoft.com/office/powerpoint/2010/main" val="3980192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38</a:t>
            </a:fld>
            <a:endParaRPr lang="en-US" altLang="en-US"/>
          </a:p>
        </p:txBody>
      </p:sp>
    </p:spTree>
    <p:extLst>
      <p:ext uri="{BB962C8B-B14F-4D97-AF65-F5344CB8AC3E}">
        <p14:creationId xmlns:p14="http://schemas.microsoft.com/office/powerpoint/2010/main" val="3338874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39</a:t>
            </a:fld>
            <a:endParaRPr lang="en-US" altLang="en-US"/>
          </a:p>
        </p:txBody>
      </p:sp>
    </p:spTree>
    <p:extLst>
      <p:ext uri="{BB962C8B-B14F-4D97-AF65-F5344CB8AC3E}">
        <p14:creationId xmlns:p14="http://schemas.microsoft.com/office/powerpoint/2010/main" val="3573538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7FBFE9-D81C-437E-868A-49D6C1791E40}" type="slidenum">
              <a:rPr lang="en-US" smtClean="0"/>
              <a:t>40</a:t>
            </a:fld>
            <a:endParaRPr lang="en-US"/>
          </a:p>
        </p:txBody>
      </p:sp>
    </p:spTree>
    <p:extLst>
      <p:ext uri="{BB962C8B-B14F-4D97-AF65-F5344CB8AC3E}">
        <p14:creationId xmlns:p14="http://schemas.microsoft.com/office/powerpoint/2010/main" val="2026789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FBFE9-D81C-437E-868A-49D6C1791E40}" type="slidenum">
              <a:rPr lang="en-US" smtClean="0"/>
              <a:t>41</a:t>
            </a:fld>
            <a:endParaRPr lang="en-US"/>
          </a:p>
        </p:txBody>
      </p:sp>
    </p:spTree>
    <p:extLst>
      <p:ext uri="{BB962C8B-B14F-4D97-AF65-F5344CB8AC3E}">
        <p14:creationId xmlns:p14="http://schemas.microsoft.com/office/powerpoint/2010/main" val="1507764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FBFE9-D81C-437E-868A-49D6C1791E40}" type="slidenum">
              <a:rPr lang="en-US" smtClean="0"/>
              <a:t>42</a:t>
            </a:fld>
            <a:endParaRPr lang="en-US"/>
          </a:p>
        </p:txBody>
      </p:sp>
    </p:spTree>
    <p:extLst>
      <p:ext uri="{BB962C8B-B14F-4D97-AF65-F5344CB8AC3E}">
        <p14:creationId xmlns:p14="http://schemas.microsoft.com/office/powerpoint/2010/main" val="3307107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5</a:t>
            </a:fld>
            <a:endParaRPr lang="en-US" altLang="en-US"/>
          </a:p>
        </p:txBody>
      </p:sp>
    </p:spTree>
    <p:extLst>
      <p:ext uri="{BB962C8B-B14F-4D97-AF65-F5344CB8AC3E}">
        <p14:creationId xmlns:p14="http://schemas.microsoft.com/office/powerpoint/2010/main" val="1399862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FBFE9-D81C-437E-868A-49D6C1791E40}" type="slidenum">
              <a:rPr lang="en-US" smtClean="0"/>
              <a:t>43</a:t>
            </a:fld>
            <a:endParaRPr lang="en-US"/>
          </a:p>
        </p:txBody>
      </p:sp>
    </p:spTree>
    <p:extLst>
      <p:ext uri="{BB962C8B-B14F-4D97-AF65-F5344CB8AC3E}">
        <p14:creationId xmlns:p14="http://schemas.microsoft.com/office/powerpoint/2010/main" val="39051806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44</a:t>
            </a:fld>
            <a:endParaRPr lang="en-US" altLang="en-US"/>
          </a:p>
        </p:txBody>
      </p:sp>
    </p:spTree>
    <p:extLst>
      <p:ext uri="{BB962C8B-B14F-4D97-AF65-F5344CB8AC3E}">
        <p14:creationId xmlns:p14="http://schemas.microsoft.com/office/powerpoint/2010/main" val="3757052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45</a:t>
            </a:fld>
            <a:endParaRPr lang="en-US" altLang="en-US"/>
          </a:p>
        </p:txBody>
      </p:sp>
    </p:spTree>
    <p:extLst>
      <p:ext uri="{BB962C8B-B14F-4D97-AF65-F5344CB8AC3E}">
        <p14:creationId xmlns:p14="http://schemas.microsoft.com/office/powerpoint/2010/main" val="28879830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46</a:t>
            </a:fld>
            <a:endParaRPr lang="en-US" altLang="en-US"/>
          </a:p>
        </p:txBody>
      </p:sp>
    </p:spTree>
    <p:extLst>
      <p:ext uri="{BB962C8B-B14F-4D97-AF65-F5344CB8AC3E}">
        <p14:creationId xmlns:p14="http://schemas.microsoft.com/office/powerpoint/2010/main" val="2483147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47</a:t>
            </a:fld>
            <a:endParaRPr lang="en-US" altLang="en-US"/>
          </a:p>
        </p:txBody>
      </p:sp>
    </p:spTree>
    <p:extLst>
      <p:ext uri="{BB962C8B-B14F-4D97-AF65-F5344CB8AC3E}">
        <p14:creationId xmlns:p14="http://schemas.microsoft.com/office/powerpoint/2010/main" val="396949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653446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49</a:t>
            </a:fld>
            <a:endParaRPr lang="en-US" altLang="en-US"/>
          </a:p>
        </p:txBody>
      </p:sp>
    </p:spTree>
    <p:extLst>
      <p:ext uri="{BB962C8B-B14F-4D97-AF65-F5344CB8AC3E}">
        <p14:creationId xmlns:p14="http://schemas.microsoft.com/office/powerpoint/2010/main" val="207332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47665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51</a:t>
            </a:fld>
            <a:endParaRPr lang="en-US" altLang="en-US"/>
          </a:p>
        </p:txBody>
      </p:sp>
    </p:spTree>
    <p:extLst>
      <p:ext uri="{BB962C8B-B14F-4D97-AF65-F5344CB8AC3E}">
        <p14:creationId xmlns:p14="http://schemas.microsoft.com/office/powerpoint/2010/main" val="6010419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8411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6</a:t>
            </a:fld>
            <a:endParaRPr lang="en-US" altLang="en-US"/>
          </a:p>
        </p:txBody>
      </p:sp>
    </p:spTree>
    <p:extLst>
      <p:ext uri="{BB962C8B-B14F-4D97-AF65-F5344CB8AC3E}">
        <p14:creationId xmlns:p14="http://schemas.microsoft.com/office/powerpoint/2010/main" val="41037546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87017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530059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55</a:t>
            </a:fld>
            <a:endParaRPr lang="en-US" altLang="en-US"/>
          </a:p>
        </p:txBody>
      </p:sp>
    </p:spTree>
    <p:extLst>
      <p:ext uri="{BB962C8B-B14F-4D97-AF65-F5344CB8AC3E}">
        <p14:creationId xmlns:p14="http://schemas.microsoft.com/office/powerpoint/2010/main" val="3672131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66369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288F63-9FDF-44ED-A025-DC21EFE06F0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637269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88F63-9FDF-44ED-A025-DC21EFE06F06}" type="slidenum">
              <a:rPr lang="en-US" smtClean="0"/>
              <a:t>58</a:t>
            </a:fld>
            <a:endParaRPr lang="en-US"/>
          </a:p>
        </p:txBody>
      </p:sp>
    </p:spTree>
    <p:extLst>
      <p:ext uri="{BB962C8B-B14F-4D97-AF65-F5344CB8AC3E}">
        <p14:creationId xmlns:p14="http://schemas.microsoft.com/office/powerpoint/2010/main" val="16478379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88F63-9FDF-44ED-A025-DC21EFE06F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1519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88F63-9FDF-44ED-A025-DC21EFE06F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8630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88F63-9FDF-44ED-A025-DC21EFE06F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8383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62</a:t>
            </a:fld>
            <a:endParaRPr lang="en-US" altLang="en-US"/>
          </a:p>
        </p:txBody>
      </p:sp>
    </p:spTree>
    <p:extLst>
      <p:ext uri="{BB962C8B-B14F-4D97-AF65-F5344CB8AC3E}">
        <p14:creationId xmlns:p14="http://schemas.microsoft.com/office/powerpoint/2010/main" val="2694860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7</a:t>
            </a:fld>
            <a:endParaRPr lang="en-US" altLang="en-US"/>
          </a:p>
        </p:txBody>
      </p:sp>
    </p:spTree>
    <p:extLst>
      <p:ext uri="{BB962C8B-B14F-4D97-AF65-F5344CB8AC3E}">
        <p14:creationId xmlns:p14="http://schemas.microsoft.com/office/powerpoint/2010/main" val="6922658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63</a:t>
            </a:fld>
            <a:endParaRPr lang="en-US" altLang="en-US"/>
          </a:p>
        </p:txBody>
      </p:sp>
    </p:spTree>
    <p:extLst>
      <p:ext uri="{BB962C8B-B14F-4D97-AF65-F5344CB8AC3E}">
        <p14:creationId xmlns:p14="http://schemas.microsoft.com/office/powerpoint/2010/main" val="6719082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88F63-9FDF-44ED-A025-DC21EFE06F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5636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65</a:t>
            </a:fld>
            <a:endParaRPr lang="en-US" altLang="en-US"/>
          </a:p>
        </p:txBody>
      </p:sp>
    </p:spTree>
    <p:extLst>
      <p:ext uri="{BB962C8B-B14F-4D97-AF65-F5344CB8AC3E}">
        <p14:creationId xmlns:p14="http://schemas.microsoft.com/office/powerpoint/2010/main" val="10177794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1200"/>
              </a:spcAft>
              <a:buSzPts val="1200"/>
              <a:buNone/>
            </a:pPr>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66</a:t>
            </a:fld>
            <a:endParaRPr lang="en-US" altLang="en-US"/>
          </a:p>
        </p:txBody>
      </p:sp>
    </p:spTree>
    <p:extLst>
      <p:ext uri="{BB962C8B-B14F-4D97-AF65-F5344CB8AC3E}">
        <p14:creationId xmlns:p14="http://schemas.microsoft.com/office/powerpoint/2010/main" val="26363822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0000"/>
              </a:lnSpc>
              <a:spcBef>
                <a:spcPts val="0"/>
              </a:spcBef>
              <a:spcAft>
                <a:spcPts val="120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925914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base">
              <a:lnSpc>
                <a:spcPct val="100000"/>
              </a:lnSpc>
              <a:spcBef>
                <a:spcPts val="0"/>
              </a:spcBef>
              <a:spcAft>
                <a:spcPts val="120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970565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44620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70</a:t>
            </a:fld>
            <a:endParaRPr lang="en-US" altLang="en-US"/>
          </a:p>
        </p:txBody>
      </p:sp>
    </p:spTree>
    <p:extLst>
      <p:ext uri="{BB962C8B-B14F-4D97-AF65-F5344CB8AC3E}">
        <p14:creationId xmlns:p14="http://schemas.microsoft.com/office/powerpoint/2010/main" val="33690331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781866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2630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8</a:t>
            </a:fld>
            <a:endParaRPr lang="en-US" altLang="en-US"/>
          </a:p>
        </p:txBody>
      </p:sp>
    </p:spTree>
    <p:extLst>
      <p:ext uri="{BB962C8B-B14F-4D97-AF65-F5344CB8AC3E}">
        <p14:creationId xmlns:p14="http://schemas.microsoft.com/office/powerpoint/2010/main" val="42282408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73</a:t>
            </a:fld>
            <a:endParaRPr lang="en-US" altLang="en-US"/>
          </a:p>
        </p:txBody>
      </p:sp>
    </p:spTree>
    <p:extLst>
      <p:ext uri="{BB962C8B-B14F-4D97-AF65-F5344CB8AC3E}">
        <p14:creationId xmlns:p14="http://schemas.microsoft.com/office/powerpoint/2010/main" val="31845165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76118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75</a:t>
            </a:fld>
            <a:endParaRPr lang="en-US" altLang="en-US"/>
          </a:p>
        </p:txBody>
      </p:sp>
    </p:spTree>
    <p:extLst>
      <p:ext uri="{BB962C8B-B14F-4D97-AF65-F5344CB8AC3E}">
        <p14:creationId xmlns:p14="http://schemas.microsoft.com/office/powerpoint/2010/main" val="33087695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7124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77</a:t>
            </a:fld>
            <a:endParaRPr lang="en-US" altLang="en-US"/>
          </a:p>
        </p:txBody>
      </p:sp>
    </p:spTree>
    <p:extLst>
      <p:ext uri="{BB962C8B-B14F-4D97-AF65-F5344CB8AC3E}">
        <p14:creationId xmlns:p14="http://schemas.microsoft.com/office/powerpoint/2010/main" val="21112138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78</a:t>
            </a:fld>
            <a:endParaRPr lang="en-US" altLang="en-US"/>
          </a:p>
        </p:txBody>
      </p:sp>
    </p:spTree>
    <p:extLst>
      <p:ext uri="{BB962C8B-B14F-4D97-AF65-F5344CB8AC3E}">
        <p14:creationId xmlns:p14="http://schemas.microsoft.com/office/powerpoint/2010/main" val="27113741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67904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243031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A2215-1BF1-42D8-B0E0-23F63889CAE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38114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800"/>
              </a:spcAft>
            </a:pPr>
            <a:endParaRPr lang="en-US"/>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82</a:t>
            </a:fld>
            <a:endParaRPr lang="en-US" altLang="en-US"/>
          </a:p>
        </p:txBody>
      </p:sp>
    </p:spTree>
    <p:extLst>
      <p:ext uri="{BB962C8B-B14F-4D97-AF65-F5344CB8AC3E}">
        <p14:creationId xmlns:p14="http://schemas.microsoft.com/office/powerpoint/2010/main" val="97269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10</a:t>
            </a:fld>
            <a:endParaRPr lang="en-US" altLang="en-US"/>
          </a:p>
        </p:txBody>
      </p:sp>
    </p:spTree>
    <p:extLst>
      <p:ext uri="{BB962C8B-B14F-4D97-AF65-F5344CB8AC3E}">
        <p14:creationId xmlns:p14="http://schemas.microsoft.com/office/powerpoint/2010/main" val="31500397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83</a:t>
            </a:fld>
            <a:endParaRPr lang="en-US" altLang="en-US"/>
          </a:p>
        </p:txBody>
      </p:sp>
    </p:spTree>
    <p:extLst>
      <p:ext uri="{BB962C8B-B14F-4D97-AF65-F5344CB8AC3E}">
        <p14:creationId xmlns:p14="http://schemas.microsoft.com/office/powerpoint/2010/main" val="9423915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84</a:t>
            </a:fld>
            <a:endParaRPr lang="en-US" altLang="en-US"/>
          </a:p>
        </p:txBody>
      </p:sp>
    </p:spTree>
    <p:extLst>
      <p:ext uri="{BB962C8B-B14F-4D97-AF65-F5344CB8AC3E}">
        <p14:creationId xmlns:p14="http://schemas.microsoft.com/office/powerpoint/2010/main" val="35846594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85</a:t>
            </a:fld>
            <a:endParaRPr lang="en-US" altLang="en-US"/>
          </a:p>
        </p:txBody>
      </p:sp>
    </p:spTree>
    <p:extLst>
      <p:ext uri="{BB962C8B-B14F-4D97-AF65-F5344CB8AC3E}">
        <p14:creationId xmlns:p14="http://schemas.microsoft.com/office/powerpoint/2010/main" val="36269183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86</a:t>
            </a:fld>
            <a:endParaRPr lang="en-US" altLang="en-US"/>
          </a:p>
        </p:txBody>
      </p:sp>
    </p:spTree>
    <p:extLst>
      <p:ext uri="{BB962C8B-B14F-4D97-AF65-F5344CB8AC3E}">
        <p14:creationId xmlns:p14="http://schemas.microsoft.com/office/powerpoint/2010/main" val="351525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A2215-1BF1-42D8-B0E0-23F63889CAEC}" type="slidenum">
              <a:rPr lang="en-US" altLang="en-US" smtClean="0"/>
              <a:pPr/>
              <a:t>11</a:t>
            </a:fld>
            <a:endParaRPr lang="en-US" altLang="en-US"/>
          </a:p>
        </p:txBody>
      </p:sp>
    </p:spTree>
    <p:extLst>
      <p:ext uri="{BB962C8B-B14F-4D97-AF65-F5344CB8AC3E}">
        <p14:creationId xmlns:p14="http://schemas.microsoft.com/office/powerpoint/2010/main" val="3505875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50C68-7EED-47D2-BE60-509DABB7FC1F}"/>
              </a:ext>
            </a:extLst>
          </p:cNvPr>
          <p:cNvSpPr/>
          <p:nvPr/>
        </p:nvSpPr>
        <p:spPr>
          <a:xfrm>
            <a:off x="3175" y="6418263"/>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6FB54651-3102-469E-83ED-2D31A737108B}"/>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13" descr="The Seal of the California Department of Education">
            <a:extLst>
              <a:ext uri="{FF2B5EF4-FFF2-40B4-BE49-F238E27FC236}">
                <a16:creationId xmlns:a16="http://schemas.microsoft.com/office/drawing/2014/main" id="{0097E5D6-AC0D-4B0D-B02D-7B26950D99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1277C01-ADC5-42CC-B5BD-528FACFE1ED6}"/>
              </a:ext>
            </a:extLst>
          </p:cNvPr>
          <p:cNvSpPr/>
          <p:nvPr/>
        </p:nvSpPr>
        <p:spPr>
          <a:xfrm>
            <a:off x="0" y="6351588"/>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5">
            <a:extLst>
              <a:ext uri="{FF2B5EF4-FFF2-40B4-BE49-F238E27FC236}">
                <a16:creationId xmlns:a16="http://schemas.microsoft.com/office/drawing/2014/main" id="{F61CD05C-E122-42B9-BA41-89D97C40A748}"/>
              </a:ext>
            </a:extLst>
          </p:cNvPr>
          <p:cNvSpPr>
            <a:spLocks noChangeArrowheads="1"/>
          </p:cNvSpPr>
          <p:nvPr userDrawn="1"/>
        </p:nvSpPr>
        <p:spPr bwMode="auto">
          <a:xfrm>
            <a:off x="1096963" y="6505575"/>
            <a:ext cx="99869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en-US" sz="1100" b="1" dirty="0">
                <a:solidFill>
                  <a:schemeClr val="bg1"/>
                </a:solidFill>
              </a:rPr>
              <a:t>Tony Thurmond, </a:t>
            </a:r>
            <a:r>
              <a:rPr lang="en-US" altLang="en-US" sz="1100" dirty="0">
                <a:solidFill>
                  <a:schemeClr val="bg1"/>
                </a:solidFill>
              </a:rPr>
              <a:t>State Superintendent of Public Instruction				        California Department of Education</a:t>
            </a:r>
            <a:endParaRPr lang="en-US" altLang="en-US" sz="1200" b="1" dirty="0">
              <a:solidFill>
                <a:schemeClr val="bg1"/>
              </a:solidFill>
            </a:endParaRPr>
          </a:p>
        </p:txBody>
      </p: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1706342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F712069-A5ED-419C-8045-EDF1DAE95B81}"/>
              </a:ext>
            </a:extLst>
          </p:cNvPr>
          <p:cNvSpPr>
            <a:spLocks noGrp="1"/>
          </p:cNvSpPr>
          <p:nvPr>
            <p:ph type="dt" sz="half" idx="10"/>
          </p:nvPr>
        </p:nvSpPr>
        <p:spPr/>
        <p:txBody>
          <a:bodyPr/>
          <a:lstStyle>
            <a:lvl1pPr>
              <a:defRPr/>
            </a:lvl1pPr>
          </a:lstStyle>
          <a:p>
            <a:pPr>
              <a:defRPr/>
            </a:pPr>
            <a:fld id="{C0BE6C6F-6F05-40A5-A7BE-A52703239F5E}" type="datetime1">
              <a:rPr lang="en-US"/>
              <a:pPr>
                <a:defRPr/>
              </a:pPr>
              <a:t>8/13/2024</a:t>
            </a:fld>
            <a:endParaRPr lang="en-US"/>
          </a:p>
        </p:txBody>
      </p:sp>
      <p:sp>
        <p:nvSpPr>
          <p:cNvPr id="4" name="Footer Placeholder 4">
            <a:extLst>
              <a:ext uri="{FF2B5EF4-FFF2-40B4-BE49-F238E27FC236}">
                <a16:creationId xmlns:a16="http://schemas.microsoft.com/office/drawing/2014/main" id="{C3BDB2EF-BCF6-46ED-BF6B-C12A62E3429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DC11AEE-E514-494C-ACF3-76AA7B7A7009}"/>
              </a:ext>
            </a:extLst>
          </p:cNvPr>
          <p:cNvSpPr>
            <a:spLocks noGrp="1"/>
          </p:cNvSpPr>
          <p:nvPr>
            <p:ph type="sldNum" sz="quarter" idx="12"/>
          </p:nvPr>
        </p:nvSpPr>
        <p:spPr/>
        <p:txBody>
          <a:bodyPr/>
          <a:lstStyle>
            <a:lvl1pPr>
              <a:defRPr/>
            </a:lvl1pPr>
          </a:lstStyle>
          <a:p>
            <a:fld id="{E0992538-8C1F-431F-A22E-68D7CB0E9938}" type="slidenum">
              <a:rPr lang="en-US" altLang="en-US"/>
              <a:pPr/>
              <a:t>‹#›</a:t>
            </a:fld>
            <a:endParaRPr lang="en-US" altLang="en-US"/>
          </a:p>
        </p:txBody>
      </p:sp>
    </p:spTree>
    <p:extLst>
      <p:ext uri="{BB962C8B-B14F-4D97-AF65-F5344CB8AC3E}">
        <p14:creationId xmlns:p14="http://schemas.microsoft.com/office/powerpoint/2010/main" val="2050634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6318B4-D44D-41E1-8EEB-4ADF2A05EC19}"/>
              </a:ext>
            </a:extLst>
          </p:cNvPr>
          <p:cNvSpPr/>
          <p:nvPr/>
        </p:nvSpPr>
        <p:spPr>
          <a:xfrm>
            <a:off x="0" y="0"/>
            <a:ext cx="40513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54D6FC62-5B63-47B1-9A42-D417C603F77F}"/>
              </a:ext>
            </a:extLst>
          </p:cNvPr>
          <p:cNvSpPr/>
          <p:nvPr/>
        </p:nvSpPr>
        <p:spPr>
          <a:xfrm>
            <a:off x="4040188" y="0"/>
            <a:ext cx="635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13" descr="The Seal of the California Department of Education">
            <a:extLst>
              <a:ext uri="{FF2B5EF4-FFF2-40B4-BE49-F238E27FC236}">
                <a16:creationId xmlns:a16="http://schemas.microsoft.com/office/drawing/2014/main" id="{E0711EA8-9374-4723-B708-0CB0337679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2633" y="374073"/>
            <a:ext cx="3507971" cy="2506286"/>
          </a:xfrm>
        </p:spPr>
        <p:txBody>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272741" y="374073"/>
            <a:ext cx="7631083" cy="5931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82633" y="2926080"/>
            <a:ext cx="3507971"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4">
            <a:extLst>
              <a:ext uri="{FF2B5EF4-FFF2-40B4-BE49-F238E27FC236}">
                <a16:creationId xmlns:a16="http://schemas.microsoft.com/office/drawing/2014/main" id="{3E7ACBD5-E5E7-419A-9596-EA8DF1ABD148}"/>
              </a:ext>
            </a:extLst>
          </p:cNvPr>
          <p:cNvSpPr>
            <a:spLocks noGrp="1"/>
          </p:cNvSpPr>
          <p:nvPr>
            <p:ph type="dt" sz="half" idx="10"/>
          </p:nvPr>
        </p:nvSpPr>
        <p:spPr>
          <a:xfrm>
            <a:off x="465138" y="6459538"/>
            <a:ext cx="2619375" cy="365125"/>
          </a:xfrm>
        </p:spPr>
        <p:txBody>
          <a:bodyPr/>
          <a:lstStyle>
            <a:lvl1pPr algn="l">
              <a:defRPr/>
            </a:lvl1pPr>
          </a:lstStyle>
          <a:p>
            <a:pPr>
              <a:defRPr/>
            </a:pPr>
            <a:fld id="{463FA72A-FEC2-42E9-8FF0-1A565A12174D}" type="datetime1">
              <a:rPr lang="en-US"/>
              <a:pPr>
                <a:defRPr/>
              </a:pPr>
              <a:t>8/13/2024</a:t>
            </a:fld>
            <a:endParaRPr lang="en-US"/>
          </a:p>
        </p:txBody>
      </p:sp>
      <p:sp>
        <p:nvSpPr>
          <p:cNvPr id="9" name="Footer Placeholder 5">
            <a:extLst>
              <a:ext uri="{FF2B5EF4-FFF2-40B4-BE49-F238E27FC236}">
                <a16:creationId xmlns:a16="http://schemas.microsoft.com/office/drawing/2014/main" id="{7238EE42-A1C0-4B25-8DBC-617B1A91A3D6}"/>
              </a:ext>
            </a:extLst>
          </p:cNvPr>
          <p:cNvSpPr>
            <a:spLocks noGrp="1"/>
          </p:cNvSpPr>
          <p:nvPr>
            <p:ph type="ftr" sz="quarter" idx="11"/>
          </p:nvPr>
        </p:nvSpPr>
        <p:spPr>
          <a:xfrm>
            <a:off x="4800600" y="6459538"/>
            <a:ext cx="4648200" cy="365125"/>
          </a:xfrm>
        </p:spPr>
        <p:txBody>
          <a:bodyPr/>
          <a:lstStyle>
            <a:lvl1pPr algn="l">
              <a:defRPr>
                <a:solidFill>
                  <a:schemeClr val="tx2"/>
                </a:solidFill>
              </a:defRPr>
            </a:lvl1pPr>
          </a:lstStyle>
          <a:p>
            <a:pPr>
              <a:defRPr/>
            </a:pPr>
            <a:endParaRPr lang="en-US"/>
          </a:p>
        </p:txBody>
      </p:sp>
      <p:sp>
        <p:nvSpPr>
          <p:cNvPr id="10" name="Slide Number Placeholder 6">
            <a:extLst>
              <a:ext uri="{FF2B5EF4-FFF2-40B4-BE49-F238E27FC236}">
                <a16:creationId xmlns:a16="http://schemas.microsoft.com/office/drawing/2014/main" id="{C5080280-BE61-4EEE-A6D3-98B5A4BF5543}"/>
              </a:ext>
            </a:extLst>
          </p:cNvPr>
          <p:cNvSpPr>
            <a:spLocks noGrp="1"/>
          </p:cNvSpPr>
          <p:nvPr>
            <p:ph type="sldNum" sz="quarter" idx="12"/>
          </p:nvPr>
        </p:nvSpPr>
        <p:spPr/>
        <p:txBody>
          <a:bodyPr/>
          <a:lstStyle>
            <a:lvl1pPr>
              <a:defRPr>
                <a:solidFill>
                  <a:schemeClr val="tx2"/>
                </a:solidFill>
              </a:defRPr>
            </a:lvl1pPr>
          </a:lstStyle>
          <a:p>
            <a:fld id="{CA4CA259-E64F-4C45-902E-B71A103945FE}" type="slidenum">
              <a:rPr lang="en-US" altLang="en-US"/>
              <a:pPr/>
              <a:t>‹#›</a:t>
            </a:fld>
            <a:endParaRPr lang="en-US" altLang="en-US"/>
          </a:p>
        </p:txBody>
      </p:sp>
    </p:spTree>
    <p:extLst>
      <p:ext uri="{BB962C8B-B14F-4D97-AF65-F5344CB8AC3E}">
        <p14:creationId xmlns:p14="http://schemas.microsoft.com/office/powerpoint/2010/main" val="3493757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4020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50C68-7EED-47D2-BE60-509DABB7FC1F}"/>
              </a:ext>
            </a:extLst>
          </p:cNvPr>
          <p:cNvSpPr/>
          <p:nvPr/>
        </p:nvSpPr>
        <p:spPr>
          <a:xfrm>
            <a:off x="3175" y="6418263"/>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6FB54651-3102-469E-83ED-2D31A737108B}"/>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13" descr="The Seal of the California Department of Education">
            <a:extLst>
              <a:ext uri="{FF2B5EF4-FFF2-40B4-BE49-F238E27FC236}">
                <a16:creationId xmlns:a16="http://schemas.microsoft.com/office/drawing/2014/main" id="{0097E5D6-AC0D-4B0D-B02D-7B26950D99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1277C01-ADC5-42CC-B5BD-528FACFE1ED6}"/>
              </a:ext>
            </a:extLst>
          </p:cNvPr>
          <p:cNvSpPr/>
          <p:nvPr/>
        </p:nvSpPr>
        <p:spPr>
          <a:xfrm>
            <a:off x="0" y="6351588"/>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5">
            <a:extLst>
              <a:ext uri="{FF2B5EF4-FFF2-40B4-BE49-F238E27FC236}">
                <a16:creationId xmlns:a16="http://schemas.microsoft.com/office/drawing/2014/main" id="{F61CD05C-E122-42B9-BA41-89D97C40A748}"/>
              </a:ext>
            </a:extLst>
          </p:cNvPr>
          <p:cNvSpPr>
            <a:spLocks noChangeArrowheads="1"/>
          </p:cNvSpPr>
          <p:nvPr userDrawn="1"/>
        </p:nvSpPr>
        <p:spPr bwMode="auto">
          <a:xfrm>
            <a:off x="1096963" y="6505575"/>
            <a:ext cx="99869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en-US" sz="1100" b="1">
                <a:solidFill>
                  <a:schemeClr val="bg1"/>
                </a:solidFill>
              </a:rPr>
              <a:t>Tony Thurmond, </a:t>
            </a:r>
            <a:r>
              <a:rPr lang="en-US" altLang="en-US" sz="1100">
                <a:solidFill>
                  <a:schemeClr val="bg1"/>
                </a:solidFill>
              </a:rPr>
              <a:t>State Superintendent of Public Instruction				        California Department of Education</a:t>
            </a:r>
            <a:endParaRPr lang="en-US" altLang="en-US" sz="1200" b="1">
              <a:solidFill>
                <a:schemeClr val="bg1"/>
              </a:solidFill>
            </a:endParaRPr>
          </a:p>
        </p:txBody>
      </p: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406951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Optio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51742-04BE-44CC-B8F6-755C2CDEB1DE}"/>
              </a:ext>
            </a:extLst>
          </p:cNvPr>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D9AEE75C-7A5F-497D-9163-074BFCD8921E}"/>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13" descr="The Seal of the California Department of Education">
            <a:extLst>
              <a:ext uri="{FF2B5EF4-FFF2-40B4-BE49-F238E27FC236}">
                <a16:creationId xmlns:a16="http://schemas.microsoft.com/office/drawing/2014/main" id="{AD1259A7-925C-49FB-8EA9-0ADD4E6BA18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D20F31DE-B4A2-4421-8FDA-5F0CAFD93247}"/>
              </a:ext>
            </a:extLst>
          </p:cNvPr>
          <p:cNvPicPr>
            <a:picLocks noChangeAspect="1"/>
          </p:cNvPicPr>
          <p:nvPr userDrawn="1"/>
        </p:nvPicPr>
        <p:blipFill>
          <a:blip r:embed="rId3">
            <a:extLst>
              <a:ext uri="{28A0092B-C50C-407E-A947-70E740481C1C}">
                <a14:useLocalDpi xmlns:a14="http://schemas.microsoft.com/office/drawing/2010/main" val="0"/>
              </a:ext>
            </a:extLst>
          </a:blip>
          <a:srcRect l="4675"/>
          <a:stretch>
            <a:fillRect/>
          </a:stretch>
        </p:blipFill>
        <p:spPr bwMode="auto">
          <a:xfrm>
            <a:off x="441325" y="5686425"/>
            <a:ext cx="33321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512BBAD-FD20-4D88-B4E9-710F832472DC}"/>
              </a:ext>
            </a:extLst>
          </p:cNvPr>
          <p:cNvSpPr/>
          <p:nvPr/>
        </p:nvSpPr>
        <p:spPr>
          <a:xfrm>
            <a:off x="0" y="6342063"/>
            <a:ext cx="12188825" cy="650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16">
            <a:extLst>
              <a:ext uri="{FF2B5EF4-FFF2-40B4-BE49-F238E27FC236}">
                <a16:creationId xmlns:a16="http://schemas.microsoft.com/office/drawing/2014/main" id="{9432F4BD-BD0E-4A89-BB32-B3528DA5DB64}"/>
              </a:ext>
            </a:extLst>
          </p:cNvPr>
          <p:cNvSpPr>
            <a:spLocks noChangeArrowheads="1"/>
          </p:cNvSpPr>
          <p:nvPr userDrawn="1"/>
        </p:nvSpPr>
        <p:spPr bwMode="auto">
          <a:xfrm>
            <a:off x="441325" y="6499225"/>
            <a:ext cx="10642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800"/>
              </a:spcBef>
              <a:defRPr/>
            </a:pPr>
            <a:r>
              <a:rPr lang="en-US" altLang="en-US" sz="1100">
                <a:solidFill>
                  <a:schemeClr val="bg1"/>
                </a:solidFill>
              </a:rPr>
              <a:t>Tony Thurmond, State Superintendent of Public Instruction</a:t>
            </a:r>
            <a:endParaRPr lang="en-US" altLang="en-US" sz="1200" b="1">
              <a:solidFill>
                <a:schemeClr val="bg1"/>
              </a:solidFill>
            </a:endParaRPr>
          </a:p>
        </p:txBody>
      </p: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2245924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6D2700-53E8-456A-BE0D-7B2DADE4A107}"/>
              </a:ext>
            </a:extLst>
          </p:cNvPr>
          <p:cNvSpPr/>
          <p:nvPr userDrawn="1"/>
        </p:nvSpPr>
        <p:spPr>
          <a:xfrm>
            <a:off x="0" y="0"/>
            <a:ext cx="1885950" cy="633412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C2EDDDA0-CA22-4A9C-975C-BE7019D4CB3F}"/>
              </a:ext>
            </a:extLst>
          </p:cNvPr>
          <p:cNvSpPr/>
          <p:nvPr userDrawn="1"/>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662F9DD5-675F-4553-B49F-72F199985E35}"/>
              </a:ext>
            </a:extLst>
          </p:cNvPr>
          <p:cNvCxnSpPr/>
          <p:nvPr/>
        </p:nvCxnSpPr>
        <p:spPr>
          <a:xfrm>
            <a:off x="2576513" y="4343400"/>
            <a:ext cx="89884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14" descr="The Seal of the California Department of Education">
            <a:extLst>
              <a:ext uri="{FF2B5EF4-FFF2-40B4-BE49-F238E27FC236}">
                <a16:creationId xmlns:a16="http://schemas.microsoft.com/office/drawing/2014/main" id="{8A8CD85A-7425-4FA8-91EB-F8B1732444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0F5B073-FBF5-4234-A135-C8C2469A36AA}"/>
              </a:ext>
            </a:extLst>
          </p:cNvPr>
          <p:cNvSpPr/>
          <p:nvPr/>
        </p:nvSpPr>
        <p:spPr>
          <a:xfrm>
            <a:off x="0" y="6334125"/>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11" descr="Official Seal of the California Department of Education">
            <a:extLst>
              <a:ext uri="{FF2B5EF4-FFF2-40B4-BE49-F238E27FC236}">
                <a16:creationId xmlns:a16="http://schemas.microsoft.com/office/drawing/2014/main" id="{F245BFBF-F344-434E-98F4-4F0DA70BD67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5425" y="7588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1">
            <a:extLst>
              <a:ext uri="{FF2B5EF4-FFF2-40B4-BE49-F238E27FC236}">
                <a16:creationId xmlns:a16="http://schemas.microsoft.com/office/drawing/2014/main" id="{2BB197E7-EDE1-4971-B750-6B44C1AF1217}"/>
              </a:ext>
            </a:extLst>
          </p:cNvPr>
          <p:cNvSpPr>
            <a:spLocks noChangeArrowheads="1"/>
          </p:cNvSpPr>
          <p:nvPr userDrawn="1"/>
        </p:nvSpPr>
        <p:spPr bwMode="auto">
          <a:xfrm>
            <a:off x="101600" y="2298700"/>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eaLnBrk="1" fontAlgn="auto" hangingPunct="1">
              <a:spcBef>
                <a:spcPts val="0"/>
              </a:spcBef>
              <a:spcAft>
                <a:spcPts val="0"/>
              </a:spcAft>
              <a:defRPr/>
            </a:pPr>
            <a:r>
              <a:rPr lang="en-US" altLang="en-US" sz="1200" b="1">
                <a:solidFill>
                  <a:srgbClr val="070C51"/>
                </a:solidFill>
                <a:latin typeface="Arial" panose="020B0604020202020204" pitchFamily="34" charset="0"/>
              </a:rPr>
              <a:t>TONY THURMOND</a:t>
            </a:r>
            <a:br>
              <a:rPr lang="en-US" altLang="en-US" sz="1000" b="1">
                <a:solidFill>
                  <a:srgbClr val="070C51"/>
                </a:solidFill>
                <a:latin typeface="Arial" panose="020B0604020202020204" pitchFamily="34" charset="0"/>
              </a:rPr>
            </a:br>
            <a:r>
              <a:rPr lang="en-US" altLang="en-US" sz="1000">
                <a:solidFill>
                  <a:srgbClr val="070C51"/>
                </a:solidFill>
                <a:latin typeface="Arial" panose="020B0604020202020204" pitchFamily="34" charset="0"/>
              </a:rPr>
              <a:t>State Superintendent </a:t>
            </a:r>
            <a:br>
              <a:rPr lang="en-US" altLang="en-US" sz="1000">
                <a:solidFill>
                  <a:srgbClr val="070C51"/>
                </a:solidFill>
                <a:latin typeface="Arial" panose="020B0604020202020204" pitchFamily="34" charset="0"/>
              </a:rPr>
            </a:br>
            <a:r>
              <a:rPr lang="en-US" altLang="en-US" sz="1000">
                <a:solidFill>
                  <a:srgbClr val="070C51"/>
                </a:solidFill>
                <a:latin typeface="Arial" panose="020B0604020202020204" pitchFamily="34" charset="0"/>
              </a:rPr>
              <a:t>of Public Instruction</a:t>
            </a:r>
            <a:endParaRPr lang="en-US" altLang="en-US" sz="1000">
              <a:solidFill>
                <a:schemeClr val="tx2"/>
              </a:solidFill>
            </a:endParaRPr>
          </a:p>
        </p:txBody>
      </p:sp>
      <p:sp>
        <p:nvSpPr>
          <p:cNvPr id="2" name="Title 1"/>
          <p:cNvSpPr>
            <a:spLocks noGrp="1"/>
          </p:cNvSpPr>
          <p:nvPr>
            <p:ph type="ctrTitle"/>
          </p:nvPr>
        </p:nvSpPr>
        <p:spPr>
          <a:xfrm>
            <a:off x="2485502" y="758952"/>
            <a:ext cx="9152313"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2485501" y="4455621"/>
            <a:ext cx="9155085"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1462568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defRPr/>
            </a:lvl3pPr>
            <a:lvl4pPr>
              <a:lnSpc>
                <a:spcPct val="100000"/>
              </a:lnSpc>
              <a:spcBef>
                <a:spcPts val="0"/>
              </a:spcBef>
              <a:spcAft>
                <a:spcPts val="1200"/>
              </a:spcAft>
              <a:defRPr/>
            </a:lvl4pPr>
            <a:lvl5pPr>
              <a:lnSpc>
                <a:spcPct val="100000"/>
              </a:lnSpc>
              <a:spcBef>
                <a:spcPts val="0"/>
              </a:spcBef>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CE4A311-ADEE-47EF-AF87-D7898D903CEF}"/>
              </a:ext>
            </a:extLst>
          </p:cNvPr>
          <p:cNvSpPr>
            <a:spLocks noGrp="1"/>
          </p:cNvSpPr>
          <p:nvPr>
            <p:ph type="dt" sz="half" idx="10"/>
          </p:nvPr>
        </p:nvSpPr>
        <p:spPr/>
        <p:txBody>
          <a:bodyPr/>
          <a:lstStyle>
            <a:lvl1pPr>
              <a:defRPr/>
            </a:lvl1pPr>
          </a:lstStyle>
          <a:p>
            <a:pPr>
              <a:defRPr/>
            </a:pPr>
            <a:fld id="{15E981A8-91E5-4491-807B-7D88A1C21648}" type="datetime1">
              <a:rPr lang="en-US"/>
              <a:pPr>
                <a:defRPr/>
              </a:pPr>
              <a:t>8/13/2024</a:t>
            </a:fld>
            <a:endParaRPr lang="en-US"/>
          </a:p>
        </p:txBody>
      </p:sp>
      <p:sp>
        <p:nvSpPr>
          <p:cNvPr id="5" name="Footer Placeholder 4">
            <a:extLst>
              <a:ext uri="{FF2B5EF4-FFF2-40B4-BE49-F238E27FC236}">
                <a16:creationId xmlns:a16="http://schemas.microsoft.com/office/drawing/2014/main" id="{787D3202-9AF8-4C30-8711-14BC64ADEA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461D4B-39D2-44F1-A8FF-063D24D1044C}"/>
              </a:ext>
            </a:extLst>
          </p:cNvPr>
          <p:cNvSpPr>
            <a:spLocks noGrp="1"/>
          </p:cNvSpPr>
          <p:nvPr>
            <p:ph type="sldNum" sz="quarter" idx="12"/>
          </p:nvPr>
        </p:nvSpPr>
        <p:spPr>
          <a:xfrm>
            <a:off x="9825038" y="6456363"/>
            <a:ext cx="1312862" cy="365125"/>
          </a:xfrm>
        </p:spPr>
        <p:txBody>
          <a:bodyPr/>
          <a:lstStyle>
            <a:lvl1pPr>
              <a:defRPr/>
            </a:lvl1pPr>
          </a:lstStyle>
          <a:p>
            <a:fld id="{4E637404-0BCF-4192-AEAE-F6A882F231C4}" type="slidenum">
              <a:rPr lang="en-US" altLang="en-US"/>
              <a:pPr/>
              <a:t>‹#›</a:t>
            </a:fld>
            <a:endParaRPr lang="en-US" altLang="en-US"/>
          </a:p>
        </p:txBody>
      </p:sp>
    </p:spTree>
    <p:extLst>
      <p:ext uri="{BB962C8B-B14F-4D97-AF65-F5344CB8AC3E}">
        <p14:creationId xmlns:p14="http://schemas.microsoft.com/office/powerpoint/2010/main" val="1902464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F194CC-1D3C-497A-9519-E0B7613C0B93}"/>
              </a:ext>
            </a:extLst>
          </p:cNvPr>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A1FE0658-4571-4E98-98B9-EA112BBC4D2D}"/>
              </a:ext>
            </a:extLst>
          </p:cNvPr>
          <p:cNvSpPr/>
          <p:nvPr/>
        </p:nvSpPr>
        <p:spPr>
          <a:xfrm>
            <a:off x="0" y="6326188"/>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D703D2E5-0300-456C-BFE5-047C2EE79FC0}"/>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14" descr="The Seal of the California Department of Education">
            <a:extLst>
              <a:ext uri="{FF2B5EF4-FFF2-40B4-BE49-F238E27FC236}">
                <a16:creationId xmlns:a16="http://schemas.microsoft.com/office/drawing/2014/main" id="{1BF9B2BC-D604-47BF-BCBA-52CFC52F1C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FB625D70-2E13-4E7B-848E-34F476084CD4}"/>
              </a:ext>
            </a:extLst>
          </p:cNvPr>
          <p:cNvSpPr>
            <a:spLocks noGrp="1"/>
          </p:cNvSpPr>
          <p:nvPr>
            <p:ph type="dt" sz="half" idx="10"/>
          </p:nvPr>
        </p:nvSpPr>
        <p:spPr/>
        <p:txBody>
          <a:bodyPr/>
          <a:lstStyle>
            <a:lvl1pPr>
              <a:defRPr/>
            </a:lvl1pPr>
          </a:lstStyle>
          <a:p>
            <a:pPr>
              <a:defRPr/>
            </a:pPr>
            <a:fld id="{ACD36073-7F29-4783-B129-B0D95059D523}" type="datetime1">
              <a:rPr lang="en-US"/>
              <a:pPr>
                <a:defRPr/>
              </a:pPr>
              <a:t>8/13/2024</a:t>
            </a:fld>
            <a:endParaRPr lang="en-US"/>
          </a:p>
        </p:txBody>
      </p:sp>
      <p:sp>
        <p:nvSpPr>
          <p:cNvPr id="9" name="Footer Placeholder 4">
            <a:extLst>
              <a:ext uri="{FF2B5EF4-FFF2-40B4-BE49-F238E27FC236}">
                <a16:creationId xmlns:a16="http://schemas.microsoft.com/office/drawing/2014/main" id="{B67E9CA8-8AB6-4D13-9D22-D3699EC9DCA9}"/>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7CD03111-A3E2-43EC-9441-CD98419884A3}"/>
              </a:ext>
            </a:extLst>
          </p:cNvPr>
          <p:cNvSpPr>
            <a:spLocks noGrp="1"/>
          </p:cNvSpPr>
          <p:nvPr>
            <p:ph type="sldNum" sz="quarter" idx="12"/>
          </p:nvPr>
        </p:nvSpPr>
        <p:spPr/>
        <p:txBody>
          <a:bodyPr/>
          <a:lstStyle>
            <a:lvl1pPr>
              <a:defRPr/>
            </a:lvl1pPr>
          </a:lstStyle>
          <a:p>
            <a:fld id="{7CFAF50B-9EBD-4137-9B36-5A5A6C1154CC}" type="slidenum">
              <a:rPr lang="en-US" altLang="en-US"/>
              <a:pPr/>
              <a:t>‹#›</a:t>
            </a:fld>
            <a:endParaRPr lang="en-US" altLang="en-US"/>
          </a:p>
        </p:txBody>
      </p:sp>
    </p:spTree>
    <p:extLst>
      <p:ext uri="{BB962C8B-B14F-4D97-AF65-F5344CB8AC3E}">
        <p14:creationId xmlns:p14="http://schemas.microsoft.com/office/powerpoint/2010/main" val="812739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Side-by-Sid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3"/>
            <a:ext cx="4937760" cy="4388811"/>
          </a:xfrm>
        </p:spPr>
        <p:txBody>
          <a:bodyPr/>
          <a:lstStyle>
            <a:lvl1pPr>
              <a:lnSpc>
                <a:spcPct val="100000"/>
              </a:lnSpc>
              <a:spcBef>
                <a:spcPts val="0"/>
              </a:spcBef>
              <a:spcAft>
                <a:spcPts val="1200"/>
              </a:spcAft>
              <a:buClrTx/>
              <a:defRPr/>
            </a:lvl1pPr>
            <a:lvl2pPr>
              <a:lnSpc>
                <a:spcPct val="100000"/>
              </a:lnSpc>
              <a:spcBef>
                <a:spcPts val="0"/>
              </a:spcBef>
              <a:spcAft>
                <a:spcPts val="1200"/>
              </a:spcAft>
              <a:buClrTx/>
              <a:defRPr/>
            </a:lvl2pPr>
            <a:lvl3pPr>
              <a:lnSpc>
                <a:spcPct val="100000"/>
              </a:lnSpc>
              <a:spcBef>
                <a:spcPts val="0"/>
              </a:spcBef>
              <a:spcAft>
                <a:spcPts val="1200"/>
              </a:spcAft>
              <a:buClrTx/>
              <a:defRPr/>
            </a:lvl3pPr>
            <a:lvl4pPr>
              <a:lnSpc>
                <a:spcPct val="100000"/>
              </a:lnSpc>
              <a:spcBef>
                <a:spcPts val="0"/>
              </a:spcBef>
              <a:spcAft>
                <a:spcPts val="1200"/>
              </a:spcAft>
              <a:buClrTx/>
              <a:defRPr/>
            </a:lvl4pPr>
            <a:lvl5pPr>
              <a:lnSpc>
                <a:spcPct val="100000"/>
              </a:lnSpc>
              <a:spcBef>
                <a:spcPts val="0"/>
              </a:spcBef>
              <a:spcAft>
                <a:spcPts val="1200"/>
              </a:spcAft>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4"/>
            <a:ext cx="4937760" cy="4388809"/>
          </a:xfrm>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defRPr/>
            </a:lvl3pPr>
            <a:lvl4pPr>
              <a:lnSpc>
                <a:spcPct val="100000"/>
              </a:lnSpc>
              <a:spcBef>
                <a:spcPts val="0"/>
              </a:spcBef>
              <a:spcAft>
                <a:spcPts val="1200"/>
              </a:spcAft>
              <a:defRPr/>
            </a:lvl4pPr>
            <a:lvl5pPr>
              <a:lnSpc>
                <a:spcPct val="100000"/>
              </a:lnSpc>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7F9FB14-C4F1-46F9-80E7-B9DBDB95563F}"/>
              </a:ext>
            </a:extLst>
          </p:cNvPr>
          <p:cNvSpPr>
            <a:spLocks noGrp="1"/>
          </p:cNvSpPr>
          <p:nvPr>
            <p:ph type="dt" sz="half" idx="10"/>
          </p:nvPr>
        </p:nvSpPr>
        <p:spPr/>
        <p:txBody>
          <a:bodyPr/>
          <a:lstStyle>
            <a:lvl1pPr>
              <a:defRPr/>
            </a:lvl1pPr>
          </a:lstStyle>
          <a:p>
            <a:pPr>
              <a:defRPr/>
            </a:pPr>
            <a:fld id="{6AD589DE-1D23-4154-AB24-3A77D9603C35}" type="datetime1">
              <a:rPr lang="en-US"/>
              <a:pPr>
                <a:defRPr/>
              </a:pPr>
              <a:t>8/13/2024</a:t>
            </a:fld>
            <a:endParaRPr lang="en-US"/>
          </a:p>
        </p:txBody>
      </p:sp>
      <p:sp>
        <p:nvSpPr>
          <p:cNvPr id="6" name="Footer Placeholder 4">
            <a:extLst>
              <a:ext uri="{FF2B5EF4-FFF2-40B4-BE49-F238E27FC236}">
                <a16:creationId xmlns:a16="http://schemas.microsoft.com/office/drawing/2014/main" id="{39B784CD-FFA0-43F2-B943-4B7962C424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2E8003-8CE6-441E-BA01-0721D74F82C0}"/>
              </a:ext>
            </a:extLst>
          </p:cNvPr>
          <p:cNvSpPr>
            <a:spLocks noGrp="1"/>
          </p:cNvSpPr>
          <p:nvPr>
            <p:ph type="sldNum" sz="quarter" idx="12"/>
          </p:nvPr>
        </p:nvSpPr>
        <p:spPr/>
        <p:txBody>
          <a:bodyPr/>
          <a:lstStyle>
            <a:lvl1pPr>
              <a:defRPr/>
            </a:lvl1pPr>
          </a:lstStyle>
          <a:p>
            <a:fld id="{0560CF5E-9218-46D4-A0AE-B5C073203588}" type="slidenum">
              <a:rPr lang="en-US" altLang="en-US"/>
              <a:pPr/>
              <a:t>‹#›</a:t>
            </a:fld>
            <a:endParaRPr lang="en-US" altLang="en-US"/>
          </a:p>
        </p:txBody>
      </p:sp>
    </p:spTree>
    <p:extLst>
      <p:ext uri="{BB962C8B-B14F-4D97-AF65-F5344CB8AC3E}">
        <p14:creationId xmlns:p14="http://schemas.microsoft.com/office/powerpoint/2010/main" val="3781403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Above and Below">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10058402" cy="2144375"/>
          </a:xfrm>
        </p:spPr>
        <p:txBody>
          <a:bodyPr/>
          <a:lstStyle>
            <a:lvl1pPr>
              <a:lnSpc>
                <a:spcPct val="100000"/>
              </a:lnSpc>
              <a:spcBef>
                <a:spcPts val="0"/>
              </a:spcBef>
              <a:spcAft>
                <a:spcPts val="1200"/>
              </a:spcAft>
              <a:buClrTx/>
              <a:defRPr/>
            </a:lvl1pPr>
            <a:lvl2pPr>
              <a:lnSpc>
                <a:spcPct val="100000"/>
              </a:lnSpc>
              <a:spcBef>
                <a:spcPts val="0"/>
              </a:spcBef>
              <a:spcAft>
                <a:spcPts val="1200"/>
              </a:spcAft>
              <a:buClrTx/>
              <a:defRPr/>
            </a:lvl2pPr>
            <a:lvl3pPr>
              <a:lnSpc>
                <a:spcPct val="100000"/>
              </a:lnSpc>
              <a:spcBef>
                <a:spcPts val="0"/>
              </a:spcBef>
              <a:spcAft>
                <a:spcPts val="1200"/>
              </a:spcAft>
              <a:buClrTx/>
              <a:defRPr/>
            </a:lvl3pPr>
            <a:lvl4pPr>
              <a:lnSpc>
                <a:spcPct val="100000"/>
              </a:lnSpc>
              <a:spcBef>
                <a:spcPts val="0"/>
              </a:spcBef>
              <a:spcAft>
                <a:spcPts val="1200"/>
              </a:spcAft>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1097278" y="4098483"/>
            <a:ext cx="10058402" cy="2144375"/>
          </a:xfrm>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defRPr/>
            </a:lvl3pPr>
            <a:lvl4pPr>
              <a:lnSpc>
                <a:spcPct val="100000"/>
              </a:lnSpc>
              <a:spcBef>
                <a:spcPts val="0"/>
              </a:spcBef>
              <a:spcAft>
                <a:spcPts val="12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a:extLst>
              <a:ext uri="{FF2B5EF4-FFF2-40B4-BE49-F238E27FC236}">
                <a16:creationId xmlns:a16="http://schemas.microsoft.com/office/drawing/2014/main" id="{80EBFFC6-3556-408E-AC00-E9D2D8D74F01}"/>
              </a:ext>
            </a:extLst>
          </p:cNvPr>
          <p:cNvSpPr>
            <a:spLocks noGrp="1"/>
          </p:cNvSpPr>
          <p:nvPr>
            <p:ph type="dt" sz="half" idx="10"/>
          </p:nvPr>
        </p:nvSpPr>
        <p:spPr/>
        <p:txBody>
          <a:bodyPr/>
          <a:lstStyle>
            <a:lvl1pPr>
              <a:defRPr/>
            </a:lvl1pPr>
          </a:lstStyle>
          <a:p>
            <a:pPr>
              <a:defRPr/>
            </a:pPr>
            <a:fld id="{606C9720-3113-4235-8581-8BEEB5D1E889}" type="datetime1">
              <a:rPr lang="en-US"/>
              <a:pPr>
                <a:defRPr/>
              </a:pPr>
              <a:t>8/13/2024</a:t>
            </a:fld>
            <a:endParaRPr lang="en-US"/>
          </a:p>
        </p:txBody>
      </p:sp>
      <p:sp>
        <p:nvSpPr>
          <p:cNvPr id="6" name="Footer Placeholder 4">
            <a:extLst>
              <a:ext uri="{FF2B5EF4-FFF2-40B4-BE49-F238E27FC236}">
                <a16:creationId xmlns:a16="http://schemas.microsoft.com/office/drawing/2014/main" id="{5F5DC885-B364-499B-9C4E-C3854A617F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04073D0-53C7-45D2-9510-99F586AD6B46}"/>
              </a:ext>
            </a:extLst>
          </p:cNvPr>
          <p:cNvSpPr>
            <a:spLocks noGrp="1"/>
          </p:cNvSpPr>
          <p:nvPr>
            <p:ph type="sldNum" sz="quarter" idx="12"/>
          </p:nvPr>
        </p:nvSpPr>
        <p:spPr/>
        <p:txBody>
          <a:bodyPr/>
          <a:lstStyle>
            <a:lvl1pPr>
              <a:defRPr/>
            </a:lvl1pPr>
          </a:lstStyle>
          <a:p>
            <a:fld id="{D7869434-AF86-4081-9855-15F8C7A21A7E}" type="slidenum">
              <a:rPr lang="en-US" altLang="en-US"/>
              <a:pPr/>
              <a:t>‹#›</a:t>
            </a:fld>
            <a:endParaRPr lang="en-US" altLang="en-US"/>
          </a:p>
        </p:txBody>
      </p:sp>
    </p:spTree>
    <p:extLst>
      <p:ext uri="{BB962C8B-B14F-4D97-AF65-F5344CB8AC3E}">
        <p14:creationId xmlns:p14="http://schemas.microsoft.com/office/powerpoint/2010/main" val="235235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Optio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51742-04BE-44CC-B8F6-755C2CDEB1DE}"/>
              </a:ext>
            </a:extLst>
          </p:cNvPr>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D9AEE75C-7A5F-497D-9163-074BFCD8921E}"/>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13" descr="The Seal of the California Department of Education">
            <a:extLst>
              <a:ext uri="{FF2B5EF4-FFF2-40B4-BE49-F238E27FC236}">
                <a16:creationId xmlns:a16="http://schemas.microsoft.com/office/drawing/2014/main" id="{AD1259A7-925C-49FB-8EA9-0ADD4E6BA18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D20F31DE-B4A2-4421-8FDA-5F0CAFD93247}"/>
              </a:ext>
            </a:extLst>
          </p:cNvPr>
          <p:cNvPicPr>
            <a:picLocks noChangeAspect="1"/>
          </p:cNvPicPr>
          <p:nvPr userDrawn="1"/>
        </p:nvPicPr>
        <p:blipFill>
          <a:blip r:embed="rId3">
            <a:extLst>
              <a:ext uri="{28A0092B-C50C-407E-A947-70E740481C1C}">
                <a14:useLocalDpi xmlns:a14="http://schemas.microsoft.com/office/drawing/2010/main" val="0"/>
              </a:ext>
            </a:extLst>
          </a:blip>
          <a:srcRect l="4675"/>
          <a:stretch>
            <a:fillRect/>
          </a:stretch>
        </p:blipFill>
        <p:spPr bwMode="auto">
          <a:xfrm>
            <a:off x="441325" y="5686425"/>
            <a:ext cx="33321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512BBAD-FD20-4D88-B4E9-710F832472DC}"/>
              </a:ext>
            </a:extLst>
          </p:cNvPr>
          <p:cNvSpPr/>
          <p:nvPr/>
        </p:nvSpPr>
        <p:spPr>
          <a:xfrm>
            <a:off x="0" y="6342063"/>
            <a:ext cx="12188825" cy="650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16">
            <a:extLst>
              <a:ext uri="{FF2B5EF4-FFF2-40B4-BE49-F238E27FC236}">
                <a16:creationId xmlns:a16="http://schemas.microsoft.com/office/drawing/2014/main" id="{9432F4BD-BD0E-4A89-BB32-B3528DA5DB64}"/>
              </a:ext>
            </a:extLst>
          </p:cNvPr>
          <p:cNvSpPr>
            <a:spLocks noChangeArrowheads="1"/>
          </p:cNvSpPr>
          <p:nvPr userDrawn="1"/>
        </p:nvSpPr>
        <p:spPr bwMode="auto">
          <a:xfrm>
            <a:off x="441325" y="6499225"/>
            <a:ext cx="10642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800"/>
              </a:spcBef>
              <a:defRPr/>
            </a:pPr>
            <a:r>
              <a:rPr lang="en-US" altLang="en-US" sz="1100">
                <a:solidFill>
                  <a:schemeClr val="bg1"/>
                </a:solidFill>
              </a:rPr>
              <a:t>Tony Thurmond, State Superintendent of Public Instruction</a:t>
            </a:r>
            <a:endParaRPr lang="en-US" altLang="en-US" sz="1200" b="1">
              <a:solidFill>
                <a:schemeClr val="bg1"/>
              </a:solidFill>
            </a:endParaRPr>
          </a:p>
        </p:txBody>
      </p: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1808623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Autofit/>
          </a:bodyPr>
          <a:lstStyle>
            <a:lvl1pPr marL="0" indent="0" algn="ctr">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defRPr/>
            </a:lvl3pPr>
            <a:lvl4pPr>
              <a:lnSpc>
                <a:spcPct val="100000"/>
              </a:lnSpc>
              <a:spcBef>
                <a:spcPts val="0"/>
              </a:spcBef>
              <a:spcAft>
                <a:spcPts val="1200"/>
              </a:spcAft>
              <a:defRPr/>
            </a:lvl4pPr>
            <a:lvl5pPr>
              <a:lnSpc>
                <a:spcPct val="100000"/>
              </a:lnSpc>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Autofit/>
          </a:bodyPr>
          <a:lstStyle>
            <a:lvl1pPr marL="0" indent="0" algn="ctr">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defRPr/>
            </a:lvl3pPr>
            <a:lvl4pPr>
              <a:lnSpc>
                <a:spcPct val="100000"/>
              </a:lnSpc>
              <a:spcBef>
                <a:spcPts val="0"/>
              </a:spcBef>
              <a:spcAft>
                <a:spcPts val="1200"/>
              </a:spcAft>
              <a:defRPr/>
            </a:lvl4pPr>
            <a:lvl5pPr>
              <a:lnSpc>
                <a:spcPct val="100000"/>
              </a:lnSpc>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E7E63CF-8F3B-4C30-9C00-78F0D111DA03}"/>
              </a:ext>
            </a:extLst>
          </p:cNvPr>
          <p:cNvSpPr>
            <a:spLocks noGrp="1"/>
          </p:cNvSpPr>
          <p:nvPr>
            <p:ph type="dt" sz="half" idx="10"/>
          </p:nvPr>
        </p:nvSpPr>
        <p:spPr/>
        <p:txBody>
          <a:bodyPr/>
          <a:lstStyle>
            <a:lvl1pPr>
              <a:defRPr/>
            </a:lvl1pPr>
          </a:lstStyle>
          <a:p>
            <a:pPr>
              <a:defRPr/>
            </a:pPr>
            <a:fld id="{802EEDF6-43A4-4ED2-B191-CF324E9C084D}" type="datetime1">
              <a:rPr lang="en-US"/>
              <a:pPr>
                <a:defRPr/>
              </a:pPr>
              <a:t>8/13/2024</a:t>
            </a:fld>
            <a:endParaRPr lang="en-US"/>
          </a:p>
        </p:txBody>
      </p:sp>
      <p:sp>
        <p:nvSpPr>
          <p:cNvPr id="8" name="Footer Placeholder 4">
            <a:extLst>
              <a:ext uri="{FF2B5EF4-FFF2-40B4-BE49-F238E27FC236}">
                <a16:creationId xmlns:a16="http://schemas.microsoft.com/office/drawing/2014/main" id="{ED8AC113-979F-4EDC-8190-056D363599C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C8839DC-EAB8-4EB2-B902-EF8790053658}"/>
              </a:ext>
            </a:extLst>
          </p:cNvPr>
          <p:cNvSpPr>
            <a:spLocks noGrp="1"/>
          </p:cNvSpPr>
          <p:nvPr>
            <p:ph type="sldNum" sz="quarter" idx="12"/>
          </p:nvPr>
        </p:nvSpPr>
        <p:spPr/>
        <p:txBody>
          <a:bodyPr/>
          <a:lstStyle>
            <a:lvl1pPr>
              <a:defRPr/>
            </a:lvl1pPr>
          </a:lstStyle>
          <a:p>
            <a:fld id="{17AF7A2B-343F-48E0-93E4-6FA14D015882}" type="slidenum">
              <a:rPr lang="en-US" altLang="en-US"/>
              <a:pPr/>
              <a:t>‹#›</a:t>
            </a:fld>
            <a:endParaRPr lang="en-US" altLang="en-US"/>
          </a:p>
        </p:txBody>
      </p:sp>
    </p:spTree>
    <p:extLst>
      <p:ext uri="{BB962C8B-B14F-4D97-AF65-F5344CB8AC3E}">
        <p14:creationId xmlns:p14="http://schemas.microsoft.com/office/powerpoint/2010/main" val="3533327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F712069-A5ED-419C-8045-EDF1DAE95B81}"/>
              </a:ext>
            </a:extLst>
          </p:cNvPr>
          <p:cNvSpPr>
            <a:spLocks noGrp="1"/>
          </p:cNvSpPr>
          <p:nvPr>
            <p:ph type="dt" sz="half" idx="10"/>
          </p:nvPr>
        </p:nvSpPr>
        <p:spPr/>
        <p:txBody>
          <a:bodyPr/>
          <a:lstStyle>
            <a:lvl1pPr>
              <a:defRPr/>
            </a:lvl1pPr>
          </a:lstStyle>
          <a:p>
            <a:pPr>
              <a:defRPr/>
            </a:pPr>
            <a:fld id="{C0BE6C6F-6F05-40A5-A7BE-A52703239F5E}" type="datetime1">
              <a:rPr lang="en-US"/>
              <a:pPr>
                <a:defRPr/>
              </a:pPr>
              <a:t>8/13/2024</a:t>
            </a:fld>
            <a:endParaRPr lang="en-US"/>
          </a:p>
        </p:txBody>
      </p:sp>
      <p:sp>
        <p:nvSpPr>
          <p:cNvPr id="4" name="Footer Placeholder 4">
            <a:extLst>
              <a:ext uri="{FF2B5EF4-FFF2-40B4-BE49-F238E27FC236}">
                <a16:creationId xmlns:a16="http://schemas.microsoft.com/office/drawing/2014/main" id="{C3BDB2EF-BCF6-46ED-BF6B-C12A62E3429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DC11AEE-E514-494C-ACF3-76AA7B7A7009}"/>
              </a:ext>
            </a:extLst>
          </p:cNvPr>
          <p:cNvSpPr>
            <a:spLocks noGrp="1"/>
          </p:cNvSpPr>
          <p:nvPr>
            <p:ph type="sldNum" sz="quarter" idx="12"/>
          </p:nvPr>
        </p:nvSpPr>
        <p:spPr/>
        <p:txBody>
          <a:bodyPr/>
          <a:lstStyle>
            <a:lvl1pPr>
              <a:defRPr/>
            </a:lvl1pPr>
          </a:lstStyle>
          <a:p>
            <a:fld id="{E0992538-8C1F-431F-A22E-68D7CB0E9938}" type="slidenum">
              <a:rPr lang="en-US" altLang="en-US"/>
              <a:pPr/>
              <a:t>‹#›</a:t>
            </a:fld>
            <a:endParaRPr lang="en-US" altLang="en-US"/>
          </a:p>
        </p:txBody>
      </p:sp>
    </p:spTree>
    <p:extLst>
      <p:ext uri="{BB962C8B-B14F-4D97-AF65-F5344CB8AC3E}">
        <p14:creationId xmlns:p14="http://schemas.microsoft.com/office/powerpoint/2010/main" val="1969783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CE361-7A9C-B4F0-B380-4212AB20A0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9A3A35-9B28-86C6-E132-BB31A9A38199}"/>
              </a:ext>
            </a:extLst>
          </p:cNvPr>
          <p:cNvSpPr>
            <a:spLocks noGrp="1"/>
          </p:cNvSpPr>
          <p:nvPr>
            <p:ph type="dt" sz="half" idx="10"/>
          </p:nvPr>
        </p:nvSpPr>
        <p:spPr/>
        <p:txBody>
          <a:bodyPr/>
          <a:lstStyle/>
          <a:p>
            <a:pPr>
              <a:defRPr/>
            </a:pPr>
            <a:fld id="{2750CDC1-944D-48FD-91A9-13A256572382}" type="datetime1">
              <a:rPr lang="en-US" smtClean="0"/>
              <a:pPr>
                <a:defRPr/>
              </a:pPr>
              <a:t>8/13/2024</a:t>
            </a:fld>
            <a:endParaRPr lang="en-US"/>
          </a:p>
        </p:txBody>
      </p:sp>
      <p:sp>
        <p:nvSpPr>
          <p:cNvPr id="4" name="Footer Placeholder 3">
            <a:extLst>
              <a:ext uri="{FF2B5EF4-FFF2-40B4-BE49-F238E27FC236}">
                <a16:creationId xmlns:a16="http://schemas.microsoft.com/office/drawing/2014/main" id="{8E2D6C2A-73A8-195C-B25E-4182CAE4919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7A452B2F-9A4B-BE1E-A7AE-E801F93C5E25}"/>
              </a:ext>
            </a:extLst>
          </p:cNvPr>
          <p:cNvSpPr>
            <a:spLocks noGrp="1"/>
          </p:cNvSpPr>
          <p:nvPr>
            <p:ph type="sldNum" sz="quarter" idx="12"/>
          </p:nvPr>
        </p:nvSpPr>
        <p:spPr/>
        <p:txBody>
          <a:bodyPr/>
          <a:lstStyle/>
          <a:p>
            <a:fld id="{656B5D5F-D17C-47AF-ABAD-5B5AC67F55FA}" type="slidenum">
              <a:rPr lang="en-US" altLang="en-US" smtClean="0"/>
              <a:pPr/>
              <a:t>‹#›</a:t>
            </a:fld>
            <a:endParaRPr lang="en-US" altLang="en-US"/>
          </a:p>
        </p:txBody>
      </p:sp>
    </p:spTree>
    <p:extLst>
      <p:ext uri="{BB962C8B-B14F-4D97-AF65-F5344CB8AC3E}">
        <p14:creationId xmlns:p14="http://schemas.microsoft.com/office/powerpoint/2010/main" val="1309481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6318B4-D44D-41E1-8EEB-4ADF2A05EC19}"/>
              </a:ext>
            </a:extLst>
          </p:cNvPr>
          <p:cNvSpPr/>
          <p:nvPr/>
        </p:nvSpPr>
        <p:spPr>
          <a:xfrm>
            <a:off x="0" y="0"/>
            <a:ext cx="40513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54D6FC62-5B63-47B1-9A42-D417C603F77F}"/>
              </a:ext>
            </a:extLst>
          </p:cNvPr>
          <p:cNvSpPr/>
          <p:nvPr/>
        </p:nvSpPr>
        <p:spPr>
          <a:xfrm>
            <a:off x="4040188" y="0"/>
            <a:ext cx="635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13" descr="The Seal of the California Department of Education">
            <a:extLst>
              <a:ext uri="{FF2B5EF4-FFF2-40B4-BE49-F238E27FC236}">
                <a16:creationId xmlns:a16="http://schemas.microsoft.com/office/drawing/2014/main" id="{E0711EA8-9374-4723-B708-0CB0337679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2633" y="374073"/>
            <a:ext cx="3507971" cy="2506286"/>
          </a:xfrm>
        </p:spPr>
        <p:txBody>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272741" y="374073"/>
            <a:ext cx="7631083" cy="5931131"/>
          </a:xfrm>
        </p:spPr>
        <p:txBody>
          <a:bodyPr/>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defRPr/>
            </a:lvl3pPr>
            <a:lvl4pPr>
              <a:lnSpc>
                <a:spcPct val="100000"/>
              </a:lnSpc>
              <a:spcBef>
                <a:spcPts val="0"/>
              </a:spcBef>
              <a:spcAft>
                <a:spcPts val="1200"/>
              </a:spcAft>
              <a:defRPr/>
            </a:lvl4pPr>
            <a:lvl5pPr>
              <a:lnSpc>
                <a:spcPct val="100000"/>
              </a:lnSpc>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82633" y="2926080"/>
            <a:ext cx="3507971"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4">
            <a:extLst>
              <a:ext uri="{FF2B5EF4-FFF2-40B4-BE49-F238E27FC236}">
                <a16:creationId xmlns:a16="http://schemas.microsoft.com/office/drawing/2014/main" id="{3E7ACBD5-E5E7-419A-9596-EA8DF1ABD148}"/>
              </a:ext>
            </a:extLst>
          </p:cNvPr>
          <p:cNvSpPr>
            <a:spLocks noGrp="1"/>
          </p:cNvSpPr>
          <p:nvPr>
            <p:ph type="dt" sz="half" idx="10"/>
          </p:nvPr>
        </p:nvSpPr>
        <p:spPr>
          <a:xfrm>
            <a:off x="465138" y="6459538"/>
            <a:ext cx="2619375" cy="365125"/>
          </a:xfrm>
        </p:spPr>
        <p:txBody>
          <a:bodyPr/>
          <a:lstStyle>
            <a:lvl1pPr algn="l">
              <a:defRPr/>
            </a:lvl1pPr>
          </a:lstStyle>
          <a:p>
            <a:pPr>
              <a:defRPr/>
            </a:pPr>
            <a:fld id="{463FA72A-FEC2-42E9-8FF0-1A565A12174D}" type="datetime1">
              <a:rPr lang="en-US"/>
              <a:pPr>
                <a:defRPr/>
              </a:pPr>
              <a:t>8/13/2024</a:t>
            </a:fld>
            <a:endParaRPr lang="en-US"/>
          </a:p>
        </p:txBody>
      </p:sp>
      <p:sp>
        <p:nvSpPr>
          <p:cNvPr id="9" name="Footer Placeholder 5">
            <a:extLst>
              <a:ext uri="{FF2B5EF4-FFF2-40B4-BE49-F238E27FC236}">
                <a16:creationId xmlns:a16="http://schemas.microsoft.com/office/drawing/2014/main" id="{7238EE42-A1C0-4B25-8DBC-617B1A91A3D6}"/>
              </a:ext>
            </a:extLst>
          </p:cNvPr>
          <p:cNvSpPr>
            <a:spLocks noGrp="1"/>
          </p:cNvSpPr>
          <p:nvPr>
            <p:ph type="ftr" sz="quarter" idx="11"/>
          </p:nvPr>
        </p:nvSpPr>
        <p:spPr>
          <a:xfrm>
            <a:off x="4800600" y="6459538"/>
            <a:ext cx="4648200" cy="365125"/>
          </a:xfrm>
        </p:spPr>
        <p:txBody>
          <a:bodyPr/>
          <a:lstStyle>
            <a:lvl1pPr algn="l">
              <a:defRPr>
                <a:solidFill>
                  <a:schemeClr val="tx2"/>
                </a:solidFill>
              </a:defRPr>
            </a:lvl1pPr>
          </a:lstStyle>
          <a:p>
            <a:pPr>
              <a:defRPr/>
            </a:pPr>
            <a:endParaRPr lang="en-US"/>
          </a:p>
        </p:txBody>
      </p:sp>
      <p:sp>
        <p:nvSpPr>
          <p:cNvPr id="10" name="Slide Number Placeholder 6">
            <a:extLst>
              <a:ext uri="{FF2B5EF4-FFF2-40B4-BE49-F238E27FC236}">
                <a16:creationId xmlns:a16="http://schemas.microsoft.com/office/drawing/2014/main" id="{C5080280-BE61-4EEE-A6D3-98B5A4BF5543}"/>
              </a:ext>
            </a:extLst>
          </p:cNvPr>
          <p:cNvSpPr>
            <a:spLocks noGrp="1"/>
          </p:cNvSpPr>
          <p:nvPr>
            <p:ph type="sldNum" sz="quarter" idx="12"/>
          </p:nvPr>
        </p:nvSpPr>
        <p:spPr/>
        <p:txBody>
          <a:bodyPr/>
          <a:lstStyle>
            <a:lvl1pPr>
              <a:defRPr>
                <a:solidFill>
                  <a:schemeClr val="tx2"/>
                </a:solidFill>
              </a:defRPr>
            </a:lvl1pPr>
          </a:lstStyle>
          <a:p>
            <a:fld id="{CA4CA259-E64F-4C45-902E-B71A103945FE}" type="slidenum">
              <a:rPr lang="en-US" altLang="en-US"/>
              <a:pPr/>
              <a:t>‹#›</a:t>
            </a:fld>
            <a:endParaRPr lang="en-US" altLang="en-US"/>
          </a:p>
        </p:txBody>
      </p:sp>
    </p:spTree>
    <p:extLst>
      <p:ext uri="{BB962C8B-B14F-4D97-AF65-F5344CB8AC3E}">
        <p14:creationId xmlns:p14="http://schemas.microsoft.com/office/powerpoint/2010/main" val="2830600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50C68-7EED-47D2-BE60-509DABB7FC1F}"/>
              </a:ext>
            </a:extLst>
          </p:cNvPr>
          <p:cNvSpPr/>
          <p:nvPr/>
        </p:nvSpPr>
        <p:spPr>
          <a:xfrm>
            <a:off x="3175" y="6418263"/>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6FB54651-3102-469E-83ED-2D31A737108B}"/>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13" descr="The Seal of the California Department of Education">
            <a:extLst>
              <a:ext uri="{FF2B5EF4-FFF2-40B4-BE49-F238E27FC236}">
                <a16:creationId xmlns:a16="http://schemas.microsoft.com/office/drawing/2014/main" id="{0097E5D6-AC0D-4B0D-B02D-7B26950D99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1277C01-ADC5-42CC-B5BD-528FACFE1ED6}"/>
              </a:ext>
            </a:extLst>
          </p:cNvPr>
          <p:cNvSpPr/>
          <p:nvPr/>
        </p:nvSpPr>
        <p:spPr>
          <a:xfrm>
            <a:off x="0" y="6351588"/>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5">
            <a:extLst>
              <a:ext uri="{FF2B5EF4-FFF2-40B4-BE49-F238E27FC236}">
                <a16:creationId xmlns:a16="http://schemas.microsoft.com/office/drawing/2014/main" id="{F61CD05C-E122-42B9-BA41-89D97C40A748}"/>
              </a:ext>
            </a:extLst>
          </p:cNvPr>
          <p:cNvSpPr>
            <a:spLocks noChangeArrowheads="1"/>
          </p:cNvSpPr>
          <p:nvPr userDrawn="1"/>
        </p:nvSpPr>
        <p:spPr bwMode="auto">
          <a:xfrm>
            <a:off x="1096963" y="6505575"/>
            <a:ext cx="99869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en-US" sz="1100" b="1">
                <a:solidFill>
                  <a:schemeClr val="bg1"/>
                </a:solidFill>
              </a:rPr>
              <a:t>Tony Thurmond, </a:t>
            </a:r>
            <a:r>
              <a:rPr lang="en-US" altLang="en-US" sz="1100">
                <a:solidFill>
                  <a:schemeClr val="bg1"/>
                </a:solidFill>
              </a:rPr>
              <a:t>State Superintendent of Public Instruction				        California Department of Education</a:t>
            </a:r>
            <a:endParaRPr lang="en-US" altLang="en-US" sz="1200" b="1">
              <a:solidFill>
                <a:schemeClr val="bg1"/>
              </a:solidFill>
            </a:endParaRPr>
          </a:p>
        </p:txBody>
      </p: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2391916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Optio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51742-04BE-44CC-B8F6-755C2CDEB1DE}"/>
              </a:ext>
            </a:extLst>
          </p:cNvPr>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D9AEE75C-7A5F-497D-9163-074BFCD8921E}"/>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13" descr="The Seal of the California Department of Education">
            <a:extLst>
              <a:ext uri="{FF2B5EF4-FFF2-40B4-BE49-F238E27FC236}">
                <a16:creationId xmlns:a16="http://schemas.microsoft.com/office/drawing/2014/main" id="{AD1259A7-925C-49FB-8EA9-0ADD4E6BA18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D20F31DE-B4A2-4421-8FDA-5F0CAFD93247}"/>
              </a:ext>
            </a:extLst>
          </p:cNvPr>
          <p:cNvPicPr>
            <a:picLocks noChangeAspect="1"/>
          </p:cNvPicPr>
          <p:nvPr userDrawn="1"/>
        </p:nvPicPr>
        <p:blipFill>
          <a:blip r:embed="rId3">
            <a:extLst>
              <a:ext uri="{28A0092B-C50C-407E-A947-70E740481C1C}">
                <a14:useLocalDpi xmlns:a14="http://schemas.microsoft.com/office/drawing/2010/main" val="0"/>
              </a:ext>
            </a:extLst>
          </a:blip>
          <a:srcRect l="4675"/>
          <a:stretch>
            <a:fillRect/>
          </a:stretch>
        </p:blipFill>
        <p:spPr bwMode="auto">
          <a:xfrm>
            <a:off x="441325" y="5686425"/>
            <a:ext cx="33321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512BBAD-FD20-4D88-B4E9-710F832472DC}"/>
              </a:ext>
            </a:extLst>
          </p:cNvPr>
          <p:cNvSpPr/>
          <p:nvPr/>
        </p:nvSpPr>
        <p:spPr>
          <a:xfrm>
            <a:off x="0" y="6342063"/>
            <a:ext cx="12188825" cy="650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16">
            <a:extLst>
              <a:ext uri="{FF2B5EF4-FFF2-40B4-BE49-F238E27FC236}">
                <a16:creationId xmlns:a16="http://schemas.microsoft.com/office/drawing/2014/main" id="{9432F4BD-BD0E-4A89-BB32-B3528DA5DB64}"/>
              </a:ext>
            </a:extLst>
          </p:cNvPr>
          <p:cNvSpPr>
            <a:spLocks noChangeArrowheads="1"/>
          </p:cNvSpPr>
          <p:nvPr userDrawn="1"/>
        </p:nvSpPr>
        <p:spPr bwMode="auto">
          <a:xfrm>
            <a:off x="441325" y="6499225"/>
            <a:ext cx="10642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800"/>
              </a:spcBef>
              <a:defRPr/>
            </a:pPr>
            <a:r>
              <a:rPr lang="en-US" altLang="en-US" sz="1100">
                <a:solidFill>
                  <a:schemeClr val="bg1"/>
                </a:solidFill>
              </a:rPr>
              <a:t>Tony Thurmond, State Superintendent of Public Instruction</a:t>
            </a:r>
            <a:endParaRPr lang="en-US" altLang="en-US" sz="1200" b="1">
              <a:solidFill>
                <a:schemeClr val="bg1"/>
              </a:solidFill>
            </a:endParaRPr>
          </a:p>
        </p:txBody>
      </p: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2325323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6D2700-53E8-456A-BE0D-7B2DADE4A107}"/>
              </a:ext>
            </a:extLst>
          </p:cNvPr>
          <p:cNvSpPr/>
          <p:nvPr userDrawn="1"/>
        </p:nvSpPr>
        <p:spPr>
          <a:xfrm>
            <a:off x="0" y="0"/>
            <a:ext cx="1885950" cy="633412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C2EDDDA0-CA22-4A9C-975C-BE7019D4CB3F}"/>
              </a:ext>
            </a:extLst>
          </p:cNvPr>
          <p:cNvSpPr/>
          <p:nvPr userDrawn="1"/>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662F9DD5-675F-4553-B49F-72F199985E35}"/>
              </a:ext>
            </a:extLst>
          </p:cNvPr>
          <p:cNvCxnSpPr/>
          <p:nvPr/>
        </p:nvCxnSpPr>
        <p:spPr>
          <a:xfrm>
            <a:off x="2576513" y="4343400"/>
            <a:ext cx="89884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14" descr="The Seal of the California Department of Education">
            <a:extLst>
              <a:ext uri="{FF2B5EF4-FFF2-40B4-BE49-F238E27FC236}">
                <a16:creationId xmlns:a16="http://schemas.microsoft.com/office/drawing/2014/main" id="{8A8CD85A-7425-4FA8-91EB-F8B1732444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0F5B073-FBF5-4234-A135-C8C2469A36AA}"/>
              </a:ext>
            </a:extLst>
          </p:cNvPr>
          <p:cNvSpPr/>
          <p:nvPr/>
        </p:nvSpPr>
        <p:spPr>
          <a:xfrm>
            <a:off x="0" y="6334125"/>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11" descr="Official Seal of the California Department of Education">
            <a:extLst>
              <a:ext uri="{FF2B5EF4-FFF2-40B4-BE49-F238E27FC236}">
                <a16:creationId xmlns:a16="http://schemas.microsoft.com/office/drawing/2014/main" id="{F245BFBF-F344-434E-98F4-4F0DA70BD67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5425" y="7588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1">
            <a:extLst>
              <a:ext uri="{FF2B5EF4-FFF2-40B4-BE49-F238E27FC236}">
                <a16:creationId xmlns:a16="http://schemas.microsoft.com/office/drawing/2014/main" id="{2BB197E7-EDE1-4971-B750-6B44C1AF1217}"/>
              </a:ext>
            </a:extLst>
          </p:cNvPr>
          <p:cNvSpPr>
            <a:spLocks noChangeArrowheads="1"/>
          </p:cNvSpPr>
          <p:nvPr userDrawn="1"/>
        </p:nvSpPr>
        <p:spPr bwMode="auto">
          <a:xfrm>
            <a:off x="101600" y="2298700"/>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eaLnBrk="1" fontAlgn="auto" hangingPunct="1">
              <a:spcBef>
                <a:spcPts val="0"/>
              </a:spcBef>
              <a:spcAft>
                <a:spcPts val="0"/>
              </a:spcAft>
              <a:defRPr/>
            </a:pPr>
            <a:r>
              <a:rPr lang="en-US" altLang="en-US" sz="1200" b="1">
                <a:solidFill>
                  <a:srgbClr val="070C51"/>
                </a:solidFill>
                <a:latin typeface="Arial" panose="020B0604020202020204" pitchFamily="34" charset="0"/>
              </a:rPr>
              <a:t>TONY THURMOND</a:t>
            </a:r>
            <a:br>
              <a:rPr lang="en-US" altLang="en-US" sz="1000" b="1">
                <a:solidFill>
                  <a:srgbClr val="070C51"/>
                </a:solidFill>
                <a:latin typeface="Arial" panose="020B0604020202020204" pitchFamily="34" charset="0"/>
              </a:rPr>
            </a:br>
            <a:r>
              <a:rPr lang="en-US" altLang="en-US" sz="1000">
                <a:solidFill>
                  <a:srgbClr val="070C51"/>
                </a:solidFill>
                <a:latin typeface="Arial" panose="020B0604020202020204" pitchFamily="34" charset="0"/>
              </a:rPr>
              <a:t>State Superintendent </a:t>
            </a:r>
            <a:br>
              <a:rPr lang="en-US" altLang="en-US" sz="1000">
                <a:solidFill>
                  <a:srgbClr val="070C51"/>
                </a:solidFill>
                <a:latin typeface="Arial" panose="020B0604020202020204" pitchFamily="34" charset="0"/>
              </a:rPr>
            </a:br>
            <a:r>
              <a:rPr lang="en-US" altLang="en-US" sz="1000">
                <a:solidFill>
                  <a:srgbClr val="070C51"/>
                </a:solidFill>
                <a:latin typeface="Arial" panose="020B0604020202020204" pitchFamily="34" charset="0"/>
              </a:rPr>
              <a:t>of Public Instruction</a:t>
            </a:r>
            <a:endParaRPr lang="en-US" altLang="en-US" sz="1000">
              <a:solidFill>
                <a:schemeClr val="tx2"/>
              </a:solidFill>
            </a:endParaRPr>
          </a:p>
        </p:txBody>
      </p:sp>
      <p:sp>
        <p:nvSpPr>
          <p:cNvPr id="2" name="Title 1"/>
          <p:cNvSpPr>
            <a:spLocks noGrp="1"/>
          </p:cNvSpPr>
          <p:nvPr>
            <p:ph type="ctrTitle"/>
          </p:nvPr>
        </p:nvSpPr>
        <p:spPr>
          <a:xfrm>
            <a:off x="2485502" y="758952"/>
            <a:ext cx="9152313"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2485501" y="4455621"/>
            <a:ext cx="9155085"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2327746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4A311-ADEE-47EF-AF87-D7898D903CEF}"/>
              </a:ext>
            </a:extLst>
          </p:cNvPr>
          <p:cNvSpPr>
            <a:spLocks noGrp="1"/>
          </p:cNvSpPr>
          <p:nvPr>
            <p:ph type="dt" sz="half" idx="10"/>
          </p:nvPr>
        </p:nvSpPr>
        <p:spPr/>
        <p:txBody>
          <a:bodyPr/>
          <a:lstStyle>
            <a:lvl1pPr>
              <a:defRPr/>
            </a:lvl1pPr>
          </a:lstStyle>
          <a:p>
            <a:pPr>
              <a:defRPr/>
            </a:pPr>
            <a:fld id="{15E981A8-91E5-4491-807B-7D88A1C21648}" type="datetime1">
              <a:rPr lang="en-US"/>
              <a:pPr>
                <a:defRPr/>
              </a:pPr>
              <a:t>8/13/2024</a:t>
            </a:fld>
            <a:endParaRPr lang="en-US"/>
          </a:p>
        </p:txBody>
      </p:sp>
      <p:sp>
        <p:nvSpPr>
          <p:cNvPr id="5" name="Footer Placeholder 4">
            <a:extLst>
              <a:ext uri="{FF2B5EF4-FFF2-40B4-BE49-F238E27FC236}">
                <a16:creationId xmlns:a16="http://schemas.microsoft.com/office/drawing/2014/main" id="{787D3202-9AF8-4C30-8711-14BC64ADEA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461D4B-39D2-44F1-A8FF-063D24D1044C}"/>
              </a:ext>
            </a:extLst>
          </p:cNvPr>
          <p:cNvSpPr>
            <a:spLocks noGrp="1"/>
          </p:cNvSpPr>
          <p:nvPr>
            <p:ph type="sldNum" sz="quarter" idx="12"/>
          </p:nvPr>
        </p:nvSpPr>
        <p:spPr>
          <a:xfrm>
            <a:off x="9825038" y="6456363"/>
            <a:ext cx="1312862" cy="365125"/>
          </a:xfrm>
        </p:spPr>
        <p:txBody>
          <a:bodyPr/>
          <a:lstStyle>
            <a:lvl1pPr>
              <a:defRPr/>
            </a:lvl1pPr>
          </a:lstStyle>
          <a:p>
            <a:fld id="{4E637404-0BCF-4192-AEAE-F6A882F231C4}" type="slidenum">
              <a:rPr lang="en-US" altLang="en-US"/>
              <a:pPr/>
              <a:t>‹#›</a:t>
            </a:fld>
            <a:endParaRPr lang="en-US" altLang="en-US"/>
          </a:p>
        </p:txBody>
      </p:sp>
    </p:spTree>
    <p:extLst>
      <p:ext uri="{BB962C8B-B14F-4D97-AF65-F5344CB8AC3E}">
        <p14:creationId xmlns:p14="http://schemas.microsoft.com/office/powerpoint/2010/main" val="3559155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F194CC-1D3C-497A-9519-E0B7613C0B93}"/>
              </a:ext>
            </a:extLst>
          </p:cNvPr>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A1FE0658-4571-4E98-98B9-EA112BBC4D2D}"/>
              </a:ext>
            </a:extLst>
          </p:cNvPr>
          <p:cNvSpPr/>
          <p:nvPr/>
        </p:nvSpPr>
        <p:spPr>
          <a:xfrm>
            <a:off x="0" y="6326188"/>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D703D2E5-0300-456C-BFE5-047C2EE79FC0}"/>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14" descr="The Seal of the California Department of Education">
            <a:extLst>
              <a:ext uri="{FF2B5EF4-FFF2-40B4-BE49-F238E27FC236}">
                <a16:creationId xmlns:a16="http://schemas.microsoft.com/office/drawing/2014/main" id="{1BF9B2BC-D604-47BF-BCBA-52CFC52F1C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FB625D70-2E13-4E7B-848E-34F476084CD4}"/>
              </a:ext>
            </a:extLst>
          </p:cNvPr>
          <p:cNvSpPr>
            <a:spLocks noGrp="1"/>
          </p:cNvSpPr>
          <p:nvPr>
            <p:ph type="dt" sz="half" idx="10"/>
          </p:nvPr>
        </p:nvSpPr>
        <p:spPr/>
        <p:txBody>
          <a:bodyPr/>
          <a:lstStyle>
            <a:lvl1pPr>
              <a:defRPr/>
            </a:lvl1pPr>
          </a:lstStyle>
          <a:p>
            <a:pPr>
              <a:defRPr/>
            </a:pPr>
            <a:fld id="{ACD36073-7F29-4783-B129-B0D95059D523}" type="datetime1">
              <a:rPr lang="en-US"/>
              <a:pPr>
                <a:defRPr/>
              </a:pPr>
              <a:t>8/13/2024</a:t>
            </a:fld>
            <a:endParaRPr lang="en-US"/>
          </a:p>
        </p:txBody>
      </p:sp>
      <p:sp>
        <p:nvSpPr>
          <p:cNvPr id="9" name="Footer Placeholder 4">
            <a:extLst>
              <a:ext uri="{FF2B5EF4-FFF2-40B4-BE49-F238E27FC236}">
                <a16:creationId xmlns:a16="http://schemas.microsoft.com/office/drawing/2014/main" id="{B67E9CA8-8AB6-4D13-9D22-D3699EC9DCA9}"/>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7CD03111-A3E2-43EC-9441-CD98419884A3}"/>
              </a:ext>
            </a:extLst>
          </p:cNvPr>
          <p:cNvSpPr>
            <a:spLocks noGrp="1"/>
          </p:cNvSpPr>
          <p:nvPr>
            <p:ph type="sldNum" sz="quarter" idx="12"/>
          </p:nvPr>
        </p:nvSpPr>
        <p:spPr/>
        <p:txBody>
          <a:bodyPr/>
          <a:lstStyle>
            <a:lvl1pPr>
              <a:defRPr/>
            </a:lvl1pPr>
          </a:lstStyle>
          <a:p>
            <a:fld id="{7CFAF50B-9EBD-4137-9B36-5A5A6C1154CC}" type="slidenum">
              <a:rPr lang="en-US" altLang="en-US"/>
              <a:pPr/>
              <a:t>‹#›</a:t>
            </a:fld>
            <a:endParaRPr lang="en-US" altLang="en-US"/>
          </a:p>
        </p:txBody>
      </p:sp>
    </p:spTree>
    <p:extLst>
      <p:ext uri="{BB962C8B-B14F-4D97-AF65-F5344CB8AC3E}">
        <p14:creationId xmlns:p14="http://schemas.microsoft.com/office/powerpoint/2010/main" val="2938293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Side-by-Sid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3"/>
            <a:ext cx="4937760" cy="4388811"/>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4"/>
            <a:ext cx="4937760" cy="4388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7F9FB14-C4F1-46F9-80E7-B9DBDB95563F}"/>
              </a:ext>
            </a:extLst>
          </p:cNvPr>
          <p:cNvSpPr>
            <a:spLocks noGrp="1"/>
          </p:cNvSpPr>
          <p:nvPr>
            <p:ph type="dt" sz="half" idx="10"/>
          </p:nvPr>
        </p:nvSpPr>
        <p:spPr/>
        <p:txBody>
          <a:bodyPr/>
          <a:lstStyle>
            <a:lvl1pPr>
              <a:defRPr/>
            </a:lvl1pPr>
          </a:lstStyle>
          <a:p>
            <a:pPr>
              <a:defRPr/>
            </a:pPr>
            <a:fld id="{6AD589DE-1D23-4154-AB24-3A77D9603C35}" type="datetime1">
              <a:rPr lang="en-US"/>
              <a:pPr>
                <a:defRPr/>
              </a:pPr>
              <a:t>8/13/2024</a:t>
            </a:fld>
            <a:endParaRPr lang="en-US"/>
          </a:p>
        </p:txBody>
      </p:sp>
      <p:sp>
        <p:nvSpPr>
          <p:cNvPr id="6" name="Footer Placeholder 4">
            <a:extLst>
              <a:ext uri="{FF2B5EF4-FFF2-40B4-BE49-F238E27FC236}">
                <a16:creationId xmlns:a16="http://schemas.microsoft.com/office/drawing/2014/main" id="{39B784CD-FFA0-43F2-B943-4B7962C424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2E8003-8CE6-441E-BA01-0721D74F82C0}"/>
              </a:ext>
            </a:extLst>
          </p:cNvPr>
          <p:cNvSpPr>
            <a:spLocks noGrp="1"/>
          </p:cNvSpPr>
          <p:nvPr>
            <p:ph type="sldNum" sz="quarter" idx="12"/>
          </p:nvPr>
        </p:nvSpPr>
        <p:spPr/>
        <p:txBody>
          <a:bodyPr/>
          <a:lstStyle>
            <a:lvl1pPr>
              <a:defRPr/>
            </a:lvl1pPr>
          </a:lstStyle>
          <a:p>
            <a:fld id="{0560CF5E-9218-46D4-A0AE-B5C073203588}" type="slidenum">
              <a:rPr lang="en-US" altLang="en-US"/>
              <a:pPr/>
              <a:t>‹#›</a:t>
            </a:fld>
            <a:endParaRPr lang="en-US" altLang="en-US"/>
          </a:p>
        </p:txBody>
      </p:sp>
    </p:spTree>
    <p:extLst>
      <p:ext uri="{BB962C8B-B14F-4D97-AF65-F5344CB8AC3E}">
        <p14:creationId xmlns:p14="http://schemas.microsoft.com/office/powerpoint/2010/main" val="215788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6D2700-53E8-456A-BE0D-7B2DADE4A107}"/>
              </a:ext>
            </a:extLst>
          </p:cNvPr>
          <p:cNvSpPr/>
          <p:nvPr userDrawn="1"/>
        </p:nvSpPr>
        <p:spPr>
          <a:xfrm>
            <a:off x="0" y="0"/>
            <a:ext cx="1885950" cy="633412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C2EDDDA0-CA22-4A9C-975C-BE7019D4CB3F}"/>
              </a:ext>
            </a:extLst>
          </p:cNvPr>
          <p:cNvSpPr/>
          <p:nvPr userDrawn="1"/>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662F9DD5-675F-4553-B49F-72F199985E35}"/>
              </a:ext>
            </a:extLst>
          </p:cNvPr>
          <p:cNvCxnSpPr/>
          <p:nvPr/>
        </p:nvCxnSpPr>
        <p:spPr>
          <a:xfrm>
            <a:off x="2576513" y="4343400"/>
            <a:ext cx="89884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14" descr="The Seal of the California Department of Education">
            <a:extLst>
              <a:ext uri="{FF2B5EF4-FFF2-40B4-BE49-F238E27FC236}">
                <a16:creationId xmlns:a16="http://schemas.microsoft.com/office/drawing/2014/main" id="{8A8CD85A-7425-4FA8-91EB-F8B1732444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0F5B073-FBF5-4234-A135-C8C2469A36AA}"/>
              </a:ext>
            </a:extLst>
          </p:cNvPr>
          <p:cNvSpPr/>
          <p:nvPr/>
        </p:nvSpPr>
        <p:spPr>
          <a:xfrm>
            <a:off x="0" y="6334125"/>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11" descr="Official Seal of the California Department of Education">
            <a:extLst>
              <a:ext uri="{FF2B5EF4-FFF2-40B4-BE49-F238E27FC236}">
                <a16:creationId xmlns:a16="http://schemas.microsoft.com/office/drawing/2014/main" id="{F245BFBF-F344-434E-98F4-4F0DA70BD67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5425" y="7588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1">
            <a:extLst>
              <a:ext uri="{FF2B5EF4-FFF2-40B4-BE49-F238E27FC236}">
                <a16:creationId xmlns:a16="http://schemas.microsoft.com/office/drawing/2014/main" id="{2BB197E7-EDE1-4971-B750-6B44C1AF1217}"/>
              </a:ext>
            </a:extLst>
          </p:cNvPr>
          <p:cNvSpPr>
            <a:spLocks noChangeArrowheads="1"/>
          </p:cNvSpPr>
          <p:nvPr userDrawn="1"/>
        </p:nvSpPr>
        <p:spPr bwMode="auto">
          <a:xfrm>
            <a:off x="101600" y="2298700"/>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eaLnBrk="1" fontAlgn="auto" hangingPunct="1">
              <a:spcBef>
                <a:spcPts val="0"/>
              </a:spcBef>
              <a:spcAft>
                <a:spcPts val="0"/>
              </a:spcAft>
              <a:defRPr/>
            </a:pPr>
            <a:r>
              <a:rPr lang="en-US" altLang="en-US" sz="1200" b="1">
                <a:solidFill>
                  <a:srgbClr val="070C51"/>
                </a:solidFill>
                <a:latin typeface="Arial" panose="020B0604020202020204" pitchFamily="34" charset="0"/>
              </a:rPr>
              <a:t>TONY THURMOND</a:t>
            </a:r>
            <a:br>
              <a:rPr lang="en-US" altLang="en-US" sz="1000" b="1">
                <a:solidFill>
                  <a:srgbClr val="070C51"/>
                </a:solidFill>
                <a:latin typeface="Arial" panose="020B0604020202020204" pitchFamily="34" charset="0"/>
              </a:rPr>
            </a:br>
            <a:r>
              <a:rPr lang="en-US" altLang="en-US" sz="1000">
                <a:solidFill>
                  <a:srgbClr val="070C51"/>
                </a:solidFill>
                <a:latin typeface="Arial" panose="020B0604020202020204" pitchFamily="34" charset="0"/>
              </a:rPr>
              <a:t>State Superintendent </a:t>
            </a:r>
            <a:br>
              <a:rPr lang="en-US" altLang="en-US" sz="1000">
                <a:solidFill>
                  <a:srgbClr val="070C51"/>
                </a:solidFill>
                <a:latin typeface="Arial" panose="020B0604020202020204" pitchFamily="34" charset="0"/>
              </a:rPr>
            </a:br>
            <a:r>
              <a:rPr lang="en-US" altLang="en-US" sz="1000">
                <a:solidFill>
                  <a:srgbClr val="070C51"/>
                </a:solidFill>
                <a:latin typeface="Arial" panose="020B0604020202020204" pitchFamily="34" charset="0"/>
              </a:rPr>
              <a:t>of Public Instruction</a:t>
            </a:r>
            <a:endParaRPr lang="en-US" altLang="en-US" sz="1000">
              <a:solidFill>
                <a:schemeClr val="tx2"/>
              </a:solidFill>
            </a:endParaRPr>
          </a:p>
        </p:txBody>
      </p:sp>
      <p:sp>
        <p:nvSpPr>
          <p:cNvPr id="2" name="Title 1"/>
          <p:cNvSpPr>
            <a:spLocks noGrp="1"/>
          </p:cNvSpPr>
          <p:nvPr>
            <p:ph type="ctrTitle"/>
          </p:nvPr>
        </p:nvSpPr>
        <p:spPr>
          <a:xfrm>
            <a:off x="2485502" y="758952"/>
            <a:ext cx="9152313"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2485501" y="4455621"/>
            <a:ext cx="9155085"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35080004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Above and Below">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10058402" cy="2144375"/>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1097278" y="4098483"/>
            <a:ext cx="10058402" cy="21443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a:extLst>
              <a:ext uri="{FF2B5EF4-FFF2-40B4-BE49-F238E27FC236}">
                <a16:creationId xmlns:a16="http://schemas.microsoft.com/office/drawing/2014/main" id="{80EBFFC6-3556-408E-AC00-E9D2D8D74F01}"/>
              </a:ext>
            </a:extLst>
          </p:cNvPr>
          <p:cNvSpPr>
            <a:spLocks noGrp="1"/>
          </p:cNvSpPr>
          <p:nvPr>
            <p:ph type="dt" sz="half" idx="10"/>
          </p:nvPr>
        </p:nvSpPr>
        <p:spPr/>
        <p:txBody>
          <a:bodyPr/>
          <a:lstStyle>
            <a:lvl1pPr>
              <a:defRPr/>
            </a:lvl1pPr>
          </a:lstStyle>
          <a:p>
            <a:pPr>
              <a:defRPr/>
            </a:pPr>
            <a:fld id="{606C9720-3113-4235-8581-8BEEB5D1E889}" type="datetime1">
              <a:rPr lang="en-US"/>
              <a:pPr>
                <a:defRPr/>
              </a:pPr>
              <a:t>8/13/2024</a:t>
            </a:fld>
            <a:endParaRPr lang="en-US"/>
          </a:p>
        </p:txBody>
      </p:sp>
      <p:sp>
        <p:nvSpPr>
          <p:cNvPr id="6" name="Footer Placeholder 4">
            <a:extLst>
              <a:ext uri="{FF2B5EF4-FFF2-40B4-BE49-F238E27FC236}">
                <a16:creationId xmlns:a16="http://schemas.microsoft.com/office/drawing/2014/main" id="{5F5DC885-B364-499B-9C4E-C3854A617F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04073D0-53C7-45D2-9510-99F586AD6B46}"/>
              </a:ext>
            </a:extLst>
          </p:cNvPr>
          <p:cNvSpPr>
            <a:spLocks noGrp="1"/>
          </p:cNvSpPr>
          <p:nvPr>
            <p:ph type="sldNum" sz="quarter" idx="12"/>
          </p:nvPr>
        </p:nvSpPr>
        <p:spPr/>
        <p:txBody>
          <a:bodyPr/>
          <a:lstStyle>
            <a:lvl1pPr>
              <a:defRPr/>
            </a:lvl1pPr>
          </a:lstStyle>
          <a:p>
            <a:fld id="{D7869434-AF86-4081-9855-15F8C7A21A7E}" type="slidenum">
              <a:rPr lang="en-US" altLang="en-US"/>
              <a:pPr/>
              <a:t>‹#›</a:t>
            </a:fld>
            <a:endParaRPr lang="en-US" altLang="en-US"/>
          </a:p>
        </p:txBody>
      </p:sp>
    </p:spTree>
    <p:extLst>
      <p:ext uri="{BB962C8B-B14F-4D97-AF65-F5344CB8AC3E}">
        <p14:creationId xmlns:p14="http://schemas.microsoft.com/office/powerpoint/2010/main" val="3253132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Autofit/>
          </a:bodyPr>
          <a:lstStyle>
            <a:lvl1pPr marL="0" indent="0" algn="ctr">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Autofit/>
          </a:bodyPr>
          <a:lstStyle>
            <a:lvl1pPr marL="0" indent="0" algn="ctr">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E7E63CF-8F3B-4C30-9C00-78F0D111DA03}"/>
              </a:ext>
            </a:extLst>
          </p:cNvPr>
          <p:cNvSpPr>
            <a:spLocks noGrp="1"/>
          </p:cNvSpPr>
          <p:nvPr>
            <p:ph type="dt" sz="half" idx="10"/>
          </p:nvPr>
        </p:nvSpPr>
        <p:spPr/>
        <p:txBody>
          <a:bodyPr/>
          <a:lstStyle>
            <a:lvl1pPr>
              <a:defRPr/>
            </a:lvl1pPr>
          </a:lstStyle>
          <a:p>
            <a:pPr>
              <a:defRPr/>
            </a:pPr>
            <a:fld id="{802EEDF6-43A4-4ED2-B191-CF324E9C084D}" type="datetime1">
              <a:rPr lang="en-US"/>
              <a:pPr>
                <a:defRPr/>
              </a:pPr>
              <a:t>8/13/2024</a:t>
            </a:fld>
            <a:endParaRPr lang="en-US"/>
          </a:p>
        </p:txBody>
      </p:sp>
      <p:sp>
        <p:nvSpPr>
          <p:cNvPr id="8" name="Footer Placeholder 4">
            <a:extLst>
              <a:ext uri="{FF2B5EF4-FFF2-40B4-BE49-F238E27FC236}">
                <a16:creationId xmlns:a16="http://schemas.microsoft.com/office/drawing/2014/main" id="{ED8AC113-979F-4EDC-8190-056D363599C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C8839DC-EAB8-4EB2-B902-EF8790053658}"/>
              </a:ext>
            </a:extLst>
          </p:cNvPr>
          <p:cNvSpPr>
            <a:spLocks noGrp="1"/>
          </p:cNvSpPr>
          <p:nvPr>
            <p:ph type="sldNum" sz="quarter" idx="12"/>
          </p:nvPr>
        </p:nvSpPr>
        <p:spPr/>
        <p:txBody>
          <a:bodyPr/>
          <a:lstStyle>
            <a:lvl1pPr>
              <a:defRPr/>
            </a:lvl1pPr>
          </a:lstStyle>
          <a:p>
            <a:fld id="{17AF7A2B-343F-48E0-93E4-6FA14D015882}" type="slidenum">
              <a:rPr lang="en-US" altLang="en-US"/>
              <a:pPr/>
              <a:t>‹#›</a:t>
            </a:fld>
            <a:endParaRPr lang="en-US" altLang="en-US"/>
          </a:p>
        </p:txBody>
      </p:sp>
    </p:spTree>
    <p:extLst>
      <p:ext uri="{BB962C8B-B14F-4D97-AF65-F5344CB8AC3E}">
        <p14:creationId xmlns:p14="http://schemas.microsoft.com/office/powerpoint/2010/main" val="2881065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F712069-A5ED-419C-8045-EDF1DAE95B81}"/>
              </a:ext>
            </a:extLst>
          </p:cNvPr>
          <p:cNvSpPr>
            <a:spLocks noGrp="1"/>
          </p:cNvSpPr>
          <p:nvPr>
            <p:ph type="dt" sz="half" idx="10"/>
          </p:nvPr>
        </p:nvSpPr>
        <p:spPr/>
        <p:txBody>
          <a:bodyPr/>
          <a:lstStyle>
            <a:lvl1pPr>
              <a:defRPr/>
            </a:lvl1pPr>
          </a:lstStyle>
          <a:p>
            <a:pPr>
              <a:defRPr/>
            </a:pPr>
            <a:fld id="{C0BE6C6F-6F05-40A5-A7BE-A52703239F5E}" type="datetime1">
              <a:rPr lang="en-US"/>
              <a:pPr>
                <a:defRPr/>
              </a:pPr>
              <a:t>8/13/2024</a:t>
            </a:fld>
            <a:endParaRPr lang="en-US"/>
          </a:p>
        </p:txBody>
      </p:sp>
      <p:sp>
        <p:nvSpPr>
          <p:cNvPr id="4" name="Footer Placeholder 4">
            <a:extLst>
              <a:ext uri="{FF2B5EF4-FFF2-40B4-BE49-F238E27FC236}">
                <a16:creationId xmlns:a16="http://schemas.microsoft.com/office/drawing/2014/main" id="{C3BDB2EF-BCF6-46ED-BF6B-C12A62E3429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DC11AEE-E514-494C-ACF3-76AA7B7A7009}"/>
              </a:ext>
            </a:extLst>
          </p:cNvPr>
          <p:cNvSpPr>
            <a:spLocks noGrp="1"/>
          </p:cNvSpPr>
          <p:nvPr>
            <p:ph type="sldNum" sz="quarter" idx="12"/>
          </p:nvPr>
        </p:nvSpPr>
        <p:spPr/>
        <p:txBody>
          <a:bodyPr/>
          <a:lstStyle>
            <a:lvl1pPr>
              <a:defRPr/>
            </a:lvl1pPr>
          </a:lstStyle>
          <a:p>
            <a:fld id="{E0992538-8C1F-431F-A22E-68D7CB0E9938}" type="slidenum">
              <a:rPr lang="en-US" altLang="en-US"/>
              <a:pPr/>
              <a:t>‹#›</a:t>
            </a:fld>
            <a:endParaRPr lang="en-US" altLang="en-US"/>
          </a:p>
        </p:txBody>
      </p:sp>
    </p:spTree>
    <p:extLst>
      <p:ext uri="{BB962C8B-B14F-4D97-AF65-F5344CB8AC3E}">
        <p14:creationId xmlns:p14="http://schemas.microsoft.com/office/powerpoint/2010/main" val="1636119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6318B4-D44D-41E1-8EEB-4ADF2A05EC19}"/>
              </a:ext>
            </a:extLst>
          </p:cNvPr>
          <p:cNvSpPr/>
          <p:nvPr/>
        </p:nvSpPr>
        <p:spPr>
          <a:xfrm>
            <a:off x="0" y="0"/>
            <a:ext cx="40513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54D6FC62-5B63-47B1-9A42-D417C603F77F}"/>
              </a:ext>
            </a:extLst>
          </p:cNvPr>
          <p:cNvSpPr/>
          <p:nvPr/>
        </p:nvSpPr>
        <p:spPr>
          <a:xfrm>
            <a:off x="4040188" y="0"/>
            <a:ext cx="635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13" descr="The Seal of the California Department of Education">
            <a:extLst>
              <a:ext uri="{FF2B5EF4-FFF2-40B4-BE49-F238E27FC236}">
                <a16:creationId xmlns:a16="http://schemas.microsoft.com/office/drawing/2014/main" id="{E0711EA8-9374-4723-B708-0CB0337679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2633" y="374073"/>
            <a:ext cx="3507971" cy="2506286"/>
          </a:xfrm>
        </p:spPr>
        <p:txBody>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272741" y="374073"/>
            <a:ext cx="7631083" cy="5931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82633" y="2926080"/>
            <a:ext cx="3507971"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4">
            <a:extLst>
              <a:ext uri="{FF2B5EF4-FFF2-40B4-BE49-F238E27FC236}">
                <a16:creationId xmlns:a16="http://schemas.microsoft.com/office/drawing/2014/main" id="{3E7ACBD5-E5E7-419A-9596-EA8DF1ABD148}"/>
              </a:ext>
            </a:extLst>
          </p:cNvPr>
          <p:cNvSpPr>
            <a:spLocks noGrp="1"/>
          </p:cNvSpPr>
          <p:nvPr>
            <p:ph type="dt" sz="half" idx="10"/>
          </p:nvPr>
        </p:nvSpPr>
        <p:spPr>
          <a:xfrm>
            <a:off x="465138" y="6459538"/>
            <a:ext cx="2619375" cy="365125"/>
          </a:xfrm>
        </p:spPr>
        <p:txBody>
          <a:bodyPr/>
          <a:lstStyle>
            <a:lvl1pPr algn="l">
              <a:defRPr/>
            </a:lvl1pPr>
          </a:lstStyle>
          <a:p>
            <a:pPr>
              <a:defRPr/>
            </a:pPr>
            <a:fld id="{463FA72A-FEC2-42E9-8FF0-1A565A12174D}" type="datetime1">
              <a:rPr lang="en-US"/>
              <a:pPr>
                <a:defRPr/>
              </a:pPr>
              <a:t>8/13/2024</a:t>
            </a:fld>
            <a:endParaRPr lang="en-US"/>
          </a:p>
        </p:txBody>
      </p:sp>
      <p:sp>
        <p:nvSpPr>
          <p:cNvPr id="9" name="Footer Placeholder 5">
            <a:extLst>
              <a:ext uri="{FF2B5EF4-FFF2-40B4-BE49-F238E27FC236}">
                <a16:creationId xmlns:a16="http://schemas.microsoft.com/office/drawing/2014/main" id="{7238EE42-A1C0-4B25-8DBC-617B1A91A3D6}"/>
              </a:ext>
            </a:extLst>
          </p:cNvPr>
          <p:cNvSpPr>
            <a:spLocks noGrp="1"/>
          </p:cNvSpPr>
          <p:nvPr>
            <p:ph type="ftr" sz="quarter" idx="11"/>
          </p:nvPr>
        </p:nvSpPr>
        <p:spPr>
          <a:xfrm>
            <a:off x="4800600" y="6459538"/>
            <a:ext cx="4648200" cy="365125"/>
          </a:xfrm>
        </p:spPr>
        <p:txBody>
          <a:bodyPr/>
          <a:lstStyle>
            <a:lvl1pPr algn="l">
              <a:defRPr>
                <a:solidFill>
                  <a:schemeClr val="tx2"/>
                </a:solidFill>
              </a:defRPr>
            </a:lvl1pPr>
          </a:lstStyle>
          <a:p>
            <a:pPr>
              <a:defRPr/>
            </a:pPr>
            <a:endParaRPr lang="en-US"/>
          </a:p>
        </p:txBody>
      </p:sp>
      <p:sp>
        <p:nvSpPr>
          <p:cNvPr id="10" name="Slide Number Placeholder 6">
            <a:extLst>
              <a:ext uri="{FF2B5EF4-FFF2-40B4-BE49-F238E27FC236}">
                <a16:creationId xmlns:a16="http://schemas.microsoft.com/office/drawing/2014/main" id="{C5080280-BE61-4EEE-A6D3-98B5A4BF5543}"/>
              </a:ext>
            </a:extLst>
          </p:cNvPr>
          <p:cNvSpPr>
            <a:spLocks noGrp="1"/>
          </p:cNvSpPr>
          <p:nvPr>
            <p:ph type="sldNum" sz="quarter" idx="12"/>
          </p:nvPr>
        </p:nvSpPr>
        <p:spPr/>
        <p:txBody>
          <a:bodyPr/>
          <a:lstStyle>
            <a:lvl1pPr>
              <a:defRPr>
                <a:solidFill>
                  <a:schemeClr val="tx2"/>
                </a:solidFill>
              </a:defRPr>
            </a:lvl1pPr>
          </a:lstStyle>
          <a:p>
            <a:fld id="{CA4CA259-E64F-4C45-902E-B71A103945FE}" type="slidenum">
              <a:rPr lang="en-US" altLang="en-US"/>
              <a:pPr/>
              <a:t>‹#›</a:t>
            </a:fld>
            <a:endParaRPr lang="en-US" altLang="en-US"/>
          </a:p>
        </p:txBody>
      </p:sp>
    </p:spTree>
    <p:extLst>
      <p:ext uri="{BB962C8B-B14F-4D97-AF65-F5344CB8AC3E}">
        <p14:creationId xmlns:p14="http://schemas.microsoft.com/office/powerpoint/2010/main" val="896323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7019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4A311-ADEE-47EF-AF87-D7898D903CEF}"/>
              </a:ext>
            </a:extLst>
          </p:cNvPr>
          <p:cNvSpPr>
            <a:spLocks noGrp="1"/>
          </p:cNvSpPr>
          <p:nvPr>
            <p:ph type="dt" sz="half" idx="10"/>
          </p:nvPr>
        </p:nvSpPr>
        <p:spPr/>
        <p:txBody>
          <a:bodyPr/>
          <a:lstStyle>
            <a:lvl1pPr>
              <a:defRPr/>
            </a:lvl1pPr>
          </a:lstStyle>
          <a:p>
            <a:pPr>
              <a:defRPr/>
            </a:pPr>
            <a:fld id="{15E981A8-91E5-4491-807B-7D88A1C21648}" type="datetime1">
              <a:rPr lang="en-US"/>
              <a:pPr>
                <a:defRPr/>
              </a:pPr>
              <a:t>8/13/2024</a:t>
            </a:fld>
            <a:endParaRPr lang="en-US"/>
          </a:p>
        </p:txBody>
      </p:sp>
      <p:sp>
        <p:nvSpPr>
          <p:cNvPr id="5" name="Footer Placeholder 4">
            <a:extLst>
              <a:ext uri="{FF2B5EF4-FFF2-40B4-BE49-F238E27FC236}">
                <a16:creationId xmlns:a16="http://schemas.microsoft.com/office/drawing/2014/main" id="{787D3202-9AF8-4C30-8711-14BC64ADEA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461D4B-39D2-44F1-A8FF-063D24D1044C}"/>
              </a:ext>
            </a:extLst>
          </p:cNvPr>
          <p:cNvSpPr>
            <a:spLocks noGrp="1"/>
          </p:cNvSpPr>
          <p:nvPr>
            <p:ph type="sldNum" sz="quarter" idx="12"/>
          </p:nvPr>
        </p:nvSpPr>
        <p:spPr>
          <a:xfrm>
            <a:off x="9825038" y="6456363"/>
            <a:ext cx="1312862" cy="365125"/>
          </a:xfrm>
        </p:spPr>
        <p:txBody>
          <a:bodyPr/>
          <a:lstStyle>
            <a:lvl1pPr>
              <a:defRPr/>
            </a:lvl1pPr>
          </a:lstStyle>
          <a:p>
            <a:fld id="{4E637404-0BCF-4192-AEAE-F6A882F231C4}" type="slidenum">
              <a:rPr lang="en-US" altLang="en-US"/>
              <a:pPr/>
              <a:t>‹#›</a:t>
            </a:fld>
            <a:endParaRPr lang="en-US" altLang="en-US"/>
          </a:p>
        </p:txBody>
      </p:sp>
    </p:spTree>
    <p:extLst>
      <p:ext uri="{BB962C8B-B14F-4D97-AF65-F5344CB8AC3E}">
        <p14:creationId xmlns:p14="http://schemas.microsoft.com/office/powerpoint/2010/main" val="333166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F194CC-1D3C-497A-9519-E0B7613C0B93}"/>
              </a:ext>
            </a:extLst>
          </p:cNvPr>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A1FE0658-4571-4E98-98B9-EA112BBC4D2D}"/>
              </a:ext>
            </a:extLst>
          </p:cNvPr>
          <p:cNvSpPr/>
          <p:nvPr/>
        </p:nvSpPr>
        <p:spPr>
          <a:xfrm>
            <a:off x="0" y="6326188"/>
            <a:ext cx="12188825" cy="6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D703D2E5-0300-456C-BFE5-047C2EE79FC0}"/>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14" descr="The Seal of the California Department of Education">
            <a:extLst>
              <a:ext uri="{FF2B5EF4-FFF2-40B4-BE49-F238E27FC236}">
                <a16:creationId xmlns:a16="http://schemas.microsoft.com/office/drawing/2014/main" id="{1BF9B2BC-D604-47BF-BCBA-52CFC52F1C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FB625D70-2E13-4E7B-848E-34F476084CD4}"/>
              </a:ext>
            </a:extLst>
          </p:cNvPr>
          <p:cNvSpPr>
            <a:spLocks noGrp="1"/>
          </p:cNvSpPr>
          <p:nvPr>
            <p:ph type="dt" sz="half" idx="10"/>
          </p:nvPr>
        </p:nvSpPr>
        <p:spPr/>
        <p:txBody>
          <a:bodyPr/>
          <a:lstStyle>
            <a:lvl1pPr>
              <a:defRPr/>
            </a:lvl1pPr>
          </a:lstStyle>
          <a:p>
            <a:pPr>
              <a:defRPr/>
            </a:pPr>
            <a:fld id="{ACD36073-7F29-4783-B129-B0D95059D523}" type="datetime1">
              <a:rPr lang="en-US"/>
              <a:pPr>
                <a:defRPr/>
              </a:pPr>
              <a:t>8/13/2024</a:t>
            </a:fld>
            <a:endParaRPr lang="en-US"/>
          </a:p>
        </p:txBody>
      </p:sp>
      <p:sp>
        <p:nvSpPr>
          <p:cNvPr id="9" name="Footer Placeholder 4">
            <a:extLst>
              <a:ext uri="{FF2B5EF4-FFF2-40B4-BE49-F238E27FC236}">
                <a16:creationId xmlns:a16="http://schemas.microsoft.com/office/drawing/2014/main" id="{B67E9CA8-8AB6-4D13-9D22-D3699EC9DCA9}"/>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7CD03111-A3E2-43EC-9441-CD98419884A3}"/>
              </a:ext>
            </a:extLst>
          </p:cNvPr>
          <p:cNvSpPr>
            <a:spLocks noGrp="1"/>
          </p:cNvSpPr>
          <p:nvPr>
            <p:ph type="sldNum" sz="quarter" idx="12"/>
          </p:nvPr>
        </p:nvSpPr>
        <p:spPr/>
        <p:txBody>
          <a:bodyPr/>
          <a:lstStyle>
            <a:lvl1pPr>
              <a:defRPr/>
            </a:lvl1pPr>
          </a:lstStyle>
          <a:p>
            <a:fld id="{7CFAF50B-9EBD-4137-9B36-5A5A6C1154CC}" type="slidenum">
              <a:rPr lang="en-US" altLang="en-US"/>
              <a:pPr/>
              <a:t>‹#›</a:t>
            </a:fld>
            <a:endParaRPr lang="en-US" altLang="en-US"/>
          </a:p>
        </p:txBody>
      </p:sp>
    </p:spTree>
    <p:extLst>
      <p:ext uri="{BB962C8B-B14F-4D97-AF65-F5344CB8AC3E}">
        <p14:creationId xmlns:p14="http://schemas.microsoft.com/office/powerpoint/2010/main" val="347870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Side-by-Sid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3"/>
            <a:ext cx="4937760" cy="4388811"/>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4"/>
            <a:ext cx="4937760" cy="4388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7F9FB14-C4F1-46F9-80E7-B9DBDB95563F}"/>
              </a:ext>
            </a:extLst>
          </p:cNvPr>
          <p:cNvSpPr>
            <a:spLocks noGrp="1"/>
          </p:cNvSpPr>
          <p:nvPr>
            <p:ph type="dt" sz="half" idx="10"/>
          </p:nvPr>
        </p:nvSpPr>
        <p:spPr/>
        <p:txBody>
          <a:bodyPr/>
          <a:lstStyle>
            <a:lvl1pPr>
              <a:defRPr/>
            </a:lvl1pPr>
          </a:lstStyle>
          <a:p>
            <a:pPr>
              <a:defRPr/>
            </a:pPr>
            <a:fld id="{6AD589DE-1D23-4154-AB24-3A77D9603C35}" type="datetime1">
              <a:rPr lang="en-US"/>
              <a:pPr>
                <a:defRPr/>
              </a:pPr>
              <a:t>8/13/2024</a:t>
            </a:fld>
            <a:endParaRPr lang="en-US"/>
          </a:p>
        </p:txBody>
      </p:sp>
      <p:sp>
        <p:nvSpPr>
          <p:cNvPr id="6" name="Footer Placeholder 4">
            <a:extLst>
              <a:ext uri="{FF2B5EF4-FFF2-40B4-BE49-F238E27FC236}">
                <a16:creationId xmlns:a16="http://schemas.microsoft.com/office/drawing/2014/main" id="{39B784CD-FFA0-43F2-B943-4B7962C424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2E8003-8CE6-441E-BA01-0721D74F82C0}"/>
              </a:ext>
            </a:extLst>
          </p:cNvPr>
          <p:cNvSpPr>
            <a:spLocks noGrp="1"/>
          </p:cNvSpPr>
          <p:nvPr>
            <p:ph type="sldNum" sz="quarter" idx="12"/>
          </p:nvPr>
        </p:nvSpPr>
        <p:spPr/>
        <p:txBody>
          <a:bodyPr/>
          <a:lstStyle>
            <a:lvl1pPr>
              <a:defRPr/>
            </a:lvl1pPr>
          </a:lstStyle>
          <a:p>
            <a:fld id="{0560CF5E-9218-46D4-A0AE-B5C073203588}" type="slidenum">
              <a:rPr lang="en-US" altLang="en-US"/>
              <a:pPr/>
              <a:t>‹#›</a:t>
            </a:fld>
            <a:endParaRPr lang="en-US" altLang="en-US"/>
          </a:p>
        </p:txBody>
      </p:sp>
    </p:spTree>
    <p:extLst>
      <p:ext uri="{BB962C8B-B14F-4D97-AF65-F5344CB8AC3E}">
        <p14:creationId xmlns:p14="http://schemas.microsoft.com/office/powerpoint/2010/main" val="3518240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Side-by-Sid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20638" y="1845732"/>
            <a:ext cx="3656012" cy="4388811"/>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509000" y="1845732"/>
            <a:ext cx="3656012" cy="4388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7F9FB14-C4F1-46F9-80E7-B9DBDB95563F}"/>
              </a:ext>
            </a:extLst>
          </p:cNvPr>
          <p:cNvSpPr>
            <a:spLocks noGrp="1"/>
          </p:cNvSpPr>
          <p:nvPr>
            <p:ph type="dt" sz="half" idx="10"/>
          </p:nvPr>
        </p:nvSpPr>
        <p:spPr/>
        <p:txBody>
          <a:bodyPr/>
          <a:lstStyle>
            <a:lvl1pPr>
              <a:defRPr/>
            </a:lvl1pPr>
          </a:lstStyle>
          <a:p>
            <a:pPr>
              <a:defRPr/>
            </a:pPr>
            <a:fld id="{6AD589DE-1D23-4154-AB24-3A77D9603C35}" type="datetime1">
              <a:rPr lang="en-US"/>
              <a:pPr>
                <a:defRPr/>
              </a:pPr>
              <a:t>8/13/2024</a:t>
            </a:fld>
            <a:endParaRPr lang="en-US"/>
          </a:p>
        </p:txBody>
      </p:sp>
      <p:sp>
        <p:nvSpPr>
          <p:cNvPr id="6" name="Footer Placeholder 4">
            <a:extLst>
              <a:ext uri="{FF2B5EF4-FFF2-40B4-BE49-F238E27FC236}">
                <a16:creationId xmlns:a16="http://schemas.microsoft.com/office/drawing/2014/main" id="{39B784CD-FFA0-43F2-B943-4B7962C424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2E8003-8CE6-441E-BA01-0721D74F82C0}"/>
              </a:ext>
            </a:extLst>
          </p:cNvPr>
          <p:cNvSpPr>
            <a:spLocks noGrp="1"/>
          </p:cNvSpPr>
          <p:nvPr>
            <p:ph type="sldNum" sz="quarter" idx="12"/>
          </p:nvPr>
        </p:nvSpPr>
        <p:spPr/>
        <p:txBody>
          <a:bodyPr/>
          <a:lstStyle>
            <a:lvl1pPr>
              <a:defRPr/>
            </a:lvl1pPr>
          </a:lstStyle>
          <a:p>
            <a:fld id="{0560CF5E-9218-46D4-A0AE-B5C073203588}" type="slidenum">
              <a:rPr lang="en-US" altLang="en-US"/>
              <a:pPr/>
              <a:t>‹#›</a:t>
            </a:fld>
            <a:endParaRPr lang="en-US" altLang="en-US"/>
          </a:p>
        </p:txBody>
      </p:sp>
      <p:sp>
        <p:nvSpPr>
          <p:cNvPr id="9" name="Content Placeholder 8">
            <a:extLst>
              <a:ext uri="{FF2B5EF4-FFF2-40B4-BE49-F238E27FC236}">
                <a16:creationId xmlns:a16="http://schemas.microsoft.com/office/drawing/2014/main" id="{3CD37421-68E4-00EA-F195-BCF0D85EA2FE}"/>
              </a:ext>
            </a:extLst>
          </p:cNvPr>
          <p:cNvSpPr>
            <a:spLocks noGrp="1"/>
          </p:cNvSpPr>
          <p:nvPr>
            <p:ph sz="quarter" idx="13"/>
          </p:nvPr>
        </p:nvSpPr>
        <p:spPr>
          <a:xfrm>
            <a:off x="3756025" y="1846263"/>
            <a:ext cx="4648200" cy="438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49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Above and Below">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10058402" cy="2144375"/>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1097278" y="4098483"/>
            <a:ext cx="10058402" cy="21443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a:extLst>
              <a:ext uri="{FF2B5EF4-FFF2-40B4-BE49-F238E27FC236}">
                <a16:creationId xmlns:a16="http://schemas.microsoft.com/office/drawing/2014/main" id="{80EBFFC6-3556-408E-AC00-E9D2D8D74F01}"/>
              </a:ext>
            </a:extLst>
          </p:cNvPr>
          <p:cNvSpPr>
            <a:spLocks noGrp="1"/>
          </p:cNvSpPr>
          <p:nvPr>
            <p:ph type="dt" sz="half" idx="10"/>
          </p:nvPr>
        </p:nvSpPr>
        <p:spPr/>
        <p:txBody>
          <a:bodyPr/>
          <a:lstStyle>
            <a:lvl1pPr>
              <a:defRPr/>
            </a:lvl1pPr>
          </a:lstStyle>
          <a:p>
            <a:pPr>
              <a:defRPr/>
            </a:pPr>
            <a:fld id="{606C9720-3113-4235-8581-8BEEB5D1E889}" type="datetime1">
              <a:rPr lang="en-US"/>
              <a:pPr>
                <a:defRPr/>
              </a:pPr>
              <a:t>8/13/2024</a:t>
            </a:fld>
            <a:endParaRPr lang="en-US"/>
          </a:p>
        </p:txBody>
      </p:sp>
      <p:sp>
        <p:nvSpPr>
          <p:cNvPr id="6" name="Footer Placeholder 4">
            <a:extLst>
              <a:ext uri="{FF2B5EF4-FFF2-40B4-BE49-F238E27FC236}">
                <a16:creationId xmlns:a16="http://schemas.microsoft.com/office/drawing/2014/main" id="{5F5DC885-B364-499B-9C4E-C3854A617F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04073D0-53C7-45D2-9510-99F586AD6B46}"/>
              </a:ext>
            </a:extLst>
          </p:cNvPr>
          <p:cNvSpPr>
            <a:spLocks noGrp="1"/>
          </p:cNvSpPr>
          <p:nvPr>
            <p:ph type="sldNum" sz="quarter" idx="12"/>
          </p:nvPr>
        </p:nvSpPr>
        <p:spPr/>
        <p:txBody>
          <a:bodyPr/>
          <a:lstStyle>
            <a:lvl1pPr>
              <a:defRPr/>
            </a:lvl1pPr>
          </a:lstStyle>
          <a:p>
            <a:fld id="{D7869434-AF86-4081-9855-15F8C7A21A7E}" type="slidenum">
              <a:rPr lang="en-US" altLang="en-US"/>
              <a:pPr/>
              <a:t>‹#›</a:t>
            </a:fld>
            <a:endParaRPr lang="en-US" altLang="en-US"/>
          </a:p>
        </p:txBody>
      </p:sp>
    </p:spTree>
    <p:extLst>
      <p:ext uri="{BB962C8B-B14F-4D97-AF65-F5344CB8AC3E}">
        <p14:creationId xmlns:p14="http://schemas.microsoft.com/office/powerpoint/2010/main" val="93728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Autofit/>
          </a:bodyPr>
          <a:lstStyle>
            <a:lvl1pPr marL="0" indent="0" algn="ctr">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Autofit/>
          </a:bodyPr>
          <a:lstStyle>
            <a:lvl1pPr marL="0" indent="0" algn="ctr">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E7E63CF-8F3B-4C30-9C00-78F0D111DA03}"/>
              </a:ext>
            </a:extLst>
          </p:cNvPr>
          <p:cNvSpPr>
            <a:spLocks noGrp="1"/>
          </p:cNvSpPr>
          <p:nvPr>
            <p:ph type="dt" sz="half" idx="10"/>
          </p:nvPr>
        </p:nvSpPr>
        <p:spPr/>
        <p:txBody>
          <a:bodyPr/>
          <a:lstStyle>
            <a:lvl1pPr>
              <a:defRPr/>
            </a:lvl1pPr>
          </a:lstStyle>
          <a:p>
            <a:pPr>
              <a:defRPr/>
            </a:pPr>
            <a:fld id="{802EEDF6-43A4-4ED2-B191-CF324E9C084D}" type="datetime1">
              <a:rPr lang="en-US"/>
              <a:pPr>
                <a:defRPr/>
              </a:pPr>
              <a:t>8/13/2024</a:t>
            </a:fld>
            <a:endParaRPr lang="en-US"/>
          </a:p>
        </p:txBody>
      </p:sp>
      <p:sp>
        <p:nvSpPr>
          <p:cNvPr id="8" name="Footer Placeholder 4">
            <a:extLst>
              <a:ext uri="{FF2B5EF4-FFF2-40B4-BE49-F238E27FC236}">
                <a16:creationId xmlns:a16="http://schemas.microsoft.com/office/drawing/2014/main" id="{ED8AC113-979F-4EDC-8190-056D363599C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C8839DC-EAB8-4EB2-B902-EF8790053658}"/>
              </a:ext>
            </a:extLst>
          </p:cNvPr>
          <p:cNvSpPr>
            <a:spLocks noGrp="1"/>
          </p:cNvSpPr>
          <p:nvPr>
            <p:ph type="sldNum" sz="quarter" idx="12"/>
          </p:nvPr>
        </p:nvSpPr>
        <p:spPr/>
        <p:txBody>
          <a:bodyPr/>
          <a:lstStyle>
            <a:lvl1pPr>
              <a:defRPr/>
            </a:lvl1pPr>
          </a:lstStyle>
          <a:p>
            <a:fld id="{17AF7A2B-343F-48E0-93E4-6FA14D015882}" type="slidenum">
              <a:rPr lang="en-US" altLang="en-US"/>
              <a:pPr/>
              <a:t>‹#›</a:t>
            </a:fld>
            <a:endParaRPr lang="en-US" altLang="en-US"/>
          </a:p>
        </p:txBody>
      </p:sp>
    </p:spTree>
    <p:extLst>
      <p:ext uri="{BB962C8B-B14F-4D97-AF65-F5344CB8AC3E}">
        <p14:creationId xmlns:p14="http://schemas.microsoft.com/office/powerpoint/2010/main" val="70400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98FBB3-1652-4595-A1FB-AD0E4104B7AA}"/>
              </a:ext>
            </a:extLst>
          </p:cNvPr>
          <p:cNvSpPr/>
          <p:nvPr/>
        </p:nvSpPr>
        <p:spPr>
          <a:xfrm>
            <a:off x="0" y="6408738"/>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FB114A5E-C1F4-49FE-A492-03E1E2A69F4F}"/>
              </a:ext>
            </a:extLst>
          </p:cNvPr>
          <p:cNvSpPr/>
          <p:nvPr/>
        </p:nvSpPr>
        <p:spPr>
          <a:xfrm>
            <a:off x="0" y="6334125"/>
            <a:ext cx="12192000" cy="66675"/>
          </a:xfrm>
          <a:prstGeom prst="rect">
            <a:avLst/>
          </a:prstGeom>
          <a:solidFill>
            <a:schemeClr val="accent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7F9CED64-87E8-4B08-80AC-C4B874EB7A93}"/>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dirty="0"/>
              <a:t>Click to edit Master title style</a:t>
            </a:r>
          </a:p>
        </p:txBody>
      </p:sp>
      <p:sp>
        <p:nvSpPr>
          <p:cNvPr id="1029" name="Text Placeholder 2">
            <a:extLst>
              <a:ext uri="{FF2B5EF4-FFF2-40B4-BE49-F238E27FC236}">
                <a16:creationId xmlns:a16="http://schemas.microsoft.com/office/drawing/2014/main" id="{2311E49F-59D8-4855-BCE7-8D884ADD8F1D}"/>
              </a:ext>
            </a:extLst>
          </p:cNvPr>
          <p:cNvSpPr>
            <a:spLocks noGrp="1"/>
          </p:cNvSpPr>
          <p:nvPr>
            <p:ph type="body" idx="1"/>
          </p:nvPr>
        </p:nvSpPr>
        <p:spPr bwMode="auto">
          <a:xfrm>
            <a:off x="1096963" y="1846263"/>
            <a:ext cx="10058400"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26F71718-B7C0-4D49-9F88-42F259614DCF}"/>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fld id="{2750CDC1-944D-48FD-91A9-13A256572382}" type="datetime1">
              <a:rPr lang="en-US"/>
              <a:pPr>
                <a:defRPr/>
              </a:pPr>
              <a:t>8/13/2024</a:t>
            </a:fld>
            <a:endParaRPr lang="en-US"/>
          </a:p>
        </p:txBody>
      </p:sp>
      <p:sp>
        <p:nvSpPr>
          <p:cNvPr id="5" name="Footer Placeholder 4">
            <a:extLst>
              <a:ext uri="{FF2B5EF4-FFF2-40B4-BE49-F238E27FC236}">
                <a16:creationId xmlns:a16="http://schemas.microsoft.com/office/drawing/2014/main" id="{1BD3A675-9AF8-4727-B626-55EF9928D913}"/>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B8CE547-10E2-4C61-986A-F3336E0CE7CB}"/>
              </a:ext>
            </a:extLst>
          </p:cNvPr>
          <p:cNvSpPr>
            <a:spLocks noGrp="1"/>
          </p:cNvSpPr>
          <p:nvPr>
            <p:ph type="sldNum" sz="quarter" idx="4"/>
          </p:nvPr>
        </p:nvSpPr>
        <p:spPr>
          <a:xfrm>
            <a:off x="9825038" y="6430963"/>
            <a:ext cx="13128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400">
                <a:solidFill>
                  <a:srgbClr val="FFFFFF"/>
                </a:solidFill>
              </a:defRPr>
            </a:lvl1pPr>
          </a:lstStyle>
          <a:p>
            <a:fld id="{656B5D5F-D17C-47AF-ABAD-5B5AC67F55FA}" type="slidenum">
              <a:rPr lang="en-US" altLang="en-US" smtClean="0"/>
              <a:pPr/>
              <a:t>‹#›</a:t>
            </a:fld>
            <a:endParaRPr lang="en-US" altLang="en-US" dirty="0"/>
          </a:p>
        </p:txBody>
      </p:sp>
      <p:cxnSp>
        <p:nvCxnSpPr>
          <p:cNvPr id="10" name="Straight Connector 9">
            <a:extLst>
              <a:ext uri="{FF2B5EF4-FFF2-40B4-BE49-F238E27FC236}">
                <a16:creationId xmlns:a16="http://schemas.microsoft.com/office/drawing/2014/main" id="{55B45C62-4BFC-432D-AE64-2A6647190813}"/>
              </a:ext>
            </a:extLst>
          </p:cNvPr>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34" name="Picture 10" descr="The Seal of the California Department of Education">
            <a:extLst>
              <a:ext uri="{FF2B5EF4-FFF2-40B4-BE49-F238E27FC236}">
                <a16:creationId xmlns:a16="http://schemas.microsoft.com/office/drawing/2014/main" id="{11544655-2B1A-497E-9E4A-B6AC62C2A80C}"/>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69" r:id="rId6"/>
    <p:sldLayoutId id="2147483804" r:id="rId7"/>
    <p:sldLayoutId id="2147483770" r:id="rId8"/>
    <p:sldLayoutId id="2147483771" r:id="rId9"/>
    <p:sldLayoutId id="2147483772" r:id="rId10"/>
    <p:sldLayoutId id="2147483778" r:id="rId11"/>
    <p:sldLayoutId id="2147483779" r:id="rId12"/>
  </p:sldLayoutIdLst>
  <p:hf hdr="0" ftr="0" dt="0"/>
  <p:txStyles>
    <p:titleStyle>
      <a:lvl1pPr algn="l" rtl="0" eaLnBrk="0" fontAlgn="base" hangingPunct="0">
        <a:lnSpc>
          <a:spcPct val="85000"/>
        </a:lnSpc>
        <a:spcBef>
          <a:spcPct val="0"/>
        </a:spcBef>
        <a:spcAft>
          <a:spcPct val="0"/>
        </a:spcAft>
        <a:defRPr sz="4800" kern="1200" spc="-50">
          <a:solidFill>
            <a:schemeClr val="tx1"/>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Arial" panose="020B0604020202020204" pitchFamily="34" charset="0"/>
        </a:defRPr>
      </a:lvl2pPr>
      <a:lvl3pPr algn="l" rtl="0" eaLnBrk="0" fontAlgn="base" hangingPunct="0">
        <a:lnSpc>
          <a:spcPct val="85000"/>
        </a:lnSpc>
        <a:spcBef>
          <a:spcPct val="0"/>
        </a:spcBef>
        <a:spcAft>
          <a:spcPct val="0"/>
        </a:spcAft>
        <a:defRPr sz="4800">
          <a:solidFill>
            <a:srgbClr val="404040"/>
          </a:solidFill>
          <a:latin typeface="Arial" panose="020B0604020202020204" pitchFamily="34" charset="0"/>
        </a:defRPr>
      </a:lvl3pPr>
      <a:lvl4pPr algn="l" rtl="0" eaLnBrk="0" fontAlgn="base" hangingPunct="0">
        <a:lnSpc>
          <a:spcPct val="85000"/>
        </a:lnSpc>
        <a:spcBef>
          <a:spcPct val="0"/>
        </a:spcBef>
        <a:spcAft>
          <a:spcPct val="0"/>
        </a:spcAft>
        <a:defRPr sz="4800">
          <a:solidFill>
            <a:srgbClr val="404040"/>
          </a:solidFill>
          <a:latin typeface="Arial" panose="020B0604020202020204" pitchFamily="34" charset="0"/>
        </a:defRPr>
      </a:lvl4pPr>
      <a:lvl5pPr algn="l" rtl="0" eaLnBrk="0" fontAlgn="base" hangingPunct="0">
        <a:lnSpc>
          <a:spcPct val="85000"/>
        </a:lnSpc>
        <a:spcBef>
          <a:spcPct val="0"/>
        </a:spcBef>
        <a:spcAft>
          <a:spcPct val="0"/>
        </a:spcAft>
        <a:defRPr sz="4800">
          <a:solidFill>
            <a:srgbClr val="404040"/>
          </a:solidFill>
          <a:latin typeface="Arial" panose="020B0604020202020204" pitchFamily="34" charset="0"/>
        </a:defRPr>
      </a:lvl5pPr>
      <a:lvl6pPr marL="457200" algn="l" rtl="0" fontAlgn="base">
        <a:lnSpc>
          <a:spcPct val="85000"/>
        </a:lnSpc>
        <a:spcBef>
          <a:spcPct val="0"/>
        </a:spcBef>
        <a:spcAft>
          <a:spcPct val="0"/>
        </a:spcAft>
        <a:defRPr sz="4800">
          <a:solidFill>
            <a:srgbClr val="404040"/>
          </a:solidFill>
          <a:latin typeface="Arial" panose="020B0604020202020204" pitchFamily="34" charset="0"/>
        </a:defRPr>
      </a:lvl6pPr>
      <a:lvl7pPr marL="914400" algn="l" rtl="0" fontAlgn="base">
        <a:lnSpc>
          <a:spcPct val="85000"/>
        </a:lnSpc>
        <a:spcBef>
          <a:spcPct val="0"/>
        </a:spcBef>
        <a:spcAft>
          <a:spcPct val="0"/>
        </a:spcAft>
        <a:defRPr sz="4800">
          <a:solidFill>
            <a:srgbClr val="404040"/>
          </a:solidFill>
          <a:latin typeface="Arial" panose="020B0604020202020204" pitchFamily="34" charset="0"/>
        </a:defRPr>
      </a:lvl7pPr>
      <a:lvl8pPr marL="1371600" algn="l" rtl="0" fontAlgn="base">
        <a:lnSpc>
          <a:spcPct val="85000"/>
        </a:lnSpc>
        <a:spcBef>
          <a:spcPct val="0"/>
        </a:spcBef>
        <a:spcAft>
          <a:spcPct val="0"/>
        </a:spcAft>
        <a:defRPr sz="4800">
          <a:solidFill>
            <a:srgbClr val="404040"/>
          </a:solidFill>
          <a:latin typeface="Arial" panose="020B0604020202020204" pitchFamily="34" charset="0"/>
        </a:defRPr>
      </a:lvl8pPr>
      <a:lvl9pPr marL="1828800" algn="l" rtl="0" fontAlgn="base">
        <a:lnSpc>
          <a:spcPct val="85000"/>
        </a:lnSpc>
        <a:spcBef>
          <a:spcPct val="0"/>
        </a:spcBef>
        <a:spcAft>
          <a:spcPct val="0"/>
        </a:spcAft>
        <a:defRPr sz="4800">
          <a:solidFill>
            <a:srgbClr val="404040"/>
          </a:solidFill>
          <a:latin typeface="Arial" panose="020B0604020202020204" pitchFamily="34" charset="0"/>
        </a:defRPr>
      </a:lvl9pPr>
    </p:titleStyle>
    <p:bodyStyle>
      <a:lvl1pPr marL="457200" indent="-233363" algn="l" rtl="0" eaLnBrk="0" fontAlgn="base" hangingPunct="0">
        <a:lnSpc>
          <a:spcPct val="100000"/>
        </a:lnSpc>
        <a:spcBef>
          <a:spcPts val="0"/>
        </a:spcBef>
        <a:spcAft>
          <a:spcPts val="0"/>
        </a:spcAft>
        <a:buSzPct val="100000"/>
        <a:buFont typeface="Arial" panose="020B0604020202020204" pitchFamily="34" charset="0"/>
        <a:buChar char="•"/>
        <a:defRPr sz="2400" kern="1200">
          <a:solidFill>
            <a:schemeClr val="tx1"/>
          </a:solidFill>
          <a:latin typeface="+mn-lt"/>
          <a:ea typeface="+mn-ea"/>
          <a:cs typeface="+mn-cs"/>
        </a:defRPr>
      </a:lvl1pPr>
      <a:lvl2pPr marL="914400" indent="-234950" algn="l" rtl="0" eaLnBrk="0" fontAlgn="base" hangingPunct="0">
        <a:lnSpc>
          <a:spcPct val="100000"/>
        </a:lnSpc>
        <a:spcBef>
          <a:spcPts val="0"/>
        </a:spcBef>
        <a:spcAft>
          <a:spcPts val="0"/>
        </a:spcAft>
        <a:buFont typeface="Calibri" panose="020F0502020204030204" pitchFamily="34" charset="0"/>
        <a:buChar char="◦"/>
        <a:defRPr sz="2400" kern="1200">
          <a:solidFill>
            <a:schemeClr val="tx1"/>
          </a:solidFill>
          <a:latin typeface="+mn-lt"/>
          <a:ea typeface="+mn-ea"/>
          <a:cs typeface="+mn-cs"/>
        </a:defRPr>
      </a:lvl2pPr>
      <a:lvl3pPr marL="1371600" indent="-234950" algn="l" rtl="0" eaLnBrk="0" fontAlgn="base" hangingPunct="0">
        <a:lnSpc>
          <a:spcPct val="100000"/>
        </a:lnSpc>
        <a:spcBef>
          <a:spcPts val="0"/>
        </a:spcBef>
        <a:spcAft>
          <a:spcPts val="0"/>
        </a:spcAft>
        <a:buFont typeface="Calibri" panose="020F0502020204030204" pitchFamily="34" charset="0"/>
        <a:buChar char="◦"/>
        <a:defRPr sz="2400" kern="1200">
          <a:solidFill>
            <a:schemeClr val="tx1"/>
          </a:solidFill>
          <a:latin typeface="+mn-lt"/>
          <a:ea typeface="+mn-ea"/>
          <a:cs typeface="+mn-cs"/>
        </a:defRPr>
      </a:lvl3pPr>
      <a:lvl4pPr marL="1828800" indent="-234950" algn="l" rtl="0" eaLnBrk="0" fontAlgn="base" hangingPunct="0">
        <a:lnSpc>
          <a:spcPct val="100000"/>
        </a:lnSpc>
        <a:spcBef>
          <a:spcPts val="0"/>
        </a:spcBef>
        <a:spcAft>
          <a:spcPts val="0"/>
        </a:spcAft>
        <a:buFont typeface="Calibri" panose="020F0502020204030204" pitchFamily="34" charset="0"/>
        <a:buChar char="◦"/>
        <a:defRPr sz="2400" kern="1200">
          <a:solidFill>
            <a:schemeClr val="tx1"/>
          </a:solidFill>
          <a:latin typeface="+mn-lt"/>
          <a:ea typeface="+mn-ea"/>
          <a:cs typeface="+mn-cs"/>
        </a:defRPr>
      </a:lvl4pPr>
      <a:lvl5pPr marL="2286000" indent="-234950" algn="l" rtl="0" eaLnBrk="0" fontAlgn="base" hangingPunct="0">
        <a:lnSpc>
          <a:spcPct val="100000"/>
        </a:lnSpc>
        <a:spcBef>
          <a:spcPts val="0"/>
        </a:spcBef>
        <a:spcAft>
          <a:spcPts val="0"/>
        </a:spcAft>
        <a:buFont typeface="Calibri" panose="020F0502020204030204" pitchFamily="34" charset="0"/>
        <a:buChar char="◦"/>
        <a:defRPr sz="2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98FBB3-1652-4595-A1FB-AD0E4104B7AA}"/>
              </a:ext>
            </a:extLst>
          </p:cNvPr>
          <p:cNvSpPr/>
          <p:nvPr/>
        </p:nvSpPr>
        <p:spPr>
          <a:xfrm>
            <a:off x="0" y="6408738"/>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FB114A5E-C1F4-49FE-A492-03E1E2A69F4F}"/>
              </a:ext>
            </a:extLst>
          </p:cNvPr>
          <p:cNvSpPr/>
          <p:nvPr/>
        </p:nvSpPr>
        <p:spPr>
          <a:xfrm>
            <a:off x="0" y="6334125"/>
            <a:ext cx="12192000" cy="66675"/>
          </a:xfrm>
          <a:prstGeom prst="rect">
            <a:avLst/>
          </a:prstGeom>
          <a:solidFill>
            <a:schemeClr val="accent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7F9CED64-87E8-4B08-80AC-C4B874EB7A93}"/>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dirty="0"/>
              <a:t>Click to edit Master title style</a:t>
            </a:r>
          </a:p>
        </p:txBody>
      </p:sp>
      <p:sp>
        <p:nvSpPr>
          <p:cNvPr id="1029" name="Text Placeholder 2">
            <a:extLst>
              <a:ext uri="{FF2B5EF4-FFF2-40B4-BE49-F238E27FC236}">
                <a16:creationId xmlns:a16="http://schemas.microsoft.com/office/drawing/2014/main" id="{2311E49F-59D8-4855-BCE7-8D884ADD8F1D}"/>
              </a:ext>
            </a:extLst>
          </p:cNvPr>
          <p:cNvSpPr>
            <a:spLocks noGrp="1"/>
          </p:cNvSpPr>
          <p:nvPr>
            <p:ph type="body" idx="1"/>
          </p:nvPr>
        </p:nvSpPr>
        <p:spPr bwMode="auto">
          <a:xfrm>
            <a:off x="1096963" y="1846263"/>
            <a:ext cx="10058400"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26F71718-B7C0-4D49-9F88-42F259614DCF}"/>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fld id="{2750CDC1-944D-48FD-91A9-13A256572382}" type="datetime1">
              <a:rPr lang="en-US"/>
              <a:pPr>
                <a:defRPr/>
              </a:pPr>
              <a:t>8/13/2024</a:t>
            </a:fld>
            <a:endParaRPr lang="en-US"/>
          </a:p>
        </p:txBody>
      </p:sp>
      <p:sp>
        <p:nvSpPr>
          <p:cNvPr id="5" name="Footer Placeholder 4">
            <a:extLst>
              <a:ext uri="{FF2B5EF4-FFF2-40B4-BE49-F238E27FC236}">
                <a16:creationId xmlns:a16="http://schemas.microsoft.com/office/drawing/2014/main" id="{1BD3A675-9AF8-4727-B626-55EF9928D913}"/>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B8CE547-10E2-4C61-986A-F3336E0CE7CB}"/>
              </a:ext>
            </a:extLst>
          </p:cNvPr>
          <p:cNvSpPr>
            <a:spLocks noGrp="1"/>
          </p:cNvSpPr>
          <p:nvPr>
            <p:ph type="sldNum" sz="quarter" idx="4"/>
          </p:nvPr>
        </p:nvSpPr>
        <p:spPr>
          <a:xfrm>
            <a:off x="9825038" y="6430963"/>
            <a:ext cx="13128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400">
                <a:solidFill>
                  <a:srgbClr val="FFFFFF"/>
                </a:solidFill>
              </a:defRPr>
            </a:lvl1pPr>
          </a:lstStyle>
          <a:p>
            <a:fld id="{656B5D5F-D17C-47AF-ABAD-5B5AC67F55FA}" type="slidenum">
              <a:rPr lang="en-US" altLang="en-US" smtClean="0"/>
              <a:pPr/>
              <a:t>‹#›</a:t>
            </a:fld>
            <a:endParaRPr lang="en-US" altLang="en-US" dirty="0"/>
          </a:p>
        </p:txBody>
      </p:sp>
      <p:cxnSp>
        <p:nvCxnSpPr>
          <p:cNvPr id="10" name="Straight Connector 9">
            <a:extLst>
              <a:ext uri="{FF2B5EF4-FFF2-40B4-BE49-F238E27FC236}">
                <a16:creationId xmlns:a16="http://schemas.microsoft.com/office/drawing/2014/main" id="{55B45C62-4BFC-432D-AE64-2A6647190813}"/>
              </a:ext>
            </a:extLst>
          </p:cNvPr>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34" name="Picture 10" descr="The Seal of the California Department of Education">
            <a:extLst>
              <a:ext uri="{FF2B5EF4-FFF2-40B4-BE49-F238E27FC236}">
                <a16:creationId xmlns:a16="http://schemas.microsoft.com/office/drawing/2014/main" id="{11544655-2B1A-497E-9E4A-B6AC62C2A80C}"/>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87756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l" rtl="0" eaLnBrk="0" fontAlgn="base" hangingPunct="0">
        <a:lnSpc>
          <a:spcPct val="85000"/>
        </a:lnSpc>
        <a:spcBef>
          <a:spcPct val="0"/>
        </a:spcBef>
        <a:spcAft>
          <a:spcPct val="0"/>
        </a:spcAft>
        <a:defRPr sz="4800" kern="1200" spc="-50">
          <a:solidFill>
            <a:schemeClr val="tx1"/>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Arial" panose="020B0604020202020204" pitchFamily="34" charset="0"/>
        </a:defRPr>
      </a:lvl2pPr>
      <a:lvl3pPr algn="l" rtl="0" eaLnBrk="0" fontAlgn="base" hangingPunct="0">
        <a:lnSpc>
          <a:spcPct val="85000"/>
        </a:lnSpc>
        <a:spcBef>
          <a:spcPct val="0"/>
        </a:spcBef>
        <a:spcAft>
          <a:spcPct val="0"/>
        </a:spcAft>
        <a:defRPr sz="4800">
          <a:solidFill>
            <a:srgbClr val="404040"/>
          </a:solidFill>
          <a:latin typeface="Arial" panose="020B0604020202020204" pitchFamily="34" charset="0"/>
        </a:defRPr>
      </a:lvl3pPr>
      <a:lvl4pPr algn="l" rtl="0" eaLnBrk="0" fontAlgn="base" hangingPunct="0">
        <a:lnSpc>
          <a:spcPct val="85000"/>
        </a:lnSpc>
        <a:spcBef>
          <a:spcPct val="0"/>
        </a:spcBef>
        <a:spcAft>
          <a:spcPct val="0"/>
        </a:spcAft>
        <a:defRPr sz="4800">
          <a:solidFill>
            <a:srgbClr val="404040"/>
          </a:solidFill>
          <a:latin typeface="Arial" panose="020B0604020202020204" pitchFamily="34" charset="0"/>
        </a:defRPr>
      </a:lvl4pPr>
      <a:lvl5pPr algn="l" rtl="0" eaLnBrk="0" fontAlgn="base" hangingPunct="0">
        <a:lnSpc>
          <a:spcPct val="85000"/>
        </a:lnSpc>
        <a:spcBef>
          <a:spcPct val="0"/>
        </a:spcBef>
        <a:spcAft>
          <a:spcPct val="0"/>
        </a:spcAft>
        <a:defRPr sz="4800">
          <a:solidFill>
            <a:srgbClr val="404040"/>
          </a:solidFill>
          <a:latin typeface="Arial" panose="020B0604020202020204" pitchFamily="34" charset="0"/>
        </a:defRPr>
      </a:lvl5pPr>
      <a:lvl6pPr marL="457200" algn="l" rtl="0" fontAlgn="base">
        <a:lnSpc>
          <a:spcPct val="85000"/>
        </a:lnSpc>
        <a:spcBef>
          <a:spcPct val="0"/>
        </a:spcBef>
        <a:spcAft>
          <a:spcPct val="0"/>
        </a:spcAft>
        <a:defRPr sz="4800">
          <a:solidFill>
            <a:srgbClr val="404040"/>
          </a:solidFill>
          <a:latin typeface="Arial" panose="020B0604020202020204" pitchFamily="34" charset="0"/>
        </a:defRPr>
      </a:lvl6pPr>
      <a:lvl7pPr marL="914400" algn="l" rtl="0" fontAlgn="base">
        <a:lnSpc>
          <a:spcPct val="85000"/>
        </a:lnSpc>
        <a:spcBef>
          <a:spcPct val="0"/>
        </a:spcBef>
        <a:spcAft>
          <a:spcPct val="0"/>
        </a:spcAft>
        <a:defRPr sz="4800">
          <a:solidFill>
            <a:srgbClr val="404040"/>
          </a:solidFill>
          <a:latin typeface="Arial" panose="020B0604020202020204" pitchFamily="34" charset="0"/>
        </a:defRPr>
      </a:lvl7pPr>
      <a:lvl8pPr marL="1371600" algn="l" rtl="0" fontAlgn="base">
        <a:lnSpc>
          <a:spcPct val="85000"/>
        </a:lnSpc>
        <a:spcBef>
          <a:spcPct val="0"/>
        </a:spcBef>
        <a:spcAft>
          <a:spcPct val="0"/>
        </a:spcAft>
        <a:defRPr sz="4800">
          <a:solidFill>
            <a:srgbClr val="404040"/>
          </a:solidFill>
          <a:latin typeface="Arial" panose="020B0604020202020204" pitchFamily="34" charset="0"/>
        </a:defRPr>
      </a:lvl8pPr>
      <a:lvl9pPr marL="1828800" algn="l" rtl="0" fontAlgn="base">
        <a:lnSpc>
          <a:spcPct val="85000"/>
        </a:lnSpc>
        <a:spcBef>
          <a:spcPct val="0"/>
        </a:spcBef>
        <a:spcAft>
          <a:spcPct val="0"/>
        </a:spcAft>
        <a:defRPr sz="4800">
          <a:solidFill>
            <a:srgbClr val="404040"/>
          </a:solidFill>
          <a:latin typeface="Arial" panose="020B0604020202020204" pitchFamily="34" charset="0"/>
        </a:defRPr>
      </a:lvl9pPr>
    </p:titleStyle>
    <p:bodyStyle>
      <a:lvl1pPr marL="457200" indent="-228600" algn="l" rtl="0" eaLnBrk="0" fontAlgn="base" hangingPunct="0">
        <a:lnSpc>
          <a:spcPct val="100000"/>
        </a:lnSpc>
        <a:spcBef>
          <a:spcPts val="0"/>
        </a:spcBef>
        <a:spcAft>
          <a:spcPts val="0"/>
        </a:spcAft>
        <a:buSzPct val="100000"/>
        <a:buFont typeface="Arial" panose="020B0604020202020204" pitchFamily="34" charset="0"/>
        <a:buChar char="•"/>
        <a:defRPr sz="2400" kern="1200">
          <a:solidFill>
            <a:schemeClr val="tx1"/>
          </a:solidFill>
          <a:latin typeface="+mn-lt"/>
          <a:ea typeface="+mn-ea"/>
          <a:cs typeface="+mn-cs"/>
        </a:defRPr>
      </a:lvl1pPr>
      <a:lvl2pPr marL="914400" indent="-234950" algn="l" rtl="0" eaLnBrk="0" fontAlgn="base" hangingPunct="0">
        <a:lnSpc>
          <a:spcPct val="100000"/>
        </a:lnSpc>
        <a:spcBef>
          <a:spcPts val="0"/>
        </a:spcBef>
        <a:spcAft>
          <a:spcPts val="0"/>
        </a:spcAft>
        <a:buFont typeface="Calibri" panose="020F0502020204030204" pitchFamily="34" charset="0"/>
        <a:buChar char="◦"/>
        <a:defRPr sz="2400" kern="1200">
          <a:solidFill>
            <a:schemeClr val="tx1"/>
          </a:solidFill>
          <a:latin typeface="+mn-lt"/>
          <a:ea typeface="+mn-ea"/>
          <a:cs typeface="+mn-cs"/>
        </a:defRPr>
      </a:lvl2pPr>
      <a:lvl3pPr marL="1371600" indent="-234950" algn="l" rtl="0" eaLnBrk="0" fontAlgn="base" hangingPunct="0">
        <a:lnSpc>
          <a:spcPct val="100000"/>
        </a:lnSpc>
        <a:spcBef>
          <a:spcPts val="0"/>
        </a:spcBef>
        <a:spcAft>
          <a:spcPts val="0"/>
        </a:spcAft>
        <a:buFont typeface="Calibri" panose="020F0502020204030204" pitchFamily="34" charset="0"/>
        <a:buChar char="◦"/>
        <a:defRPr sz="2400" kern="1200">
          <a:solidFill>
            <a:schemeClr val="tx1"/>
          </a:solidFill>
          <a:latin typeface="+mn-lt"/>
          <a:ea typeface="+mn-ea"/>
          <a:cs typeface="+mn-cs"/>
        </a:defRPr>
      </a:lvl3pPr>
      <a:lvl4pPr marL="1828800" indent="-234950" algn="l" rtl="0" eaLnBrk="0" fontAlgn="base" hangingPunct="0">
        <a:lnSpc>
          <a:spcPct val="100000"/>
        </a:lnSpc>
        <a:spcBef>
          <a:spcPts val="0"/>
        </a:spcBef>
        <a:spcAft>
          <a:spcPts val="0"/>
        </a:spcAft>
        <a:buFont typeface="Calibri" panose="020F0502020204030204" pitchFamily="34" charset="0"/>
        <a:buChar char="◦"/>
        <a:defRPr sz="2400" kern="1200">
          <a:solidFill>
            <a:schemeClr val="tx1"/>
          </a:solidFill>
          <a:latin typeface="+mn-lt"/>
          <a:ea typeface="+mn-ea"/>
          <a:cs typeface="+mn-cs"/>
        </a:defRPr>
      </a:lvl4pPr>
      <a:lvl5pPr marL="2286000" indent="-234950" algn="l" rtl="0" eaLnBrk="0" fontAlgn="base" hangingPunct="0">
        <a:lnSpc>
          <a:spcPct val="100000"/>
        </a:lnSpc>
        <a:spcBef>
          <a:spcPts val="0"/>
        </a:spcBef>
        <a:spcAft>
          <a:spcPts val="0"/>
        </a:spcAft>
        <a:buFont typeface="Calibri" panose="020F0502020204030204" pitchFamily="34" charset="0"/>
        <a:buChar char="◦"/>
        <a:defRPr sz="2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98FBB3-1652-4595-A1FB-AD0E4104B7AA}"/>
              </a:ext>
            </a:extLst>
          </p:cNvPr>
          <p:cNvSpPr/>
          <p:nvPr/>
        </p:nvSpPr>
        <p:spPr>
          <a:xfrm>
            <a:off x="0" y="6408738"/>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FB114A5E-C1F4-49FE-A492-03E1E2A69F4F}"/>
              </a:ext>
            </a:extLst>
          </p:cNvPr>
          <p:cNvSpPr/>
          <p:nvPr/>
        </p:nvSpPr>
        <p:spPr>
          <a:xfrm>
            <a:off x="0" y="6334125"/>
            <a:ext cx="12192000" cy="66675"/>
          </a:xfrm>
          <a:prstGeom prst="rect">
            <a:avLst/>
          </a:prstGeom>
          <a:solidFill>
            <a:schemeClr val="accent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7F9CED64-87E8-4B08-80AC-C4B874EB7A93}"/>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dirty="0"/>
              <a:t>Click to edit Master title style</a:t>
            </a:r>
          </a:p>
        </p:txBody>
      </p:sp>
      <p:sp>
        <p:nvSpPr>
          <p:cNvPr id="1029" name="Text Placeholder 2">
            <a:extLst>
              <a:ext uri="{FF2B5EF4-FFF2-40B4-BE49-F238E27FC236}">
                <a16:creationId xmlns:a16="http://schemas.microsoft.com/office/drawing/2014/main" id="{2311E49F-59D8-4855-BCE7-8D884ADD8F1D}"/>
              </a:ext>
            </a:extLst>
          </p:cNvPr>
          <p:cNvSpPr>
            <a:spLocks noGrp="1"/>
          </p:cNvSpPr>
          <p:nvPr>
            <p:ph type="body" idx="1"/>
          </p:nvPr>
        </p:nvSpPr>
        <p:spPr bwMode="auto">
          <a:xfrm>
            <a:off x="1096963" y="1846263"/>
            <a:ext cx="10058400"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26F71718-B7C0-4D49-9F88-42F259614DCF}"/>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fld id="{2750CDC1-944D-48FD-91A9-13A256572382}" type="datetime1">
              <a:rPr lang="en-US"/>
              <a:pPr>
                <a:defRPr/>
              </a:pPr>
              <a:t>8/13/2024</a:t>
            </a:fld>
            <a:endParaRPr lang="en-US"/>
          </a:p>
        </p:txBody>
      </p:sp>
      <p:sp>
        <p:nvSpPr>
          <p:cNvPr id="5" name="Footer Placeholder 4">
            <a:extLst>
              <a:ext uri="{FF2B5EF4-FFF2-40B4-BE49-F238E27FC236}">
                <a16:creationId xmlns:a16="http://schemas.microsoft.com/office/drawing/2014/main" id="{1BD3A675-9AF8-4727-B626-55EF9928D913}"/>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B8CE547-10E2-4C61-986A-F3336E0CE7CB}"/>
              </a:ext>
            </a:extLst>
          </p:cNvPr>
          <p:cNvSpPr>
            <a:spLocks noGrp="1"/>
          </p:cNvSpPr>
          <p:nvPr>
            <p:ph type="sldNum" sz="quarter" idx="4"/>
          </p:nvPr>
        </p:nvSpPr>
        <p:spPr>
          <a:xfrm>
            <a:off x="9825038" y="6430963"/>
            <a:ext cx="13128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400">
                <a:solidFill>
                  <a:srgbClr val="FFFFFF"/>
                </a:solidFill>
              </a:defRPr>
            </a:lvl1pPr>
          </a:lstStyle>
          <a:p>
            <a:fld id="{656B5D5F-D17C-47AF-ABAD-5B5AC67F55FA}" type="slidenum">
              <a:rPr lang="en-US" altLang="en-US" smtClean="0"/>
              <a:pPr/>
              <a:t>‹#›</a:t>
            </a:fld>
            <a:endParaRPr lang="en-US" altLang="en-US" dirty="0"/>
          </a:p>
        </p:txBody>
      </p:sp>
      <p:cxnSp>
        <p:nvCxnSpPr>
          <p:cNvPr id="10" name="Straight Connector 9">
            <a:extLst>
              <a:ext uri="{FF2B5EF4-FFF2-40B4-BE49-F238E27FC236}">
                <a16:creationId xmlns:a16="http://schemas.microsoft.com/office/drawing/2014/main" id="{55B45C62-4BFC-432D-AE64-2A6647190813}"/>
              </a:ext>
            </a:extLst>
          </p:cNvPr>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34" name="Picture 10" descr="The Seal of the California Department of Education">
            <a:extLst>
              <a:ext uri="{FF2B5EF4-FFF2-40B4-BE49-F238E27FC236}">
                <a16:creationId xmlns:a16="http://schemas.microsoft.com/office/drawing/2014/main" id="{11544655-2B1A-497E-9E4A-B6AC62C2A80C}"/>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168063" y="6435725"/>
            <a:ext cx="406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76367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rtl="0" eaLnBrk="0" fontAlgn="base" hangingPunct="0">
        <a:lnSpc>
          <a:spcPct val="85000"/>
        </a:lnSpc>
        <a:spcBef>
          <a:spcPct val="0"/>
        </a:spcBef>
        <a:spcAft>
          <a:spcPct val="0"/>
        </a:spcAft>
        <a:defRPr sz="4800" kern="1200" spc="-50">
          <a:solidFill>
            <a:schemeClr val="tx1"/>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Arial" panose="020B0604020202020204" pitchFamily="34" charset="0"/>
        </a:defRPr>
      </a:lvl2pPr>
      <a:lvl3pPr algn="l" rtl="0" eaLnBrk="0" fontAlgn="base" hangingPunct="0">
        <a:lnSpc>
          <a:spcPct val="85000"/>
        </a:lnSpc>
        <a:spcBef>
          <a:spcPct val="0"/>
        </a:spcBef>
        <a:spcAft>
          <a:spcPct val="0"/>
        </a:spcAft>
        <a:defRPr sz="4800">
          <a:solidFill>
            <a:srgbClr val="404040"/>
          </a:solidFill>
          <a:latin typeface="Arial" panose="020B0604020202020204" pitchFamily="34" charset="0"/>
        </a:defRPr>
      </a:lvl3pPr>
      <a:lvl4pPr algn="l" rtl="0" eaLnBrk="0" fontAlgn="base" hangingPunct="0">
        <a:lnSpc>
          <a:spcPct val="85000"/>
        </a:lnSpc>
        <a:spcBef>
          <a:spcPct val="0"/>
        </a:spcBef>
        <a:spcAft>
          <a:spcPct val="0"/>
        </a:spcAft>
        <a:defRPr sz="4800">
          <a:solidFill>
            <a:srgbClr val="404040"/>
          </a:solidFill>
          <a:latin typeface="Arial" panose="020B0604020202020204" pitchFamily="34" charset="0"/>
        </a:defRPr>
      </a:lvl4pPr>
      <a:lvl5pPr algn="l" rtl="0" eaLnBrk="0" fontAlgn="base" hangingPunct="0">
        <a:lnSpc>
          <a:spcPct val="85000"/>
        </a:lnSpc>
        <a:spcBef>
          <a:spcPct val="0"/>
        </a:spcBef>
        <a:spcAft>
          <a:spcPct val="0"/>
        </a:spcAft>
        <a:defRPr sz="4800">
          <a:solidFill>
            <a:srgbClr val="404040"/>
          </a:solidFill>
          <a:latin typeface="Arial" panose="020B0604020202020204" pitchFamily="34" charset="0"/>
        </a:defRPr>
      </a:lvl5pPr>
      <a:lvl6pPr marL="457200" algn="l" rtl="0" fontAlgn="base">
        <a:lnSpc>
          <a:spcPct val="85000"/>
        </a:lnSpc>
        <a:spcBef>
          <a:spcPct val="0"/>
        </a:spcBef>
        <a:spcAft>
          <a:spcPct val="0"/>
        </a:spcAft>
        <a:defRPr sz="4800">
          <a:solidFill>
            <a:srgbClr val="404040"/>
          </a:solidFill>
          <a:latin typeface="Arial" panose="020B0604020202020204" pitchFamily="34" charset="0"/>
        </a:defRPr>
      </a:lvl6pPr>
      <a:lvl7pPr marL="914400" algn="l" rtl="0" fontAlgn="base">
        <a:lnSpc>
          <a:spcPct val="85000"/>
        </a:lnSpc>
        <a:spcBef>
          <a:spcPct val="0"/>
        </a:spcBef>
        <a:spcAft>
          <a:spcPct val="0"/>
        </a:spcAft>
        <a:defRPr sz="4800">
          <a:solidFill>
            <a:srgbClr val="404040"/>
          </a:solidFill>
          <a:latin typeface="Arial" panose="020B0604020202020204" pitchFamily="34" charset="0"/>
        </a:defRPr>
      </a:lvl7pPr>
      <a:lvl8pPr marL="1371600" algn="l" rtl="0" fontAlgn="base">
        <a:lnSpc>
          <a:spcPct val="85000"/>
        </a:lnSpc>
        <a:spcBef>
          <a:spcPct val="0"/>
        </a:spcBef>
        <a:spcAft>
          <a:spcPct val="0"/>
        </a:spcAft>
        <a:defRPr sz="4800">
          <a:solidFill>
            <a:srgbClr val="404040"/>
          </a:solidFill>
          <a:latin typeface="Arial" panose="020B0604020202020204" pitchFamily="34" charset="0"/>
        </a:defRPr>
      </a:lvl8pPr>
      <a:lvl9pPr marL="1828800" algn="l" rtl="0" fontAlgn="base">
        <a:lnSpc>
          <a:spcPct val="85000"/>
        </a:lnSpc>
        <a:spcBef>
          <a:spcPct val="0"/>
        </a:spcBef>
        <a:spcAft>
          <a:spcPct val="0"/>
        </a:spcAft>
        <a:defRPr sz="4800">
          <a:solidFill>
            <a:srgbClr val="404040"/>
          </a:solidFill>
          <a:latin typeface="Arial" panose="020B0604020202020204" pitchFamily="34" charset="0"/>
        </a:defRPr>
      </a:lvl9pPr>
    </p:titleStyle>
    <p:bodyStyle>
      <a:lvl1pPr marL="457200" indent="-228600" algn="l" rtl="0" eaLnBrk="0" fontAlgn="base" hangingPunct="0">
        <a:lnSpc>
          <a:spcPct val="100000"/>
        </a:lnSpc>
        <a:spcBef>
          <a:spcPts val="0"/>
        </a:spcBef>
        <a:spcAft>
          <a:spcPts val="0"/>
        </a:spcAft>
        <a:buSzPct val="100000"/>
        <a:buFont typeface="Arial" panose="020B0604020202020204" pitchFamily="34" charset="0"/>
        <a:buChar char="•"/>
        <a:defRPr sz="2400" kern="1200">
          <a:solidFill>
            <a:schemeClr val="tx1"/>
          </a:solidFill>
          <a:latin typeface="+mn-lt"/>
          <a:ea typeface="+mn-ea"/>
          <a:cs typeface="+mn-cs"/>
        </a:defRPr>
      </a:lvl1pPr>
      <a:lvl2pPr marL="914400" indent="-234950" algn="l" rtl="0" eaLnBrk="0" fontAlgn="base" hangingPunct="0">
        <a:lnSpc>
          <a:spcPct val="100000"/>
        </a:lnSpc>
        <a:spcBef>
          <a:spcPts val="0"/>
        </a:spcBef>
        <a:spcAft>
          <a:spcPts val="0"/>
        </a:spcAft>
        <a:buFont typeface="Calibri" panose="020F0502020204030204" pitchFamily="34" charset="0"/>
        <a:buChar char="◦"/>
        <a:defRPr sz="2400" kern="1200">
          <a:solidFill>
            <a:schemeClr val="tx1"/>
          </a:solidFill>
          <a:latin typeface="+mn-lt"/>
          <a:ea typeface="+mn-ea"/>
          <a:cs typeface="+mn-cs"/>
        </a:defRPr>
      </a:lvl2pPr>
      <a:lvl3pPr marL="1371600" indent="-234950" algn="l" rtl="0" eaLnBrk="0" fontAlgn="base" hangingPunct="0">
        <a:lnSpc>
          <a:spcPct val="100000"/>
        </a:lnSpc>
        <a:spcBef>
          <a:spcPts val="0"/>
        </a:spcBef>
        <a:spcAft>
          <a:spcPts val="0"/>
        </a:spcAft>
        <a:buFont typeface="Calibri" panose="020F0502020204030204" pitchFamily="34" charset="0"/>
        <a:buChar char="◦"/>
        <a:defRPr sz="2400" kern="1200">
          <a:solidFill>
            <a:schemeClr val="tx1"/>
          </a:solidFill>
          <a:latin typeface="+mn-lt"/>
          <a:ea typeface="+mn-ea"/>
          <a:cs typeface="+mn-cs"/>
        </a:defRPr>
      </a:lvl3pPr>
      <a:lvl4pPr marL="1828800" indent="-234950" algn="l" rtl="0" eaLnBrk="0" fontAlgn="base" hangingPunct="0">
        <a:lnSpc>
          <a:spcPct val="100000"/>
        </a:lnSpc>
        <a:spcBef>
          <a:spcPts val="0"/>
        </a:spcBef>
        <a:spcAft>
          <a:spcPts val="0"/>
        </a:spcAft>
        <a:buFont typeface="Calibri" panose="020F0502020204030204" pitchFamily="34" charset="0"/>
        <a:buChar char="◦"/>
        <a:defRPr sz="2400" kern="1200">
          <a:solidFill>
            <a:schemeClr val="tx1"/>
          </a:solidFill>
          <a:latin typeface="+mn-lt"/>
          <a:ea typeface="+mn-ea"/>
          <a:cs typeface="+mn-cs"/>
        </a:defRPr>
      </a:lvl4pPr>
      <a:lvl5pPr marL="2286000" indent="-234950" algn="l" rtl="0" eaLnBrk="0" fontAlgn="base" hangingPunct="0">
        <a:lnSpc>
          <a:spcPct val="100000"/>
        </a:lnSpc>
        <a:spcBef>
          <a:spcPts val="0"/>
        </a:spcBef>
        <a:spcAft>
          <a:spcPts val="0"/>
        </a:spcAft>
        <a:buFont typeface="Calibri" panose="020F0502020204030204" pitchFamily="34" charset="0"/>
        <a:buChar char="◦"/>
        <a:defRPr sz="2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8.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hyperlink" Target="mailto:join-Title-II@mlist.cde.ca.gov"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cde.ca.gov/ci/pl/documents/edequitydata.xlsx"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hyperlink" Target="https://www.cde.ca.gov/ci/pl/documents/edequitydata.xls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4.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slide" Target="slide8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cde.ca.gov/ci/pl/title2parta.asp"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slide" Target="slide9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slide" Target="slide9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slide" Target="slide8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mailto:JJohnson@cde.ca.gov" TargetMode="External"/><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hyperlink" Target="mailto:TBattenburg@cde.ca.gov"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hyperlink" Target="mailto:JAbdelsayed@cde.ca.gov"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hyperlink" Target="https://www.cde.ca.gov/pd/ti/" TargetMode="External"/><Relationship Id="rId2" Type="http://schemas.openxmlformats.org/officeDocument/2006/relationships/notesSlide" Target="../notesSlides/notesSlide83.xml"/><Relationship Id="rId1" Type="http://schemas.openxmlformats.org/officeDocument/2006/relationships/slideLayout" Target="../slideLayouts/slideLayout4.xml"/><Relationship Id="rId5" Type="http://schemas.openxmlformats.org/officeDocument/2006/relationships/hyperlink" Target="mailto:join-Title-II@mlist.cde.ca.gov" TargetMode="External"/><Relationship Id="rId4" Type="http://schemas.openxmlformats.org/officeDocument/2006/relationships/hyperlink" Target="mailto:TitleII@cde.ca.gov" TargetMode="External"/></Relationships>
</file>

<file path=ppt/slides/_rels/slide87.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slide" Target="slide64.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0607-5DAE-159D-91B6-5664772329E4}"/>
              </a:ext>
            </a:extLst>
          </p:cNvPr>
          <p:cNvSpPr>
            <a:spLocks noGrp="1"/>
          </p:cNvSpPr>
          <p:nvPr>
            <p:ph type="ctrTitle"/>
          </p:nvPr>
        </p:nvSpPr>
        <p:spPr>
          <a:xfrm>
            <a:off x="1097280" y="758952"/>
            <a:ext cx="10058400" cy="3566160"/>
          </a:xfrm>
        </p:spPr>
        <p:txBody>
          <a:bodyPr/>
          <a:lstStyle/>
          <a:p>
            <a:r>
              <a:rPr lang="en-US" dirty="0"/>
              <a:t>Welcome!</a:t>
            </a:r>
            <a:br>
              <a:rPr lang="en-US" dirty="0"/>
            </a:br>
            <a:r>
              <a:rPr lang="en-US" dirty="0"/>
              <a:t>We will start soon.</a:t>
            </a:r>
          </a:p>
        </p:txBody>
      </p:sp>
    </p:spTree>
    <p:extLst>
      <p:ext uri="{BB962C8B-B14F-4D97-AF65-F5344CB8AC3E}">
        <p14:creationId xmlns:p14="http://schemas.microsoft.com/office/powerpoint/2010/main" val="2826254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42E7-91EE-7C31-EC24-628DECF087BB}"/>
              </a:ext>
            </a:extLst>
          </p:cNvPr>
          <p:cNvSpPr>
            <a:spLocks noGrp="1"/>
          </p:cNvSpPr>
          <p:nvPr>
            <p:ph type="title"/>
          </p:nvPr>
        </p:nvSpPr>
        <p:spPr>
          <a:xfrm>
            <a:off x="1096963" y="287338"/>
            <a:ext cx="10058400" cy="1358582"/>
          </a:xfrm>
        </p:spPr>
        <p:txBody>
          <a:bodyPr/>
          <a:lstStyle/>
          <a:p>
            <a:r>
              <a:rPr lang="en-US" dirty="0"/>
              <a:t>Frequency of Findings 2021–24</a:t>
            </a:r>
          </a:p>
        </p:txBody>
      </p:sp>
      <p:sp>
        <p:nvSpPr>
          <p:cNvPr id="11" name="Content Placeholder 2">
            <a:extLst>
              <a:ext uri="{FF2B5EF4-FFF2-40B4-BE49-F238E27FC236}">
                <a16:creationId xmlns:a16="http://schemas.microsoft.com/office/drawing/2014/main" id="{24A450AB-B038-161F-3AA1-57F25ED78015}"/>
              </a:ext>
            </a:extLst>
          </p:cNvPr>
          <p:cNvSpPr txBox="1">
            <a:spLocks/>
          </p:cNvSpPr>
          <p:nvPr/>
        </p:nvSpPr>
        <p:spPr bwMode="auto">
          <a:xfrm>
            <a:off x="7310806" y="1736725"/>
            <a:ext cx="3853610"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lvl1pPr marL="176213" indent="-176213" algn="l" rtl="0" eaLnBrk="0" fontAlgn="base" hangingPunct="0">
              <a:lnSpc>
                <a:spcPct val="90000"/>
              </a:lnSpc>
              <a:spcBef>
                <a:spcPts val="1200"/>
              </a:spcBef>
              <a:spcAft>
                <a:spcPts val="200"/>
              </a:spcAft>
              <a:buSzPct val="100000"/>
              <a:buFont typeface="Arial" panose="020B0604020202020204" pitchFamily="34" charset="0"/>
              <a:buChar char="•"/>
              <a:defRPr sz="28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Font typeface="Calibri" panose="020F0502020204030204" pitchFamily="34" charset="0"/>
              <a:buChar char="◦"/>
              <a:defRPr sz="2400"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Font typeface="Calibri" panose="020F0502020204030204" pitchFamily="34" charset="0"/>
              <a:buChar char="◦"/>
              <a:defRPr sz="2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Font typeface="Calibri" panose="020F0502020204030204" pitchFamily="34" charset="0"/>
              <a:buChar char="◦"/>
              <a:defRPr sz="2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Font typeface="Calibri" panose="020F0502020204030204" pitchFamily="34" charset="0"/>
              <a:buChar char="◦"/>
              <a:defRPr sz="2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spcAft>
                <a:spcPts val="1200"/>
              </a:spcAft>
              <a:buNone/>
            </a:pPr>
            <a:r>
              <a:rPr lang="en-US" b="1" dirty="0">
                <a:solidFill>
                  <a:srgbClr val="000000"/>
                </a:solidFill>
                <a:cs typeface="Arial"/>
              </a:rPr>
              <a:t>Top 3 SEI Findings</a:t>
            </a:r>
          </a:p>
          <a:p>
            <a:pPr marL="514350" indent="-514350">
              <a:lnSpc>
                <a:spcPct val="100000"/>
              </a:lnSpc>
              <a:spcBef>
                <a:spcPts val="0"/>
              </a:spcBef>
              <a:spcAft>
                <a:spcPts val="0"/>
              </a:spcAft>
              <a:buFont typeface="+mj-lt"/>
              <a:buAutoNum type="arabicPeriod"/>
            </a:pPr>
            <a:r>
              <a:rPr lang="en-US" dirty="0">
                <a:solidFill>
                  <a:srgbClr val="000000"/>
                </a:solidFill>
                <a:cs typeface="Arial"/>
              </a:rPr>
              <a:t>Use of Funds</a:t>
            </a:r>
          </a:p>
          <a:p>
            <a:pPr marL="514350" indent="-514350">
              <a:lnSpc>
                <a:spcPct val="100000"/>
              </a:lnSpc>
              <a:spcBef>
                <a:spcPts val="0"/>
              </a:spcBef>
              <a:spcAft>
                <a:spcPts val="0"/>
              </a:spcAft>
              <a:buFont typeface="+mj-lt"/>
              <a:buAutoNum type="arabicPeriod"/>
            </a:pPr>
            <a:r>
              <a:rPr lang="en-US" dirty="0">
                <a:solidFill>
                  <a:srgbClr val="000000"/>
                </a:solidFill>
                <a:cs typeface="Arial"/>
              </a:rPr>
              <a:t>Four-Week Letter</a:t>
            </a:r>
          </a:p>
          <a:p>
            <a:pPr marL="514350" indent="-514350">
              <a:lnSpc>
                <a:spcPct val="100000"/>
              </a:lnSpc>
              <a:spcBef>
                <a:spcPts val="0"/>
              </a:spcBef>
              <a:spcAft>
                <a:spcPts val="0"/>
              </a:spcAft>
              <a:buFont typeface="+mj-lt"/>
              <a:buAutoNum type="arabicPeriod"/>
            </a:pPr>
            <a:r>
              <a:rPr lang="en-US" dirty="0">
                <a:solidFill>
                  <a:srgbClr val="000000"/>
                </a:solidFill>
                <a:cs typeface="Arial"/>
              </a:rPr>
              <a:t>Educator Equity</a:t>
            </a:r>
          </a:p>
          <a:p>
            <a:pPr marL="514350" indent="-514350">
              <a:buFont typeface="+mj-lt"/>
              <a:buAutoNum type="arabicPeriod"/>
            </a:pPr>
            <a:endParaRPr lang="en-US" dirty="0">
              <a:solidFill>
                <a:srgbClr val="000000"/>
              </a:solidFill>
              <a:cs typeface="Arial"/>
            </a:endParaRPr>
          </a:p>
          <a:p>
            <a:pPr marL="0" indent="0">
              <a:lnSpc>
                <a:spcPct val="100000"/>
              </a:lnSpc>
              <a:spcBef>
                <a:spcPts val="0"/>
              </a:spcBef>
              <a:spcAft>
                <a:spcPts val="0"/>
              </a:spcAft>
              <a:buNone/>
            </a:pPr>
            <a:r>
              <a:rPr lang="en-US" sz="2400" dirty="0">
                <a:solidFill>
                  <a:srgbClr val="000000"/>
                </a:solidFill>
                <a:cs typeface="Arial"/>
              </a:rPr>
              <a:t>*Use of funds includes supplement, not supplant.</a:t>
            </a:r>
          </a:p>
          <a:p>
            <a:pPr marL="0" indent="0">
              <a:lnSpc>
                <a:spcPct val="100000"/>
              </a:lnSpc>
              <a:spcBef>
                <a:spcPts val="0"/>
              </a:spcBef>
              <a:spcAft>
                <a:spcPts val="0"/>
              </a:spcAft>
              <a:buNone/>
            </a:pPr>
            <a:endParaRPr lang="en-US" sz="2400" dirty="0">
              <a:solidFill>
                <a:srgbClr val="000000"/>
              </a:solidFill>
              <a:cs typeface="Arial"/>
            </a:endParaRPr>
          </a:p>
          <a:p>
            <a:pPr marL="0" indent="0">
              <a:lnSpc>
                <a:spcPct val="100000"/>
              </a:lnSpc>
              <a:spcBef>
                <a:spcPts val="0"/>
              </a:spcBef>
              <a:spcAft>
                <a:spcPts val="0"/>
              </a:spcAft>
              <a:buNone/>
            </a:pPr>
            <a:r>
              <a:rPr lang="en-US" sz="2400" dirty="0">
                <a:solidFill>
                  <a:srgbClr val="000000"/>
                </a:solidFill>
                <a:cs typeface="Arial"/>
              </a:rPr>
              <a:t>Image text: </a:t>
            </a:r>
            <a:r>
              <a:rPr lang="en-US" sz="2400" dirty="0">
                <a:solidFill>
                  <a:srgbClr val="000000"/>
                </a:solidFill>
                <a:cs typeface="Arial"/>
                <a:hlinkClick r:id="rId3" action="ppaction://hlinksldjump"/>
              </a:rPr>
              <a:t>Appendix 2</a:t>
            </a:r>
            <a:endParaRPr lang="en-US" sz="2400" dirty="0">
              <a:solidFill>
                <a:srgbClr val="000000"/>
              </a:solidFill>
              <a:cs typeface="Arial"/>
            </a:endParaRPr>
          </a:p>
        </p:txBody>
      </p:sp>
      <p:graphicFrame>
        <p:nvGraphicFramePr>
          <p:cNvPr id="10" name="Content Placeholder 9" descr="Bar chart showing frequency of top 3 SEI findings. Text alternative for this chart can be found on Appendix 2 (Slide 88).">
            <a:extLst>
              <a:ext uri="{FF2B5EF4-FFF2-40B4-BE49-F238E27FC236}">
                <a16:creationId xmlns:a16="http://schemas.microsoft.com/office/drawing/2014/main" id="{224CDDD8-2821-E2F3-C8F9-320F2CEDCFE1}"/>
              </a:ext>
            </a:extLst>
          </p:cNvPr>
          <p:cNvGraphicFramePr>
            <a:graphicFrameLocks noGrp="1"/>
          </p:cNvGraphicFramePr>
          <p:nvPr>
            <p:ph idx="1"/>
            <p:extLst>
              <p:ext uri="{D42A27DB-BD31-4B8C-83A1-F6EECF244321}">
                <p14:modId xmlns:p14="http://schemas.microsoft.com/office/powerpoint/2010/main" val="876786895"/>
              </p:ext>
            </p:extLst>
          </p:nvPr>
        </p:nvGraphicFramePr>
        <p:xfrm>
          <a:off x="716874" y="1645920"/>
          <a:ext cx="7292657" cy="4714539"/>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37F5ACA3-B733-CC60-D7BC-FF5A0781F661}"/>
              </a:ext>
            </a:extLst>
          </p:cNvPr>
          <p:cNvSpPr>
            <a:spLocks noGrp="1"/>
          </p:cNvSpPr>
          <p:nvPr>
            <p:ph type="sldNum" sz="quarter" idx="12"/>
          </p:nvPr>
        </p:nvSpPr>
        <p:spPr/>
        <p:txBody>
          <a:bodyPr/>
          <a:lstStyle/>
          <a:p>
            <a:fld id="{4E637404-0BCF-4192-AEAE-F6A882F231C4}" type="slidenum">
              <a:rPr lang="en-US" altLang="en-US" smtClean="0"/>
              <a:pPr/>
              <a:t>10</a:t>
            </a:fld>
            <a:endParaRPr lang="en-US" altLang="en-US"/>
          </a:p>
        </p:txBody>
      </p:sp>
    </p:spTree>
    <p:extLst>
      <p:ext uri="{BB962C8B-B14F-4D97-AF65-F5344CB8AC3E}">
        <p14:creationId xmlns:p14="http://schemas.microsoft.com/office/powerpoint/2010/main" val="3401782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83B6-E09E-4007-A632-916B93A9CAE5}"/>
              </a:ext>
            </a:extLst>
          </p:cNvPr>
          <p:cNvSpPr>
            <a:spLocks noGrp="1"/>
          </p:cNvSpPr>
          <p:nvPr>
            <p:ph type="title"/>
          </p:nvPr>
        </p:nvSpPr>
        <p:spPr>
          <a:xfrm>
            <a:off x="1096963" y="287338"/>
            <a:ext cx="10058400" cy="1449387"/>
          </a:xfrm>
        </p:spPr>
        <p:txBody>
          <a:bodyPr/>
          <a:lstStyle/>
          <a:p>
            <a:r>
              <a:rPr lang="en-US"/>
              <a:t>Title II Purpose </a:t>
            </a:r>
          </a:p>
        </p:txBody>
      </p:sp>
      <p:sp>
        <p:nvSpPr>
          <p:cNvPr id="3" name="Content Placeholder 2">
            <a:extLst>
              <a:ext uri="{FF2B5EF4-FFF2-40B4-BE49-F238E27FC236}">
                <a16:creationId xmlns:a16="http://schemas.microsoft.com/office/drawing/2014/main" id="{1C3B8C08-E797-4D4A-BD2D-D7FE38FE2E23}"/>
              </a:ext>
            </a:extLst>
          </p:cNvPr>
          <p:cNvSpPr>
            <a:spLocks noGrp="1"/>
          </p:cNvSpPr>
          <p:nvPr>
            <p:ph idx="1"/>
          </p:nvPr>
        </p:nvSpPr>
        <p:spPr>
          <a:xfrm>
            <a:off x="1096963" y="1846263"/>
            <a:ext cx="10058400" cy="4354512"/>
          </a:xfrm>
        </p:spPr>
        <p:txBody>
          <a:bodyPr/>
          <a:lstStyle/>
          <a:p>
            <a:pPr lvl="0">
              <a:lnSpc>
                <a:spcPct val="100000"/>
              </a:lnSpc>
              <a:spcBef>
                <a:spcPts val="0"/>
              </a:spcBef>
              <a:spcAft>
                <a:spcPts val="1200"/>
              </a:spcAft>
            </a:pPr>
            <a:r>
              <a:rPr lang="en-US" dirty="0"/>
              <a:t>Increasing student achievement consistent with the challenging state academic standards.</a:t>
            </a:r>
          </a:p>
          <a:p>
            <a:pPr lvl="0">
              <a:lnSpc>
                <a:spcPct val="100000"/>
              </a:lnSpc>
              <a:spcBef>
                <a:spcPts val="0"/>
              </a:spcBef>
              <a:spcAft>
                <a:spcPts val="1200"/>
              </a:spcAft>
            </a:pPr>
            <a:r>
              <a:rPr lang="en-US" dirty="0"/>
              <a:t>Improving the quality and effectiveness of teachers, principals, and other school leaders.</a:t>
            </a:r>
          </a:p>
          <a:p>
            <a:pPr lvl="0">
              <a:lnSpc>
                <a:spcPct val="100000"/>
              </a:lnSpc>
              <a:spcBef>
                <a:spcPts val="0"/>
              </a:spcBef>
              <a:spcAft>
                <a:spcPts val="1200"/>
              </a:spcAft>
            </a:pPr>
            <a:r>
              <a:rPr lang="en-US" dirty="0"/>
              <a:t>Increasing the number of teachers, principals, and other school leaders who are effective in improving student academic achievement in schools.</a:t>
            </a:r>
          </a:p>
          <a:p>
            <a:pPr lvl="0">
              <a:lnSpc>
                <a:spcPct val="100000"/>
              </a:lnSpc>
              <a:spcBef>
                <a:spcPts val="0"/>
              </a:spcBef>
              <a:spcAft>
                <a:spcPts val="1200"/>
              </a:spcAft>
            </a:pPr>
            <a:r>
              <a:rPr lang="en-US" dirty="0"/>
              <a:t>Providing to effective teachers, principals, and other school leaders. low-income and minority students greater access </a:t>
            </a:r>
          </a:p>
          <a:p>
            <a:pPr marL="0" lvl="0" indent="0" algn="r">
              <a:buNone/>
            </a:pPr>
            <a:r>
              <a:rPr lang="en-US" dirty="0"/>
              <a:t>20 </a:t>
            </a:r>
            <a:r>
              <a:rPr lang="en-US" i="1" dirty="0"/>
              <a:t>United States Code </a:t>
            </a:r>
            <a:r>
              <a:rPr lang="en-US" dirty="0"/>
              <a:t>(</a:t>
            </a:r>
            <a:r>
              <a:rPr lang="en-US" i="1" dirty="0"/>
              <a:t>U.S.C.) </a:t>
            </a:r>
            <a:r>
              <a:rPr lang="en-US" dirty="0"/>
              <a:t>Section 6601</a:t>
            </a:r>
          </a:p>
          <a:p>
            <a:endParaRPr lang="en-US" dirty="0"/>
          </a:p>
        </p:txBody>
      </p:sp>
      <p:sp>
        <p:nvSpPr>
          <p:cNvPr id="4" name="Slide Number Placeholder 3">
            <a:extLst>
              <a:ext uri="{FF2B5EF4-FFF2-40B4-BE49-F238E27FC236}">
                <a16:creationId xmlns:a16="http://schemas.microsoft.com/office/drawing/2014/main" id="{80BFC43A-20E5-48B7-A9A0-248ECB8F6D03}"/>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11</a:t>
            </a:fld>
            <a:endParaRPr lang="en-US" altLang="en-US"/>
          </a:p>
        </p:txBody>
      </p:sp>
    </p:spTree>
    <p:extLst>
      <p:ext uri="{BB962C8B-B14F-4D97-AF65-F5344CB8AC3E}">
        <p14:creationId xmlns:p14="http://schemas.microsoft.com/office/powerpoint/2010/main" val="3193100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68AE0-5BF8-346A-8A59-F141005C3C64}"/>
              </a:ext>
            </a:extLst>
          </p:cNvPr>
          <p:cNvSpPr>
            <a:spLocks noGrp="1"/>
          </p:cNvSpPr>
          <p:nvPr>
            <p:ph type="title"/>
          </p:nvPr>
        </p:nvSpPr>
        <p:spPr>
          <a:xfrm>
            <a:off x="1096963" y="287338"/>
            <a:ext cx="10058400" cy="1449387"/>
          </a:xfrm>
        </p:spPr>
        <p:txBody>
          <a:bodyPr>
            <a:normAutofit fontScale="90000"/>
          </a:bodyPr>
          <a:lstStyle/>
          <a:p>
            <a:r>
              <a:rPr lang="en-US" dirty="0"/>
              <a:t>Supporting Effective Instruction 01: Consultation and Staff Development (1)</a:t>
            </a:r>
          </a:p>
        </p:txBody>
      </p:sp>
      <p:sp>
        <p:nvSpPr>
          <p:cNvPr id="3" name="Content Placeholder 2">
            <a:extLst>
              <a:ext uri="{FF2B5EF4-FFF2-40B4-BE49-F238E27FC236}">
                <a16:creationId xmlns:a16="http://schemas.microsoft.com/office/drawing/2014/main" id="{4637D689-BD52-B683-A072-84BBB47C870B}"/>
              </a:ext>
            </a:extLst>
          </p:cNvPr>
          <p:cNvSpPr>
            <a:spLocks noGrp="1"/>
          </p:cNvSpPr>
          <p:nvPr>
            <p:ph idx="1"/>
          </p:nvPr>
        </p:nvSpPr>
        <p:spPr>
          <a:xfrm>
            <a:off x="1096963" y="1846263"/>
            <a:ext cx="10058400" cy="4354512"/>
          </a:xfrm>
        </p:spPr>
        <p:txBody>
          <a:bodyPr/>
          <a:lstStyle/>
          <a:p>
            <a:pPr marL="0" indent="0">
              <a:lnSpc>
                <a:spcPct val="100000"/>
              </a:lnSpc>
              <a:spcBef>
                <a:spcPts val="0"/>
              </a:spcBef>
              <a:spcAft>
                <a:spcPts val="1200"/>
              </a:spcAft>
              <a:buNone/>
            </a:pPr>
            <a:r>
              <a:rPr lang="en-US" dirty="0"/>
              <a:t>In developing the application for Title II, Part A funds, the local educational agency (LEA) shall meaningfully consult with teachers, principals, other school leaders, paraprofessionals (including organizations representing such individuals), specialized instructional support personnel, charter school leaders (in an LEA that has charter schools), parents, community partners, and other organizations or partners with relevant and demonstrated expertise in programs and activities designed to meet the purpose of Title II, Part A.</a:t>
            </a:r>
          </a:p>
          <a:p>
            <a:pPr marL="0" indent="0" algn="r">
              <a:buNone/>
            </a:pPr>
            <a:r>
              <a:rPr lang="en-US" dirty="0"/>
              <a:t>20 </a:t>
            </a:r>
            <a:r>
              <a:rPr lang="en-US" i="1" dirty="0"/>
              <a:t>U.S.C</a:t>
            </a:r>
            <a:r>
              <a:rPr lang="en-US" dirty="0"/>
              <a:t>. sections 6601 and 6612(b)(3)(A)</a:t>
            </a:r>
          </a:p>
          <a:p>
            <a:endParaRPr lang="en-US" dirty="0"/>
          </a:p>
        </p:txBody>
      </p:sp>
      <p:sp>
        <p:nvSpPr>
          <p:cNvPr id="4" name="Slide Number Placeholder 3">
            <a:extLst>
              <a:ext uri="{FF2B5EF4-FFF2-40B4-BE49-F238E27FC236}">
                <a16:creationId xmlns:a16="http://schemas.microsoft.com/office/drawing/2014/main" id="{2BED28DF-0BB1-87DF-0C66-C204D13D2FD6}"/>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12</a:t>
            </a:fld>
            <a:endParaRPr lang="en-US" altLang="en-US"/>
          </a:p>
        </p:txBody>
      </p:sp>
    </p:spTree>
    <p:extLst>
      <p:ext uri="{BB962C8B-B14F-4D97-AF65-F5344CB8AC3E}">
        <p14:creationId xmlns:p14="http://schemas.microsoft.com/office/powerpoint/2010/main" val="3491252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DE27-6D5E-D42A-F9CD-BBA7B77FEA2F}"/>
              </a:ext>
            </a:extLst>
          </p:cNvPr>
          <p:cNvSpPr>
            <a:spLocks noGrp="1"/>
          </p:cNvSpPr>
          <p:nvPr>
            <p:ph type="title"/>
          </p:nvPr>
        </p:nvSpPr>
        <p:spPr/>
        <p:txBody>
          <a:bodyPr>
            <a:normAutofit fontScale="90000"/>
          </a:bodyPr>
          <a:lstStyle/>
          <a:p>
            <a:r>
              <a:rPr lang="en-US" dirty="0"/>
              <a:t>Supporting Effective Instruction 01: Consultation and Staff Development (2)</a:t>
            </a:r>
          </a:p>
        </p:txBody>
      </p:sp>
      <p:sp>
        <p:nvSpPr>
          <p:cNvPr id="3" name="Content Placeholder 2">
            <a:extLst>
              <a:ext uri="{FF2B5EF4-FFF2-40B4-BE49-F238E27FC236}">
                <a16:creationId xmlns:a16="http://schemas.microsoft.com/office/drawing/2014/main" id="{4637D689-BD52-B683-A072-84BBB47C870B}"/>
              </a:ext>
            </a:extLst>
          </p:cNvPr>
          <p:cNvSpPr>
            <a:spLocks noGrp="1"/>
          </p:cNvSpPr>
          <p:nvPr>
            <p:ph idx="1"/>
          </p:nvPr>
        </p:nvSpPr>
        <p:spPr/>
        <p:txBody>
          <a:bodyPr/>
          <a:lstStyle/>
          <a:p>
            <a:pPr marL="0" marR="0" indent="0">
              <a:lnSpc>
                <a:spcPct val="100000"/>
              </a:lnSpc>
              <a:spcBef>
                <a:spcPts val="0"/>
              </a:spcBef>
              <a:spcAft>
                <a:spcPts val="1200"/>
              </a:spcAft>
              <a:buNone/>
            </a:pPr>
            <a:r>
              <a:rPr lang="en-US" dirty="0">
                <a:solidFill>
                  <a:srgbClr val="000000"/>
                </a:solidFill>
                <a:effectLst/>
                <a:ea typeface="Arial" panose="020B0604020202020204" pitchFamily="34" charset="0"/>
                <a:cs typeface="Times New Roman" panose="02020603050405020304" pitchFamily="18" charset="0"/>
              </a:rPr>
              <a:t>The LEA shall seek advice from the individuals and organizations as described above regarding </a:t>
            </a:r>
            <a:r>
              <a:rPr lang="en-US" i="1" dirty="0">
                <a:solidFill>
                  <a:srgbClr val="000000"/>
                </a:solidFill>
                <a:effectLst/>
                <a:ea typeface="Arial" panose="020B0604020202020204" pitchFamily="34" charset="0"/>
                <a:cs typeface="Times New Roman" panose="02020603050405020304" pitchFamily="18" charset="0"/>
              </a:rPr>
              <a:t>how best to improve the LEA’s activities to meet the purpose of Title II, Part A</a:t>
            </a:r>
            <a:r>
              <a:rPr lang="en-US" dirty="0">
                <a:solidFill>
                  <a:srgbClr val="000000"/>
                </a:solidFill>
                <a:effectLst/>
                <a:ea typeface="Arial" panose="020B0604020202020204" pitchFamily="34" charset="0"/>
                <a:cs typeface="Times New Roman" panose="02020603050405020304" pitchFamily="18" charset="0"/>
              </a:rPr>
              <a:t>, as described above. </a:t>
            </a:r>
          </a:p>
          <a:p>
            <a:pPr marL="0" marR="0" indent="0" algn="r">
              <a:lnSpc>
                <a:spcPct val="100000"/>
              </a:lnSpc>
              <a:spcBef>
                <a:spcPts val="0"/>
              </a:spcBef>
              <a:spcAft>
                <a:spcPts val="1200"/>
              </a:spcAft>
              <a:buNone/>
            </a:pPr>
            <a:r>
              <a:rPr lang="en-US" dirty="0">
                <a:solidFill>
                  <a:srgbClr val="000000"/>
                </a:solidFill>
                <a:effectLst/>
                <a:ea typeface="Arial" panose="020B0604020202020204" pitchFamily="34" charset="0"/>
                <a:cs typeface="Times New Roman" panose="02020603050405020304" pitchFamily="18" charset="0"/>
              </a:rPr>
              <a:t>20 </a:t>
            </a:r>
            <a:r>
              <a:rPr lang="en-US" i="1" cap="all" dirty="0">
                <a:solidFill>
                  <a:srgbClr val="000000"/>
                </a:solidFill>
                <a:effectLst/>
                <a:ea typeface="Arial" panose="020B0604020202020204" pitchFamily="34" charset="0"/>
                <a:cs typeface="Times New Roman" panose="02020603050405020304" pitchFamily="18" charset="0"/>
              </a:rPr>
              <a:t>U.S.C.</a:t>
            </a:r>
            <a:r>
              <a:rPr lang="en-US" i="1" dirty="0">
                <a:solidFill>
                  <a:srgbClr val="000000"/>
                </a:solidFill>
                <a:effectLst/>
                <a:ea typeface="Arial" panose="020B0604020202020204" pitchFamily="34" charset="0"/>
                <a:cs typeface="Times New Roman" panose="02020603050405020304" pitchFamily="18" charset="0"/>
              </a:rPr>
              <a:t> </a:t>
            </a:r>
            <a:r>
              <a:rPr lang="en-US" dirty="0">
                <a:solidFill>
                  <a:srgbClr val="000000"/>
                </a:solidFill>
                <a:effectLst/>
                <a:ea typeface="Arial" panose="020B0604020202020204" pitchFamily="34" charset="0"/>
                <a:cs typeface="Times New Roman" panose="02020603050405020304" pitchFamily="18" charset="0"/>
              </a:rPr>
              <a:t>Section 6612(b</a:t>
            </a:r>
            <a:r>
              <a:rPr lang="en-US" dirty="0">
                <a:solidFill>
                  <a:srgbClr val="000000"/>
                </a:solidFill>
                <a:ea typeface="Arial" panose="020B0604020202020204" pitchFamily="34" charset="0"/>
                <a:cs typeface="Times New Roman" panose="02020603050405020304" pitchFamily="18" charset="0"/>
              </a:rPr>
              <a:t>)(</a:t>
            </a:r>
            <a:r>
              <a:rPr lang="en-US" dirty="0">
                <a:solidFill>
                  <a:srgbClr val="000000"/>
                </a:solidFill>
                <a:effectLst/>
                <a:ea typeface="Arial" panose="020B0604020202020204" pitchFamily="34" charset="0"/>
                <a:cs typeface="Times New Roman" panose="02020603050405020304" pitchFamily="18" charset="0"/>
              </a:rPr>
              <a:t>3</a:t>
            </a:r>
            <a:r>
              <a:rPr lang="en-US" dirty="0">
                <a:solidFill>
                  <a:srgbClr val="000000"/>
                </a:solidFill>
                <a:ea typeface="Arial" panose="020B0604020202020204" pitchFamily="34" charset="0"/>
                <a:cs typeface="Times New Roman" panose="02020603050405020304" pitchFamily="18" charset="0"/>
              </a:rPr>
              <a:t>)(</a:t>
            </a:r>
            <a:r>
              <a:rPr lang="en-US" dirty="0">
                <a:solidFill>
                  <a:srgbClr val="000000"/>
                </a:solidFill>
                <a:effectLst/>
                <a:ea typeface="Arial" panose="020B0604020202020204" pitchFamily="34" charset="0"/>
                <a:cs typeface="Times New Roman" panose="02020603050405020304" pitchFamily="18" charset="0"/>
              </a:rPr>
              <a:t>B</a:t>
            </a:r>
            <a:r>
              <a:rPr lang="en-US" dirty="0">
                <a:solidFill>
                  <a:srgbClr val="000000"/>
                </a:solidFill>
                <a:ea typeface="Arial" panose="020B0604020202020204" pitchFamily="34" charset="0"/>
                <a:cs typeface="Times New Roman" panose="02020603050405020304" pitchFamily="18" charset="0"/>
              </a:rPr>
              <a:t>)</a:t>
            </a:r>
          </a:p>
          <a:p>
            <a:pPr marL="0" marR="0" indent="0">
              <a:lnSpc>
                <a:spcPct val="100000"/>
              </a:lnSpc>
              <a:spcBef>
                <a:spcPts val="0"/>
              </a:spcBef>
              <a:spcAft>
                <a:spcPts val="1200"/>
              </a:spcAft>
              <a:buNone/>
            </a:pPr>
            <a:r>
              <a:rPr lang="en-US" dirty="0">
                <a:solidFill>
                  <a:srgbClr val="000000"/>
                </a:solidFill>
                <a:effectLst/>
                <a:ea typeface="Arial" panose="020B0604020202020204" pitchFamily="34" charset="0"/>
                <a:cs typeface="Times New Roman" panose="02020603050405020304" pitchFamily="18" charset="0"/>
              </a:rPr>
              <a:t>The LEA will </a:t>
            </a:r>
            <a:r>
              <a:rPr lang="en-US" i="1" dirty="0">
                <a:solidFill>
                  <a:srgbClr val="000000"/>
                </a:solidFill>
                <a:effectLst/>
                <a:ea typeface="Arial" panose="020B0604020202020204" pitchFamily="34" charset="0"/>
                <a:cs typeface="Times New Roman" panose="02020603050405020304" pitchFamily="18" charset="0"/>
              </a:rPr>
              <a:t>use data and ongoing consultation </a:t>
            </a:r>
            <a:r>
              <a:rPr lang="en-US" dirty="0">
                <a:solidFill>
                  <a:srgbClr val="000000"/>
                </a:solidFill>
                <a:effectLst/>
                <a:ea typeface="Arial" panose="020B0604020202020204" pitchFamily="34" charset="0"/>
                <a:cs typeface="Times New Roman" panose="02020603050405020304" pitchFamily="18" charset="0"/>
              </a:rPr>
              <a:t>with the educational partners described above to </a:t>
            </a:r>
            <a:r>
              <a:rPr lang="en-US" i="1" dirty="0">
                <a:solidFill>
                  <a:srgbClr val="000000"/>
                </a:solidFill>
                <a:effectLst/>
                <a:ea typeface="Arial" panose="020B0604020202020204" pitchFamily="34" charset="0"/>
                <a:cs typeface="Times New Roman" panose="02020603050405020304" pitchFamily="18" charset="0"/>
              </a:rPr>
              <a:t>continually update and improve activities supported by Title II, Part A</a:t>
            </a:r>
            <a:r>
              <a:rPr lang="en-US" dirty="0">
                <a:solidFill>
                  <a:srgbClr val="000000"/>
                </a:solidFill>
                <a:effectLst/>
                <a:ea typeface="Arial" panose="020B0604020202020204" pitchFamily="34" charset="0"/>
                <a:cs typeface="Times New Roman" panose="02020603050405020304" pitchFamily="18" charset="0"/>
              </a:rPr>
              <a:t>. </a:t>
            </a:r>
          </a:p>
          <a:p>
            <a:pPr marL="0" marR="0" indent="0" algn="r">
              <a:lnSpc>
                <a:spcPct val="100000"/>
              </a:lnSpc>
              <a:spcBef>
                <a:spcPts val="0"/>
              </a:spcBef>
              <a:spcAft>
                <a:spcPts val="1200"/>
              </a:spcAft>
              <a:buNone/>
            </a:pPr>
            <a:r>
              <a:rPr lang="en-US" dirty="0">
                <a:solidFill>
                  <a:srgbClr val="000000"/>
                </a:solidFill>
                <a:effectLst/>
                <a:ea typeface="Arial" panose="020B0604020202020204" pitchFamily="34" charset="0"/>
                <a:cs typeface="Times New Roman" panose="02020603050405020304" pitchFamily="18" charset="0"/>
              </a:rPr>
              <a:t>20 </a:t>
            </a:r>
            <a:r>
              <a:rPr lang="en-US" i="1" dirty="0">
                <a:solidFill>
                  <a:srgbClr val="000000"/>
                </a:solidFill>
                <a:effectLst/>
                <a:ea typeface="Arial" panose="020B0604020202020204" pitchFamily="34" charset="0"/>
                <a:cs typeface="Times New Roman" panose="02020603050405020304" pitchFamily="18" charset="0"/>
              </a:rPr>
              <a:t>U.S.C</a:t>
            </a:r>
            <a:r>
              <a:rPr lang="en-US" dirty="0">
                <a:solidFill>
                  <a:srgbClr val="000000"/>
                </a:solidFill>
                <a:effectLst/>
                <a:ea typeface="Arial" panose="020B0604020202020204" pitchFamily="34" charset="0"/>
                <a:cs typeface="Times New Roman" panose="02020603050405020304" pitchFamily="18" charset="0"/>
              </a:rPr>
              <a:t>. Section 6612(b</a:t>
            </a:r>
            <a:r>
              <a:rPr lang="en-US" dirty="0">
                <a:solidFill>
                  <a:srgbClr val="000000"/>
                </a:solidFill>
                <a:ea typeface="Arial" panose="020B0604020202020204" pitchFamily="34" charset="0"/>
                <a:cs typeface="Times New Roman" panose="02020603050405020304" pitchFamily="18" charset="0"/>
              </a:rPr>
              <a:t>)(</a:t>
            </a:r>
            <a:r>
              <a:rPr lang="en-US" dirty="0">
                <a:solidFill>
                  <a:srgbClr val="000000"/>
                </a:solidFill>
                <a:effectLst/>
                <a:ea typeface="Arial" panose="020B0604020202020204" pitchFamily="34" charset="0"/>
                <a:cs typeface="Times New Roman" panose="02020603050405020304" pitchFamily="18" charset="0"/>
              </a:rPr>
              <a:t>2</a:t>
            </a:r>
            <a:r>
              <a:rPr lang="en-US" dirty="0">
                <a:solidFill>
                  <a:srgbClr val="000000"/>
                </a:solidFill>
                <a:ea typeface="Arial" panose="020B0604020202020204" pitchFamily="34" charset="0"/>
                <a:cs typeface="Times New Roman" panose="02020603050405020304" pitchFamily="18" charset="0"/>
              </a:rPr>
              <a:t>)(</a:t>
            </a:r>
            <a:r>
              <a:rPr lang="en-US" dirty="0">
                <a:solidFill>
                  <a:srgbClr val="000000"/>
                </a:solidFill>
                <a:effectLst/>
                <a:ea typeface="Arial" panose="020B0604020202020204" pitchFamily="34" charset="0"/>
                <a:cs typeface="Times New Roman" panose="02020603050405020304" pitchFamily="18" charset="0"/>
              </a:rPr>
              <a:t>D</a:t>
            </a:r>
            <a:r>
              <a:rPr lang="en-US" dirty="0">
                <a:solidFill>
                  <a:srgbClr val="000000"/>
                </a:solidFill>
                <a:ea typeface="Arial" panose="020B0604020202020204" pitchFamily="34" charset="0"/>
                <a:cs typeface="Times New Roman" panose="02020603050405020304" pitchFamily="18" charset="0"/>
              </a:rPr>
              <a:t>)</a:t>
            </a:r>
            <a:endParaRPr lang="en-US" dirty="0">
              <a:solidFill>
                <a:srgbClr val="000000"/>
              </a:solidFill>
              <a:effectLst/>
              <a:ea typeface="Arial" panose="020B06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BED28DF-0BB1-87DF-0C66-C204D13D2FD6}"/>
              </a:ext>
            </a:extLst>
          </p:cNvPr>
          <p:cNvSpPr>
            <a:spLocks noGrp="1"/>
          </p:cNvSpPr>
          <p:nvPr>
            <p:ph type="sldNum" sz="quarter" idx="12"/>
          </p:nvPr>
        </p:nvSpPr>
        <p:spPr/>
        <p:txBody>
          <a:bodyPr/>
          <a:lstStyle/>
          <a:p>
            <a:fld id="{4E637404-0BCF-4192-AEAE-F6A882F231C4}" type="slidenum">
              <a:rPr lang="en-US" altLang="en-US" smtClean="0"/>
              <a:pPr/>
              <a:t>13</a:t>
            </a:fld>
            <a:endParaRPr lang="en-US" altLang="en-US"/>
          </a:p>
        </p:txBody>
      </p:sp>
    </p:spTree>
    <p:extLst>
      <p:ext uri="{BB962C8B-B14F-4D97-AF65-F5344CB8AC3E}">
        <p14:creationId xmlns:p14="http://schemas.microsoft.com/office/powerpoint/2010/main" val="1297902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27B92-30E7-0EC1-1223-B45D6FF24910}"/>
              </a:ext>
            </a:extLst>
          </p:cNvPr>
          <p:cNvSpPr>
            <a:spLocks noGrp="1"/>
          </p:cNvSpPr>
          <p:nvPr>
            <p:ph type="title"/>
          </p:nvPr>
        </p:nvSpPr>
        <p:spPr/>
        <p:txBody>
          <a:bodyPr>
            <a:normAutofit fontScale="90000"/>
          </a:bodyPr>
          <a:lstStyle/>
          <a:p>
            <a:r>
              <a:rPr lang="en-US" dirty="0"/>
              <a:t>Supporting Effective Instruction 01: Consultation and Staff Development (3)</a:t>
            </a:r>
          </a:p>
        </p:txBody>
      </p:sp>
      <p:sp>
        <p:nvSpPr>
          <p:cNvPr id="3" name="Content Placeholder 2">
            <a:extLst>
              <a:ext uri="{FF2B5EF4-FFF2-40B4-BE49-F238E27FC236}">
                <a16:creationId xmlns:a16="http://schemas.microsoft.com/office/drawing/2014/main" id="{4637D689-BD52-B683-A072-84BBB47C870B}"/>
              </a:ext>
            </a:extLst>
          </p:cNvPr>
          <p:cNvSpPr>
            <a:spLocks noGrp="1"/>
          </p:cNvSpPr>
          <p:nvPr>
            <p:ph idx="1"/>
          </p:nvPr>
        </p:nvSpPr>
        <p:spPr/>
        <p:txBody>
          <a:bodyPr/>
          <a:lstStyle/>
          <a:p>
            <a:pPr marL="0" indent="0">
              <a:lnSpc>
                <a:spcPct val="100000"/>
              </a:lnSpc>
              <a:spcBef>
                <a:spcPts val="0"/>
              </a:spcBef>
              <a:spcAft>
                <a:spcPts val="1200"/>
              </a:spcAft>
              <a:buNone/>
            </a:pPr>
            <a:r>
              <a:rPr lang="en-US" sz="2600" b="1" dirty="0">
                <a:solidFill>
                  <a:srgbClr val="000000"/>
                </a:solidFill>
                <a:effectLst/>
                <a:ea typeface="Times New Roman" panose="02020603050405020304" pitchFamily="18" charset="0"/>
                <a:cs typeface="Times New Roman"/>
              </a:rPr>
              <a:t>LEA Level Planning Documents</a:t>
            </a:r>
          </a:p>
          <a:p>
            <a:pPr marL="0" indent="0">
              <a:lnSpc>
                <a:spcPct val="100000"/>
              </a:lnSpc>
              <a:spcBef>
                <a:spcPts val="0"/>
              </a:spcBef>
              <a:spcAft>
                <a:spcPts val="1200"/>
              </a:spcAft>
              <a:buNone/>
            </a:pPr>
            <a:r>
              <a:rPr lang="en-US" sz="2600" dirty="0">
                <a:solidFill>
                  <a:srgbClr val="000000"/>
                </a:solidFill>
                <a:ea typeface="Times New Roman" panose="02020603050405020304" pitchFamily="18" charset="0"/>
                <a:cs typeface="Times New Roman"/>
              </a:rPr>
              <a:t>Description: 	</a:t>
            </a:r>
            <a:r>
              <a:rPr lang="en-US" sz="2600" dirty="0">
                <a:solidFill>
                  <a:srgbClr val="000000"/>
                </a:solidFill>
                <a:cs typeface="Arial"/>
              </a:rPr>
              <a:t>The current approved Local Control and 				Accountability Plan (LCAP) and LCAP Federal 			Addendum.</a:t>
            </a:r>
          </a:p>
          <a:p>
            <a:pPr marL="0" indent="0">
              <a:lnSpc>
                <a:spcPct val="100000"/>
              </a:lnSpc>
              <a:spcBef>
                <a:spcPts val="0"/>
              </a:spcBef>
              <a:spcAft>
                <a:spcPts val="1200"/>
              </a:spcAft>
              <a:buNone/>
            </a:pPr>
            <a:r>
              <a:rPr lang="en-US" sz="2600" dirty="0">
                <a:solidFill>
                  <a:srgbClr val="000000"/>
                </a:solidFill>
                <a:ea typeface="Times New Roman" panose="02020603050405020304" pitchFamily="18" charset="0"/>
                <a:cs typeface="Times New Roman"/>
              </a:rPr>
              <a:t>Item Instructions:	</a:t>
            </a:r>
            <a:r>
              <a:rPr lang="en-US" sz="2600" dirty="0">
                <a:solidFill>
                  <a:srgbClr val="000000"/>
                </a:solidFill>
                <a:effectLst/>
                <a:ea typeface="Calibri" panose="020F0502020204030204" pitchFamily="34" charset="0"/>
                <a:cs typeface="Arial"/>
              </a:rPr>
              <a:t>Submit the LCAP, the LCAP Federal  					Addendum, and</a:t>
            </a:r>
            <a:r>
              <a:rPr lang="en-US" sz="2600" dirty="0">
                <a:solidFill>
                  <a:srgbClr val="000000"/>
                </a:solidFill>
                <a:ea typeface="Calibri" panose="020F0502020204030204" pitchFamily="34" charset="0"/>
                <a:cs typeface="Arial"/>
              </a:rPr>
              <a:t> </a:t>
            </a:r>
            <a:r>
              <a:rPr lang="en-US" sz="2600" dirty="0">
                <a:solidFill>
                  <a:srgbClr val="000000"/>
                </a:solidFill>
                <a:effectLst/>
                <a:ea typeface="Calibri" panose="020F0502020204030204" pitchFamily="34" charset="0"/>
                <a:cs typeface="Arial"/>
              </a:rPr>
              <a:t>planning documents that 				include Title II goals and strategies.</a:t>
            </a:r>
            <a:endParaRPr lang="en-US" sz="2600" dirty="0">
              <a:solidFill>
                <a:srgbClr val="000000"/>
              </a:solidFill>
              <a:effectLst/>
              <a:ea typeface="Arial" panose="020B0604020202020204" pitchFamily="34" charset="0"/>
              <a:cs typeface="Arial"/>
            </a:endParaRPr>
          </a:p>
          <a:p>
            <a:pPr marL="0" indent="0">
              <a:spcBef>
                <a:spcPts val="0"/>
              </a:spcBef>
              <a:spcAft>
                <a:spcPts val="1200"/>
              </a:spcAft>
              <a:buNone/>
            </a:pP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2BED28DF-0BB1-87DF-0C66-C204D13D2FD6}"/>
              </a:ext>
            </a:extLst>
          </p:cNvPr>
          <p:cNvSpPr>
            <a:spLocks noGrp="1"/>
          </p:cNvSpPr>
          <p:nvPr>
            <p:ph type="sldNum" sz="quarter" idx="12"/>
          </p:nvPr>
        </p:nvSpPr>
        <p:spPr/>
        <p:txBody>
          <a:bodyPr/>
          <a:lstStyle/>
          <a:p>
            <a:fld id="{4E637404-0BCF-4192-AEAE-F6A882F231C4}" type="slidenum">
              <a:rPr lang="en-US" altLang="en-US" smtClean="0"/>
              <a:pPr/>
              <a:t>14</a:t>
            </a:fld>
            <a:endParaRPr lang="en-US" altLang="en-US"/>
          </a:p>
        </p:txBody>
      </p:sp>
    </p:spTree>
    <p:extLst>
      <p:ext uri="{BB962C8B-B14F-4D97-AF65-F5344CB8AC3E}">
        <p14:creationId xmlns:p14="http://schemas.microsoft.com/office/powerpoint/2010/main" val="970859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AA9F8-3EA2-3BE1-68FE-6AEB6644E41B}"/>
              </a:ext>
            </a:extLst>
          </p:cNvPr>
          <p:cNvSpPr>
            <a:spLocks noGrp="1"/>
          </p:cNvSpPr>
          <p:nvPr>
            <p:ph type="title"/>
          </p:nvPr>
        </p:nvSpPr>
        <p:spPr/>
        <p:txBody>
          <a:bodyPr>
            <a:normAutofit fontScale="90000"/>
          </a:bodyPr>
          <a:lstStyle/>
          <a:p>
            <a:r>
              <a:rPr lang="en-US" dirty="0"/>
              <a:t>Supporting Effective Instruction 01: Consultation and Staff Development (4)</a:t>
            </a:r>
          </a:p>
        </p:txBody>
      </p:sp>
      <p:sp>
        <p:nvSpPr>
          <p:cNvPr id="3" name="Content Placeholder 2">
            <a:extLst>
              <a:ext uri="{FF2B5EF4-FFF2-40B4-BE49-F238E27FC236}">
                <a16:creationId xmlns:a16="http://schemas.microsoft.com/office/drawing/2014/main" id="{4637D689-BD52-B683-A072-84BBB47C870B}"/>
              </a:ext>
            </a:extLst>
          </p:cNvPr>
          <p:cNvSpPr>
            <a:spLocks noGrp="1"/>
          </p:cNvSpPr>
          <p:nvPr>
            <p:ph idx="1"/>
          </p:nvPr>
        </p:nvSpPr>
        <p:spPr/>
        <p:txBody>
          <a:bodyPr/>
          <a:lstStyle/>
          <a:p>
            <a:pPr marL="0" indent="0">
              <a:lnSpc>
                <a:spcPct val="100000"/>
              </a:lnSpc>
              <a:spcBef>
                <a:spcPts val="0"/>
              </a:spcBef>
              <a:spcAft>
                <a:spcPts val="1200"/>
              </a:spcAft>
              <a:buNone/>
            </a:pPr>
            <a:r>
              <a:rPr lang="en-US" sz="2400" b="1" dirty="0">
                <a:solidFill>
                  <a:srgbClr val="000000"/>
                </a:solidFill>
                <a:effectLst/>
                <a:latin typeface="Arial"/>
                <a:ea typeface="Times New Roman" panose="02020603050405020304" pitchFamily="18" charset="0"/>
                <a:cs typeface="Times New Roman"/>
              </a:rPr>
              <a:t>Educational Partner Feedback</a:t>
            </a:r>
          </a:p>
          <a:p>
            <a:pPr marL="0" indent="0">
              <a:lnSpc>
                <a:spcPct val="100000"/>
              </a:lnSpc>
              <a:spcBef>
                <a:spcPts val="0"/>
              </a:spcBef>
              <a:spcAft>
                <a:spcPts val="1200"/>
              </a:spcAft>
              <a:buNone/>
            </a:pPr>
            <a:r>
              <a:rPr lang="en-US" sz="2400" dirty="0">
                <a:solidFill>
                  <a:srgbClr val="000000"/>
                </a:solidFill>
                <a:effectLst/>
                <a:latin typeface="Arial"/>
                <a:ea typeface="Calibri" panose="020F0502020204030204" pitchFamily="34" charset="0"/>
                <a:cs typeface="Times New Roman"/>
              </a:rPr>
              <a:t>Description:		Evidence that all staff and relevant educational 				partners collaborated regarding how best to improve 			the LEA activities.</a:t>
            </a:r>
            <a:r>
              <a:rPr lang="en-US" sz="2400" dirty="0">
                <a:solidFill>
                  <a:srgbClr val="000000"/>
                </a:solidFill>
                <a:latin typeface="Arial"/>
                <a:ea typeface="Calibri" panose="020F0502020204030204" pitchFamily="34" charset="0"/>
                <a:cs typeface="Times New Roman"/>
              </a:rPr>
              <a:t>  </a:t>
            </a:r>
            <a:endPar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lnSpc>
                <a:spcPct val="100000"/>
              </a:lnSpc>
              <a:spcBef>
                <a:spcPts val="0"/>
              </a:spcBef>
              <a:spcAft>
                <a:spcPts val="1200"/>
              </a:spcAft>
              <a:buNone/>
            </a:pPr>
            <a:r>
              <a:rPr lang="en-US" sz="2400" dirty="0">
                <a:solidFill>
                  <a:srgbClr val="000000"/>
                </a:solidFill>
                <a:effectLst/>
                <a:latin typeface="Arial"/>
                <a:ea typeface="Calibri" panose="020F0502020204030204" pitchFamily="34" charset="0"/>
                <a:cs typeface="Times New Roman"/>
              </a:rPr>
              <a:t>Item Instructions:	</a:t>
            </a:r>
            <a:r>
              <a:rPr lang="en-US" sz="2400" i="1" dirty="0">
                <a:solidFill>
                  <a:srgbClr val="000000"/>
                </a:solidFill>
                <a:effectLst/>
                <a:latin typeface="Arial"/>
                <a:ea typeface="Calibri" panose="020F0502020204030204" pitchFamily="34" charset="0"/>
                <a:cs typeface="Times New Roman"/>
              </a:rPr>
              <a:t>Submit evidence of the LEA’s collaboration with 			educational partners and use of data to update and 			improve Title II activities</a:t>
            </a:r>
            <a:r>
              <a:rPr lang="en-US" sz="2400" dirty="0">
                <a:solidFill>
                  <a:srgbClr val="000000"/>
                </a:solidFill>
                <a:effectLst/>
                <a:latin typeface="Arial"/>
                <a:ea typeface="Calibri" panose="020F0502020204030204" pitchFamily="34" charset="0"/>
                <a:cs typeface="Times New Roman"/>
              </a:rPr>
              <a:t>. Evidence may include 			agendas, meeting notes, lists of participants present, 			presentations, documents shared during meetings, 			surveys (including survey and results), data, and 			feedback forms.</a:t>
            </a:r>
            <a:r>
              <a:rPr lang="en-US" sz="2400" dirty="0">
                <a:solidFill>
                  <a:srgbClr val="000000"/>
                </a:solidFill>
                <a:latin typeface="Arial"/>
                <a:ea typeface="Calibri" panose="020F0502020204030204" pitchFamily="34" charset="0"/>
                <a:cs typeface="Times New Roman"/>
              </a:rPr>
              <a:t> </a:t>
            </a:r>
            <a:endPar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1200"/>
              </a:spcAft>
              <a:buNone/>
            </a:pP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2BED28DF-0BB1-87DF-0C66-C204D13D2FD6}"/>
              </a:ext>
            </a:extLst>
          </p:cNvPr>
          <p:cNvSpPr>
            <a:spLocks noGrp="1"/>
          </p:cNvSpPr>
          <p:nvPr>
            <p:ph type="sldNum" sz="quarter" idx="12"/>
          </p:nvPr>
        </p:nvSpPr>
        <p:spPr/>
        <p:txBody>
          <a:bodyPr/>
          <a:lstStyle/>
          <a:p>
            <a:fld id="{4E637404-0BCF-4192-AEAE-F6A882F231C4}" type="slidenum">
              <a:rPr lang="en-US" altLang="en-US" smtClean="0"/>
              <a:pPr/>
              <a:t>15</a:t>
            </a:fld>
            <a:endParaRPr lang="en-US" altLang="en-US"/>
          </a:p>
        </p:txBody>
      </p:sp>
    </p:spTree>
    <p:extLst>
      <p:ext uri="{BB962C8B-B14F-4D97-AF65-F5344CB8AC3E}">
        <p14:creationId xmlns:p14="http://schemas.microsoft.com/office/powerpoint/2010/main" val="1106130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98F687-B2C6-EC0A-A5EB-255BE8E7C6F0}"/>
              </a:ext>
            </a:extLst>
          </p:cNvPr>
          <p:cNvSpPr>
            <a:spLocks noGrp="1"/>
          </p:cNvSpPr>
          <p:nvPr>
            <p:ph type="title"/>
          </p:nvPr>
        </p:nvSpPr>
        <p:spPr/>
        <p:txBody>
          <a:bodyPr/>
          <a:lstStyle/>
          <a:p>
            <a:r>
              <a:rPr lang="en-US" dirty="0"/>
              <a:t>Educational Partner Evidence</a:t>
            </a:r>
          </a:p>
        </p:txBody>
      </p:sp>
      <p:sp>
        <p:nvSpPr>
          <p:cNvPr id="6" name="Content Placeholder 5">
            <a:extLst>
              <a:ext uri="{FF2B5EF4-FFF2-40B4-BE49-F238E27FC236}">
                <a16:creationId xmlns:a16="http://schemas.microsoft.com/office/drawing/2014/main" id="{2B806C89-295C-5F51-0698-2F62FA28F7FF}"/>
              </a:ext>
            </a:extLst>
          </p:cNvPr>
          <p:cNvSpPr>
            <a:spLocks noGrp="1"/>
          </p:cNvSpPr>
          <p:nvPr>
            <p:ph sz="half" idx="1"/>
          </p:nvPr>
        </p:nvSpPr>
        <p:spPr bwMode="auto">
          <a:xfrm>
            <a:off x="673082" y="1912842"/>
            <a:ext cx="3410628" cy="4342639"/>
          </a:xfrm>
          <a:custGeom>
            <a:avLst/>
            <a:gdLst>
              <a:gd name="connsiteX0" fmla="*/ 0 w 3656012"/>
              <a:gd name="connsiteY0" fmla="*/ 0 h 4388811"/>
              <a:gd name="connsiteX1" fmla="*/ 1818939 w 3656012"/>
              <a:gd name="connsiteY1" fmla="*/ 0 h 4388811"/>
              <a:gd name="connsiteX2" fmla="*/ 3656012 w 3656012"/>
              <a:gd name="connsiteY2" fmla="*/ 2194406 h 4388811"/>
              <a:gd name="connsiteX3" fmla="*/ 1818939 w 3656012"/>
              <a:gd name="connsiteY3" fmla="*/ 4388811 h 4388811"/>
              <a:gd name="connsiteX4" fmla="*/ 0 w 3656012"/>
              <a:gd name="connsiteY4" fmla="*/ 4388811 h 4388811"/>
              <a:gd name="connsiteX5" fmla="*/ 0 w 3656012"/>
              <a:gd name="connsiteY5" fmla="*/ 0 h 4388811"/>
              <a:gd name="connsiteX0" fmla="*/ 0 w 3656012"/>
              <a:gd name="connsiteY0" fmla="*/ 0 h 4388811"/>
              <a:gd name="connsiteX1" fmla="*/ 1655977 w 3656012"/>
              <a:gd name="connsiteY1" fmla="*/ 959667 h 4388811"/>
              <a:gd name="connsiteX2" fmla="*/ 3656012 w 3656012"/>
              <a:gd name="connsiteY2" fmla="*/ 2194406 h 4388811"/>
              <a:gd name="connsiteX3" fmla="*/ 1818939 w 3656012"/>
              <a:gd name="connsiteY3" fmla="*/ 4388811 h 4388811"/>
              <a:gd name="connsiteX4" fmla="*/ 0 w 3656012"/>
              <a:gd name="connsiteY4" fmla="*/ 4388811 h 4388811"/>
              <a:gd name="connsiteX5" fmla="*/ 0 w 3656012"/>
              <a:gd name="connsiteY5" fmla="*/ 0 h 4388811"/>
              <a:gd name="connsiteX0" fmla="*/ 0 w 3656012"/>
              <a:gd name="connsiteY0" fmla="*/ 0 h 4388811"/>
              <a:gd name="connsiteX1" fmla="*/ 1655977 w 3656012"/>
              <a:gd name="connsiteY1" fmla="*/ 959667 h 4388811"/>
              <a:gd name="connsiteX2" fmla="*/ 3656012 w 3656012"/>
              <a:gd name="connsiteY2" fmla="*/ 2194406 h 4388811"/>
              <a:gd name="connsiteX3" fmla="*/ 1855152 w 3656012"/>
              <a:gd name="connsiteY3" fmla="*/ 4062886 h 4388811"/>
              <a:gd name="connsiteX4" fmla="*/ 0 w 3656012"/>
              <a:gd name="connsiteY4" fmla="*/ 4388811 h 4388811"/>
              <a:gd name="connsiteX5" fmla="*/ 0 w 3656012"/>
              <a:gd name="connsiteY5" fmla="*/ 0 h 4388811"/>
              <a:gd name="connsiteX0" fmla="*/ 0 w 3656012"/>
              <a:gd name="connsiteY0" fmla="*/ 0 h 4388811"/>
              <a:gd name="connsiteX1" fmla="*/ 1655977 w 3656012"/>
              <a:gd name="connsiteY1" fmla="*/ 959667 h 4388811"/>
              <a:gd name="connsiteX2" fmla="*/ 3656012 w 3656012"/>
              <a:gd name="connsiteY2" fmla="*/ 2194406 h 4388811"/>
              <a:gd name="connsiteX3" fmla="*/ 1790055 w 3656012"/>
              <a:gd name="connsiteY3" fmla="*/ 3287583 h 4388811"/>
              <a:gd name="connsiteX4" fmla="*/ 0 w 3656012"/>
              <a:gd name="connsiteY4" fmla="*/ 4388811 h 4388811"/>
              <a:gd name="connsiteX5" fmla="*/ 0 w 3656012"/>
              <a:gd name="connsiteY5" fmla="*/ 0 h 4388811"/>
              <a:gd name="connsiteX0" fmla="*/ 0 w 2686348"/>
              <a:gd name="connsiteY0" fmla="*/ 0 h 4388811"/>
              <a:gd name="connsiteX1" fmla="*/ 1655977 w 2686348"/>
              <a:gd name="connsiteY1" fmla="*/ 959667 h 4388811"/>
              <a:gd name="connsiteX2" fmla="*/ 2686348 w 2686348"/>
              <a:gd name="connsiteY2" fmla="*/ 2065365 h 4388811"/>
              <a:gd name="connsiteX3" fmla="*/ 1790055 w 2686348"/>
              <a:gd name="connsiteY3" fmla="*/ 3287583 h 4388811"/>
              <a:gd name="connsiteX4" fmla="*/ 0 w 2686348"/>
              <a:gd name="connsiteY4" fmla="*/ 4388811 h 4388811"/>
              <a:gd name="connsiteX5" fmla="*/ 0 w 2686348"/>
              <a:gd name="connsiteY5" fmla="*/ 0 h 4388811"/>
              <a:gd name="connsiteX0" fmla="*/ 0 w 1790055"/>
              <a:gd name="connsiteY0" fmla="*/ 0 h 4388811"/>
              <a:gd name="connsiteX1" fmla="*/ 1655977 w 1790055"/>
              <a:gd name="connsiteY1" fmla="*/ 959667 h 4388811"/>
              <a:gd name="connsiteX2" fmla="*/ 1726681 w 1790055"/>
              <a:gd name="connsiteY2" fmla="*/ 2110632 h 4388811"/>
              <a:gd name="connsiteX3" fmla="*/ 1790055 w 1790055"/>
              <a:gd name="connsiteY3" fmla="*/ 3287583 h 4388811"/>
              <a:gd name="connsiteX4" fmla="*/ 0 w 1790055"/>
              <a:gd name="connsiteY4" fmla="*/ 4388811 h 4388811"/>
              <a:gd name="connsiteX5" fmla="*/ 0 w 1790055"/>
              <a:gd name="connsiteY5" fmla="*/ 0 h 4388811"/>
              <a:gd name="connsiteX0" fmla="*/ 0 w 1726681"/>
              <a:gd name="connsiteY0" fmla="*/ 0 h 4388811"/>
              <a:gd name="connsiteX1" fmla="*/ 1655977 w 1726681"/>
              <a:gd name="connsiteY1" fmla="*/ 959667 h 4388811"/>
              <a:gd name="connsiteX2" fmla="*/ 1726681 w 1726681"/>
              <a:gd name="connsiteY2" fmla="*/ 2110632 h 4388811"/>
              <a:gd name="connsiteX3" fmla="*/ 1679529 w 1726681"/>
              <a:gd name="connsiteY3" fmla="*/ 3258625 h 4388811"/>
              <a:gd name="connsiteX4" fmla="*/ 0 w 1726681"/>
              <a:gd name="connsiteY4" fmla="*/ 4388811 h 4388811"/>
              <a:gd name="connsiteX5" fmla="*/ 0 w 1726681"/>
              <a:gd name="connsiteY5" fmla="*/ 0 h 4388811"/>
              <a:gd name="connsiteX0" fmla="*/ 0 w 1743518"/>
              <a:gd name="connsiteY0" fmla="*/ 0 h 4388811"/>
              <a:gd name="connsiteX1" fmla="*/ 1655977 w 1743518"/>
              <a:gd name="connsiteY1" fmla="*/ 959667 h 4388811"/>
              <a:gd name="connsiteX2" fmla="*/ 1726681 w 1743518"/>
              <a:gd name="connsiteY2" fmla="*/ 2110632 h 4388811"/>
              <a:gd name="connsiteX3" fmla="*/ 1743518 w 1743518"/>
              <a:gd name="connsiteY3" fmla="*/ 3306889 h 4388811"/>
              <a:gd name="connsiteX4" fmla="*/ 0 w 1743518"/>
              <a:gd name="connsiteY4" fmla="*/ 4388811 h 4388811"/>
              <a:gd name="connsiteX5" fmla="*/ 0 w 1743518"/>
              <a:gd name="connsiteY5" fmla="*/ 0 h 4388811"/>
              <a:gd name="connsiteX0" fmla="*/ 0 w 2282310"/>
              <a:gd name="connsiteY0" fmla="*/ 0 h 4388811"/>
              <a:gd name="connsiteX1" fmla="*/ 2282310 w 2282310"/>
              <a:gd name="connsiteY1" fmla="*/ 940362 h 4388811"/>
              <a:gd name="connsiteX2" fmla="*/ 1726681 w 2282310"/>
              <a:gd name="connsiteY2" fmla="*/ 2110632 h 4388811"/>
              <a:gd name="connsiteX3" fmla="*/ 1743518 w 2282310"/>
              <a:gd name="connsiteY3" fmla="*/ 3306889 h 4388811"/>
              <a:gd name="connsiteX4" fmla="*/ 0 w 2282310"/>
              <a:gd name="connsiteY4" fmla="*/ 4388811 h 4388811"/>
              <a:gd name="connsiteX5" fmla="*/ 0 w 2282310"/>
              <a:gd name="connsiteY5" fmla="*/ 0 h 4388811"/>
              <a:gd name="connsiteX0" fmla="*/ 0 w 2282310"/>
              <a:gd name="connsiteY0" fmla="*/ 0 h 4630132"/>
              <a:gd name="connsiteX1" fmla="*/ 2282310 w 2282310"/>
              <a:gd name="connsiteY1" fmla="*/ 940362 h 4630132"/>
              <a:gd name="connsiteX2" fmla="*/ 1726681 w 2282310"/>
              <a:gd name="connsiteY2" fmla="*/ 2110632 h 4630132"/>
              <a:gd name="connsiteX3" fmla="*/ 1743518 w 2282310"/>
              <a:gd name="connsiteY3" fmla="*/ 3306889 h 4630132"/>
              <a:gd name="connsiteX4" fmla="*/ 6081 w 2282310"/>
              <a:gd name="connsiteY4" fmla="*/ 4630132 h 4630132"/>
              <a:gd name="connsiteX5" fmla="*/ 0 w 2282310"/>
              <a:gd name="connsiteY5" fmla="*/ 0 h 4630132"/>
              <a:gd name="connsiteX0" fmla="*/ 0 w 2282310"/>
              <a:gd name="connsiteY0" fmla="*/ 0 h 4630132"/>
              <a:gd name="connsiteX1" fmla="*/ 2282310 w 2282310"/>
              <a:gd name="connsiteY1" fmla="*/ 940362 h 4630132"/>
              <a:gd name="connsiteX2" fmla="*/ 2280043 w 2282310"/>
              <a:gd name="connsiteY2" fmla="*/ 2709107 h 4630132"/>
              <a:gd name="connsiteX3" fmla="*/ 1743518 w 2282310"/>
              <a:gd name="connsiteY3" fmla="*/ 3306889 h 4630132"/>
              <a:gd name="connsiteX4" fmla="*/ 6081 w 2282310"/>
              <a:gd name="connsiteY4" fmla="*/ 4630132 h 4630132"/>
              <a:gd name="connsiteX5" fmla="*/ 0 w 2282310"/>
              <a:gd name="connsiteY5" fmla="*/ 0 h 4630132"/>
              <a:gd name="connsiteX0" fmla="*/ 0 w 2290799"/>
              <a:gd name="connsiteY0" fmla="*/ 0 h 4630132"/>
              <a:gd name="connsiteX1" fmla="*/ 2282310 w 2290799"/>
              <a:gd name="connsiteY1" fmla="*/ 940362 h 4630132"/>
              <a:gd name="connsiteX2" fmla="*/ 2280043 w 2290799"/>
              <a:gd name="connsiteY2" fmla="*/ 2709107 h 4630132"/>
              <a:gd name="connsiteX3" fmla="*/ 2290799 w 2290799"/>
              <a:gd name="connsiteY3" fmla="*/ 3693003 h 4630132"/>
              <a:gd name="connsiteX4" fmla="*/ 6081 w 2290799"/>
              <a:gd name="connsiteY4" fmla="*/ 4630132 h 4630132"/>
              <a:gd name="connsiteX5" fmla="*/ 0 w 2290799"/>
              <a:gd name="connsiteY5" fmla="*/ 0 h 463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799" h="4630132">
                <a:moveTo>
                  <a:pt x="0" y="0"/>
                </a:moveTo>
                <a:lnTo>
                  <a:pt x="2282310" y="940362"/>
                </a:lnTo>
                <a:cubicBezTo>
                  <a:pt x="2281554" y="1529944"/>
                  <a:pt x="2280799" y="2119525"/>
                  <a:pt x="2280043" y="2709107"/>
                </a:cubicBezTo>
                <a:lnTo>
                  <a:pt x="2290799" y="3693003"/>
                </a:lnTo>
                <a:lnTo>
                  <a:pt x="6081" y="4630132"/>
                </a:lnTo>
                <a:lnTo>
                  <a:pt x="0" y="0"/>
                </a:lnTo>
                <a:close/>
              </a:path>
            </a:pathLst>
          </a:custGeom>
          <a:solidFill>
            <a:srgbClr val="8D6974"/>
          </a:solidFill>
          <a:ln>
            <a:noFill/>
          </a:ln>
        </p:spPr>
        <p:style>
          <a:lnRef idx="2">
            <a:schemeClr val="accent4"/>
          </a:lnRef>
          <a:fillRef idx="1">
            <a:schemeClr val="lt1"/>
          </a:fillRef>
          <a:effectRef idx="0">
            <a:schemeClr val="accent4"/>
          </a:effectRef>
          <a:fontRef idx="minor">
            <a:schemeClr val="dk1"/>
          </a:fontRef>
        </p:style>
        <p:txBody>
          <a:bodyPr/>
          <a:lstStyle/>
          <a:p>
            <a:pPr marL="223837" lvl="0" indent="0">
              <a:spcAft>
                <a:spcPts val="600"/>
              </a:spcAft>
              <a:buNone/>
            </a:pPr>
            <a:endParaRPr lang="en-US" sz="2400" dirty="0">
              <a:solidFill>
                <a:schemeClr val="bg1"/>
              </a:solidFill>
            </a:endParaRPr>
          </a:p>
          <a:p>
            <a:pPr marL="223837" lvl="0" indent="0">
              <a:spcBef>
                <a:spcPts val="1200"/>
              </a:spcBef>
              <a:spcAft>
                <a:spcPts val="600"/>
              </a:spcAft>
              <a:buNone/>
            </a:pPr>
            <a:r>
              <a:rPr lang="en-US" sz="2400" dirty="0">
                <a:solidFill>
                  <a:schemeClr val="bg1"/>
                </a:solidFill>
              </a:rPr>
              <a:t>Survey</a:t>
            </a:r>
          </a:p>
          <a:p>
            <a:r>
              <a:rPr lang="en-US" sz="2400" dirty="0">
                <a:solidFill>
                  <a:schemeClr val="bg1"/>
                </a:solidFill>
              </a:rPr>
              <a:t>Administrators, teachers, and paraprofessionals</a:t>
            </a:r>
          </a:p>
          <a:p>
            <a:r>
              <a:rPr lang="en-US" sz="2400" dirty="0">
                <a:solidFill>
                  <a:schemeClr val="bg1"/>
                </a:solidFill>
              </a:rPr>
              <a:t>All sites districtwide</a:t>
            </a:r>
          </a:p>
          <a:p>
            <a:r>
              <a:rPr lang="en-US" sz="2400" dirty="0">
                <a:solidFill>
                  <a:schemeClr val="bg1"/>
                </a:solidFill>
              </a:rPr>
              <a:t>Survey and data uploaded</a:t>
            </a:r>
          </a:p>
        </p:txBody>
      </p:sp>
      <p:sp>
        <p:nvSpPr>
          <p:cNvPr id="8" name="Content Placeholder 7">
            <a:extLst>
              <a:ext uri="{FF2B5EF4-FFF2-40B4-BE49-F238E27FC236}">
                <a16:creationId xmlns:a16="http://schemas.microsoft.com/office/drawing/2014/main" id="{FF8E6160-5CAA-5B63-C147-EDF0D5209E81}"/>
              </a:ext>
            </a:extLst>
          </p:cNvPr>
          <p:cNvSpPr>
            <a:spLocks noGrp="1"/>
          </p:cNvSpPr>
          <p:nvPr>
            <p:ph sz="quarter" idx="13"/>
          </p:nvPr>
        </p:nvSpPr>
        <p:spPr bwMode="auto">
          <a:xfrm>
            <a:off x="4285787" y="1917777"/>
            <a:ext cx="3416156" cy="4337704"/>
          </a:xfrm>
          <a:custGeom>
            <a:avLst/>
            <a:gdLst>
              <a:gd name="connsiteX0" fmla="*/ 0 w 3433330"/>
              <a:gd name="connsiteY0" fmla="*/ 0 h 4337704"/>
              <a:gd name="connsiteX1" fmla="*/ 1716665 w 3433330"/>
              <a:gd name="connsiteY1" fmla="*/ 0 h 4337704"/>
              <a:gd name="connsiteX2" fmla="*/ 3433330 w 3433330"/>
              <a:gd name="connsiteY2" fmla="*/ 2168852 h 4337704"/>
              <a:gd name="connsiteX3" fmla="*/ 1716665 w 3433330"/>
              <a:gd name="connsiteY3" fmla="*/ 4337704 h 4337704"/>
              <a:gd name="connsiteX4" fmla="*/ 0 w 3433330"/>
              <a:gd name="connsiteY4" fmla="*/ 4337704 h 4337704"/>
              <a:gd name="connsiteX5" fmla="*/ 0 w 3433330"/>
              <a:gd name="connsiteY5" fmla="*/ 0 h 4337704"/>
              <a:gd name="connsiteX0" fmla="*/ 0 w 1733839"/>
              <a:gd name="connsiteY0" fmla="*/ 0 h 4337704"/>
              <a:gd name="connsiteX1" fmla="*/ 1716665 w 1733839"/>
              <a:gd name="connsiteY1" fmla="*/ 0 h 4337704"/>
              <a:gd name="connsiteX2" fmla="*/ 1733839 w 1733839"/>
              <a:gd name="connsiteY2" fmla="*/ 2168852 h 4337704"/>
              <a:gd name="connsiteX3" fmla="*/ 1716665 w 1733839"/>
              <a:gd name="connsiteY3" fmla="*/ 4337704 h 4337704"/>
              <a:gd name="connsiteX4" fmla="*/ 0 w 1733839"/>
              <a:gd name="connsiteY4" fmla="*/ 4337704 h 4337704"/>
              <a:gd name="connsiteX5" fmla="*/ 0 w 1733839"/>
              <a:gd name="connsiteY5" fmla="*/ 0 h 4337704"/>
              <a:gd name="connsiteX0" fmla="*/ 0 w 3379211"/>
              <a:gd name="connsiteY0" fmla="*/ 0 h 4337704"/>
              <a:gd name="connsiteX1" fmla="*/ 3379211 w 3379211"/>
              <a:gd name="connsiteY1" fmla="*/ 905164 h 4337704"/>
              <a:gd name="connsiteX2" fmla="*/ 1733839 w 3379211"/>
              <a:gd name="connsiteY2" fmla="*/ 2168852 h 4337704"/>
              <a:gd name="connsiteX3" fmla="*/ 1716665 w 3379211"/>
              <a:gd name="connsiteY3" fmla="*/ 4337704 h 4337704"/>
              <a:gd name="connsiteX4" fmla="*/ 0 w 3379211"/>
              <a:gd name="connsiteY4" fmla="*/ 4337704 h 4337704"/>
              <a:gd name="connsiteX5" fmla="*/ 0 w 3379211"/>
              <a:gd name="connsiteY5" fmla="*/ 0 h 4337704"/>
              <a:gd name="connsiteX0" fmla="*/ 0 w 3387148"/>
              <a:gd name="connsiteY0" fmla="*/ 0 h 4337704"/>
              <a:gd name="connsiteX1" fmla="*/ 3379211 w 3387148"/>
              <a:gd name="connsiteY1" fmla="*/ 905164 h 4337704"/>
              <a:gd name="connsiteX2" fmla="*/ 3387148 w 3387148"/>
              <a:gd name="connsiteY2" fmla="*/ 2242743 h 4337704"/>
              <a:gd name="connsiteX3" fmla="*/ 1716665 w 3387148"/>
              <a:gd name="connsiteY3" fmla="*/ 4337704 h 4337704"/>
              <a:gd name="connsiteX4" fmla="*/ 0 w 3387148"/>
              <a:gd name="connsiteY4" fmla="*/ 4337704 h 4337704"/>
              <a:gd name="connsiteX5" fmla="*/ 0 w 3387148"/>
              <a:gd name="connsiteY5" fmla="*/ 0 h 4337704"/>
              <a:gd name="connsiteX0" fmla="*/ 0 w 3416156"/>
              <a:gd name="connsiteY0" fmla="*/ 0 h 4337704"/>
              <a:gd name="connsiteX1" fmla="*/ 3379211 w 3416156"/>
              <a:gd name="connsiteY1" fmla="*/ 905164 h 4337704"/>
              <a:gd name="connsiteX2" fmla="*/ 3387148 w 3416156"/>
              <a:gd name="connsiteY2" fmla="*/ 2242743 h 4337704"/>
              <a:gd name="connsiteX3" fmla="*/ 3416156 w 3416156"/>
              <a:gd name="connsiteY3" fmla="*/ 3451013 h 4337704"/>
              <a:gd name="connsiteX4" fmla="*/ 0 w 3416156"/>
              <a:gd name="connsiteY4" fmla="*/ 4337704 h 4337704"/>
              <a:gd name="connsiteX5" fmla="*/ 0 w 3416156"/>
              <a:gd name="connsiteY5" fmla="*/ 0 h 4337704"/>
              <a:gd name="connsiteX0" fmla="*/ 0 w 3416156"/>
              <a:gd name="connsiteY0" fmla="*/ 0 h 4337704"/>
              <a:gd name="connsiteX1" fmla="*/ 3397684 w 3416156"/>
              <a:gd name="connsiteY1" fmla="*/ 895928 h 4337704"/>
              <a:gd name="connsiteX2" fmla="*/ 3387148 w 3416156"/>
              <a:gd name="connsiteY2" fmla="*/ 2242743 h 4337704"/>
              <a:gd name="connsiteX3" fmla="*/ 3416156 w 3416156"/>
              <a:gd name="connsiteY3" fmla="*/ 3451013 h 4337704"/>
              <a:gd name="connsiteX4" fmla="*/ 0 w 3416156"/>
              <a:gd name="connsiteY4" fmla="*/ 4337704 h 4337704"/>
              <a:gd name="connsiteX5" fmla="*/ 0 w 3416156"/>
              <a:gd name="connsiteY5" fmla="*/ 0 h 433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6156" h="4337704">
                <a:moveTo>
                  <a:pt x="0" y="0"/>
                </a:moveTo>
                <a:lnTo>
                  <a:pt x="3397684" y="895928"/>
                </a:lnTo>
                <a:cubicBezTo>
                  <a:pt x="3400330" y="1341788"/>
                  <a:pt x="3384502" y="1796883"/>
                  <a:pt x="3387148" y="2242743"/>
                </a:cubicBezTo>
                <a:lnTo>
                  <a:pt x="3416156" y="3451013"/>
                </a:lnTo>
                <a:lnTo>
                  <a:pt x="0" y="4337704"/>
                </a:lnTo>
                <a:lnTo>
                  <a:pt x="0" y="0"/>
                </a:lnTo>
                <a:close/>
              </a:path>
            </a:pathLst>
          </a:custGeom>
          <a:solidFill>
            <a:srgbClr val="8D6974"/>
          </a:solidFill>
          <a:ln>
            <a:noFill/>
          </a:ln>
        </p:spPr>
        <p:txBody>
          <a:bodyPr/>
          <a:lstStyle/>
          <a:p>
            <a:pPr marL="223837" lvl="0" indent="0">
              <a:spcAft>
                <a:spcPts val="600"/>
              </a:spcAft>
              <a:buNone/>
            </a:pPr>
            <a:endParaRPr lang="en-US" sz="2400" dirty="0">
              <a:solidFill>
                <a:schemeClr val="bg1"/>
              </a:solidFill>
            </a:endParaRPr>
          </a:p>
          <a:p>
            <a:pPr marL="223837" lvl="0" indent="0">
              <a:spcBef>
                <a:spcPts val="1800"/>
              </a:spcBef>
              <a:spcAft>
                <a:spcPts val="600"/>
              </a:spcAft>
              <a:buNone/>
            </a:pPr>
            <a:r>
              <a:rPr lang="en-US" sz="2400" dirty="0">
                <a:solidFill>
                  <a:schemeClr val="bg1"/>
                </a:solidFill>
              </a:rPr>
              <a:t>Leadership Meeting</a:t>
            </a:r>
          </a:p>
          <a:p>
            <a:r>
              <a:rPr lang="en-US" sz="2400" dirty="0">
                <a:solidFill>
                  <a:schemeClr val="bg1"/>
                </a:solidFill>
              </a:rPr>
              <a:t>Agenda indicating members present</a:t>
            </a:r>
          </a:p>
          <a:p>
            <a:r>
              <a:rPr lang="en-US" sz="2400" dirty="0">
                <a:solidFill>
                  <a:schemeClr val="bg1"/>
                </a:solidFill>
              </a:rPr>
              <a:t>Review survey data</a:t>
            </a:r>
          </a:p>
          <a:p>
            <a:r>
              <a:rPr lang="en-US" sz="2400" dirty="0">
                <a:solidFill>
                  <a:schemeClr val="bg1"/>
                </a:solidFill>
              </a:rPr>
              <a:t>Review student academic data</a:t>
            </a:r>
          </a:p>
          <a:p>
            <a:pPr marL="223837" indent="0">
              <a:buNone/>
            </a:pPr>
            <a:endParaRPr lang="en-US" dirty="0"/>
          </a:p>
        </p:txBody>
      </p:sp>
      <p:sp>
        <p:nvSpPr>
          <p:cNvPr id="7" name="Content Placeholder 6">
            <a:extLst>
              <a:ext uri="{FF2B5EF4-FFF2-40B4-BE49-F238E27FC236}">
                <a16:creationId xmlns:a16="http://schemas.microsoft.com/office/drawing/2014/main" id="{8D8D2A29-EC1F-EDDF-5090-11B122700E32}"/>
              </a:ext>
            </a:extLst>
          </p:cNvPr>
          <p:cNvSpPr>
            <a:spLocks noGrp="1"/>
          </p:cNvSpPr>
          <p:nvPr>
            <p:ph sz="half" idx="2"/>
          </p:nvPr>
        </p:nvSpPr>
        <p:spPr bwMode="auto">
          <a:xfrm>
            <a:off x="7879956" y="1912842"/>
            <a:ext cx="3477130" cy="4337705"/>
          </a:xfrm>
          <a:custGeom>
            <a:avLst/>
            <a:gdLst>
              <a:gd name="connsiteX0" fmla="*/ 0 w 3656012"/>
              <a:gd name="connsiteY0" fmla="*/ 0 h 4337705"/>
              <a:gd name="connsiteX1" fmla="*/ 1828006 w 3656012"/>
              <a:gd name="connsiteY1" fmla="*/ 0 h 4337705"/>
              <a:gd name="connsiteX2" fmla="*/ 3656012 w 3656012"/>
              <a:gd name="connsiteY2" fmla="*/ 2168853 h 4337705"/>
              <a:gd name="connsiteX3" fmla="*/ 1828006 w 3656012"/>
              <a:gd name="connsiteY3" fmla="*/ 4337705 h 4337705"/>
              <a:gd name="connsiteX4" fmla="*/ 0 w 3656012"/>
              <a:gd name="connsiteY4" fmla="*/ 4337705 h 4337705"/>
              <a:gd name="connsiteX5" fmla="*/ 0 w 3656012"/>
              <a:gd name="connsiteY5" fmla="*/ 0 h 4337705"/>
              <a:gd name="connsiteX0" fmla="*/ 0 w 3656012"/>
              <a:gd name="connsiteY0" fmla="*/ 0 h 4337705"/>
              <a:gd name="connsiteX1" fmla="*/ 3370478 w 3656012"/>
              <a:gd name="connsiteY1" fmla="*/ 932873 h 4337705"/>
              <a:gd name="connsiteX2" fmla="*/ 3656012 w 3656012"/>
              <a:gd name="connsiteY2" fmla="*/ 2168853 h 4337705"/>
              <a:gd name="connsiteX3" fmla="*/ 1828006 w 3656012"/>
              <a:gd name="connsiteY3" fmla="*/ 4337705 h 4337705"/>
              <a:gd name="connsiteX4" fmla="*/ 0 w 3656012"/>
              <a:gd name="connsiteY4" fmla="*/ 4337705 h 4337705"/>
              <a:gd name="connsiteX5" fmla="*/ 0 w 3656012"/>
              <a:gd name="connsiteY5" fmla="*/ 0 h 4337705"/>
              <a:gd name="connsiteX0" fmla="*/ 0 w 3656012"/>
              <a:gd name="connsiteY0" fmla="*/ 0 h 4337705"/>
              <a:gd name="connsiteX1" fmla="*/ 3342769 w 3656012"/>
              <a:gd name="connsiteY1" fmla="*/ 923637 h 4337705"/>
              <a:gd name="connsiteX2" fmla="*/ 3656012 w 3656012"/>
              <a:gd name="connsiteY2" fmla="*/ 2168853 h 4337705"/>
              <a:gd name="connsiteX3" fmla="*/ 1828006 w 3656012"/>
              <a:gd name="connsiteY3" fmla="*/ 4337705 h 4337705"/>
              <a:gd name="connsiteX4" fmla="*/ 0 w 3656012"/>
              <a:gd name="connsiteY4" fmla="*/ 4337705 h 4337705"/>
              <a:gd name="connsiteX5" fmla="*/ 0 w 3656012"/>
              <a:gd name="connsiteY5" fmla="*/ 0 h 4337705"/>
              <a:gd name="connsiteX0" fmla="*/ 0 w 3656012"/>
              <a:gd name="connsiteY0" fmla="*/ 0 h 4337705"/>
              <a:gd name="connsiteX1" fmla="*/ 3342769 w 3656012"/>
              <a:gd name="connsiteY1" fmla="*/ 923637 h 4337705"/>
              <a:gd name="connsiteX2" fmla="*/ 3656012 w 3656012"/>
              <a:gd name="connsiteY2" fmla="*/ 2168853 h 4337705"/>
              <a:gd name="connsiteX3" fmla="*/ 1892660 w 3656012"/>
              <a:gd name="connsiteY3" fmla="*/ 3820468 h 4337705"/>
              <a:gd name="connsiteX4" fmla="*/ 0 w 3656012"/>
              <a:gd name="connsiteY4" fmla="*/ 4337705 h 4337705"/>
              <a:gd name="connsiteX5" fmla="*/ 0 w 3656012"/>
              <a:gd name="connsiteY5" fmla="*/ 0 h 4337705"/>
              <a:gd name="connsiteX0" fmla="*/ 0 w 3406630"/>
              <a:gd name="connsiteY0" fmla="*/ 0 h 4337705"/>
              <a:gd name="connsiteX1" fmla="*/ 3342769 w 3406630"/>
              <a:gd name="connsiteY1" fmla="*/ 923637 h 4337705"/>
              <a:gd name="connsiteX2" fmla="*/ 3406630 w 3406630"/>
              <a:gd name="connsiteY2" fmla="*/ 3443471 h 4337705"/>
              <a:gd name="connsiteX3" fmla="*/ 1892660 w 3406630"/>
              <a:gd name="connsiteY3" fmla="*/ 3820468 h 4337705"/>
              <a:gd name="connsiteX4" fmla="*/ 0 w 3406630"/>
              <a:gd name="connsiteY4" fmla="*/ 4337705 h 4337705"/>
              <a:gd name="connsiteX5" fmla="*/ 0 w 3406630"/>
              <a:gd name="connsiteY5" fmla="*/ 0 h 4337705"/>
              <a:gd name="connsiteX0" fmla="*/ 0 w 3406630"/>
              <a:gd name="connsiteY0" fmla="*/ 0 h 4337705"/>
              <a:gd name="connsiteX1" fmla="*/ 3370478 w 3406630"/>
              <a:gd name="connsiteY1" fmla="*/ 923637 h 4337705"/>
              <a:gd name="connsiteX2" fmla="*/ 3406630 w 3406630"/>
              <a:gd name="connsiteY2" fmla="*/ 3443471 h 4337705"/>
              <a:gd name="connsiteX3" fmla="*/ 1892660 w 3406630"/>
              <a:gd name="connsiteY3" fmla="*/ 3820468 h 4337705"/>
              <a:gd name="connsiteX4" fmla="*/ 0 w 3406630"/>
              <a:gd name="connsiteY4" fmla="*/ 4337705 h 4337705"/>
              <a:gd name="connsiteX5" fmla="*/ 0 w 3406630"/>
              <a:gd name="connsiteY5" fmla="*/ 0 h 4337705"/>
              <a:gd name="connsiteX0" fmla="*/ 0 w 3406630"/>
              <a:gd name="connsiteY0" fmla="*/ 0 h 4337705"/>
              <a:gd name="connsiteX1" fmla="*/ 3361242 w 3406630"/>
              <a:gd name="connsiteY1" fmla="*/ 914401 h 4337705"/>
              <a:gd name="connsiteX2" fmla="*/ 3406630 w 3406630"/>
              <a:gd name="connsiteY2" fmla="*/ 3443471 h 4337705"/>
              <a:gd name="connsiteX3" fmla="*/ 1892660 w 3406630"/>
              <a:gd name="connsiteY3" fmla="*/ 3820468 h 4337705"/>
              <a:gd name="connsiteX4" fmla="*/ 0 w 3406630"/>
              <a:gd name="connsiteY4" fmla="*/ 4337705 h 4337705"/>
              <a:gd name="connsiteX5" fmla="*/ 0 w 3406630"/>
              <a:gd name="connsiteY5" fmla="*/ 0 h 4337705"/>
              <a:gd name="connsiteX0" fmla="*/ 0 w 3406630"/>
              <a:gd name="connsiteY0" fmla="*/ 0 h 4337705"/>
              <a:gd name="connsiteX1" fmla="*/ 3388951 w 3406630"/>
              <a:gd name="connsiteY1" fmla="*/ 914401 h 4337705"/>
              <a:gd name="connsiteX2" fmla="*/ 3406630 w 3406630"/>
              <a:gd name="connsiteY2" fmla="*/ 3443471 h 4337705"/>
              <a:gd name="connsiteX3" fmla="*/ 1892660 w 3406630"/>
              <a:gd name="connsiteY3" fmla="*/ 3820468 h 4337705"/>
              <a:gd name="connsiteX4" fmla="*/ 0 w 3406630"/>
              <a:gd name="connsiteY4" fmla="*/ 4337705 h 4337705"/>
              <a:gd name="connsiteX5" fmla="*/ 0 w 3406630"/>
              <a:gd name="connsiteY5" fmla="*/ 0 h 4337705"/>
              <a:gd name="connsiteX0" fmla="*/ 0 w 3406630"/>
              <a:gd name="connsiteY0" fmla="*/ 0 h 4337705"/>
              <a:gd name="connsiteX1" fmla="*/ 3388951 w 3406630"/>
              <a:gd name="connsiteY1" fmla="*/ 914401 h 4337705"/>
              <a:gd name="connsiteX2" fmla="*/ 3406630 w 3406630"/>
              <a:gd name="connsiteY2" fmla="*/ 3443471 h 4337705"/>
              <a:gd name="connsiteX3" fmla="*/ 1994260 w 3406630"/>
              <a:gd name="connsiteY3" fmla="*/ 3820468 h 4337705"/>
              <a:gd name="connsiteX4" fmla="*/ 0 w 3406630"/>
              <a:gd name="connsiteY4" fmla="*/ 4337705 h 4337705"/>
              <a:gd name="connsiteX5" fmla="*/ 0 w 3406630"/>
              <a:gd name="connsiteY5" fmla="*/ 0 h 4337705"/>
              <a:gd name="connsiteX0" fmla="*/ 0 w 3388951"/>
              <a:gd name="connsiteY0" fmla="*/ 0 h 4337705"/>
              <a:gd name="connsiteX1" fmla="*/ 3388951 w 3388951"/>
              <a:gd name="connsiteY1" fmla="*/ 914401 h 4337705"/>
              <a:gd name="connsiteX2" fmla="*/ 3369685 w 3388951"/>
              <a:gd name="connsiteY2" fmla="*/ 3452708 h 4337705"/>
              <a:gd name="connsiteX3" fmla="*/ 1994260 w 3388951"/>
              <a:gd name="connsiteY3" fmla="*/ 3820468 h 4337705"/>
              <a:gd name="connsiteX4" fmla="*/ 0 w 3388951"/>
              <a:gd name="connsiteY4" fmla="*/ 4337705 h 4337705"/>
              <a:gd name="connsiteX5" fmla="*/ 0 w 3388951"/>
              <a:gd name="connsiteY5" fmla="*/ 0 h 4337705"/>
              <a:gd name="connsiteX0" fmla="*/ 0 w 3397394"/>
              <a:gd name="connsiteY0" fmla="*/ 0 h 4337705"/>
              <a:gd name="connsiteX1" fmla="*/ 3388951 w 3397394"/>
              <a:gd name="connsiteY1" fmla="*/ 914401 h 4337705"/>
              <a:gd name="connsiteX2" fmla="*/ 3397394 w 3397394"/>
              <a:gd name="connsiteY2" fmla="*/ 3443471 h 4337705"/>
              <a:gd name="connsiteX3" fmla="*/ 1994260 w 3397394"/>
              <a:gd name="connsiteY3" fmla="*/ 3820468 h 4337705"/>
              <a:gd name="connsiteX4" fmla="*/ 0 w 3397394"/>
              <a:gd name="connsiteY4" fmla="*/ 4337705 h 4337705"/>
              <a:gd name="connsiteX5" fmla="*/ 0 w 3397394"/>
              <a:gd name="connsiteY5" fmla="*/ 0 h 4337705"/>
              <a:gd name="connsiteX0" fmla="*/ 0 w 3415867"/>
              <a:gd name="connsiteY0" fmla="*/ 0 h 4337705"/>
              <a:gd name="connsiteX1" fmla="*/ 3388951 w 3415867"/>
              <a:gd name="connsiteY1" fmla="*/ 914401 h 4337705"/>
              <a:gd name="connsiteX2" fmla="*/ 3415867 w 3415867"/>
              <a:gd name="connsiteY2" fmla="*/ 3443471 h 4337705"/>
              <a:gd name="connsiteX3" fmla="*/ 1994260 w 3415867"/>
              <a:gd name="connsiteY3" fmla="*/ 3820468 h 4337705"/>
              <a:gd name="connsiteX4" fmla="*/ 0 w 3415867"/>
              <a:gd name="connsiteY4" fmla="*/ 4337705 h 4337705"/>
              <a:gd name="connsiteX5" fmla="*/ 0 w 3415867"/>
              <a:gd name="connsiteY5" fmla="*/ 0 h 4337705"/>
              <a:gd name="connsiteX0" fmla="*/ 0 w 3417390"/>
              <a:gd name="connsiteY0" fmla="*/ 0 h 4337705"/>
              <a:gd name="connsiteX1" fmla="*/ 3416660 w 3417390"/>
              <a:gd name="connsiteY1" fmla="*/ 923637 h 4337705"/>
              <a:gd name="connsiteX2" fmla="*/ 3415867 w 3417390"/>
              <a:gd name="connsiteY2" fmla="*/ 3443471 h 4337705"/>
              <a:gd name="connsiteX3" fmla="*/ 1994260 w 3417390"/>
              <a:gd name="connsiteY3" fmla="*/ 3820468 h 4337705"/>
              <a:gd name="connsiteX4" fmla="*/ 0 w 3417390"/>
              <a:gd name="connsiteY4" fmla="*/ 4337705 h 4337705"/>
              <a:gd name="connsiteX5" fmla="*/ 0 w 3417390"/>
              <a:gd name="connsiteY5" fmla="*/ 0 h 433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7390" h="4337705">
                <a:moveTo>
                  <a:pt x="0" y="0"/>
                </a:moveTo>
                <a:lnTo>
                  <a:pt x="3416660" y="923637"/>
                </a:lnTo>
                <a:cubicBezTo>
                  <a:pt x="3419474" y="1766660"/>
                  <a:pt x="3413053" y="2600448"/>
                  <a:pt x="3415867" y="3443471"/>
                </a:cubicBezTo>
                <a:lnTo>
                  <a:pt x="1994260" y="3820468"/>
                </a:lnTo>
                <a:lnTo>
                  <a:pt x="0" y="4337705"/>
                </a:lnTo>
                <a:lnTo>
                  <a:pt x="0" y="0"/>
                </a:lnTo>
                <a:close/>
              </a:path>
            </a:pathLst>
          </a:custGeom>
          <a:solidFill>
            <a:srgbClr val="8D6974"/>
          </a:solidFill>
          <a:ln>
            <a:noFill/>
          </a:ln>
        </p:spPr>
        <p:txBody>
          <a:bodyPr/>
          <a:lstStyle/>
          <a:p>
            <a:pPr marL="223837" lvl="0" indent="0">
              <a:spcBef>
                <a:spcPts val="600"/>
              </a:spcBef>
              <a:buNone/>
            </a:pPr>
            <a:endParaRPr lang="en-US" sz="2400" dirty="0">
              <a:solidFill>
                <a:schemeClr val="bg1"/>
              </a:solidFill>
            </a:endParaRPr>
          </a:p>
          <a:p>
            <a:pPr marL="223837" lvl="0" indent="0">
              <a:spcBef>
                <a:spcPts val="1200"/>
              </a:spcBef>
              <a:buNone/>
            </a:pPr>
            <a:r>
              <a:rPr lang="en-US" sz="2400" dirty="0">
                <a:solidFill>
                  <a:schemeClr val="bg1"/>
                </a:solidFill>
              </a:rPr>
              <a:t>Professional Development (PD) Plan</a:t>
            </a:r>
          </a:p>
          <a:p>
            <a:r>
              <a:rPr lang="en-US" sz="2400" dirty="0">
                <a:solidFill>
                  <a:schemeClr val="bg1"/>
                </a:solidFill>
              </a:rPr>
              <a:t>Based on the survey, data, and leadership meeting</a:t>
            </a:r>
          </a:p>
          <a:p>
            <a:r>
              <a:rPr lang="en-US" sz="2400" dirty="0">
                <a:solidFill>
                  <a:schemeClr val="bg1"/>
                </a:solidFill>
              </a:rPr>
              <a:t>Plan created</a:t>
            </a:r>
          </a:p>
          <a:p>
            <a:r>
              <a:rPr lang="en-US" sz="2400" dirty="0">
                <a:solidFill>
                  <a:schemeClr val="bg1"/>
                </a:solidFill>
              </a:rPr>
              <a:t>Short- and long-term goals</a:t>
            </a:r>
          </a:p>
        </p:txBody>
      </p:sp>
      <p:sp>
        <p:nvSpPr>
          <p:cNvPr id="4" name="Slide Number Placeholder 3">
            <a:extLst>
              <a:ext uri="{FF2B5EF4-FFF2-40B4-BE49-F238E27FC236}">
                <a16:creationId xmlns:a16="http://schemas.microsoft.com/office/drawing/2014/main" id="{2DB1A58E-9515-6A39-C39C-7CF78D96468F}"/>
              </a:ext>
            </a:extLst>
          </p:cNvPr>
          <p:cNvSpPr>
            <a:spLocks noGrp="1"/>
          </p:cNvSpPr>
          <p:nvPr>
            <p:ph type="sldNum" sz="quarter" idx="12"/>
          </p:nvPr>
        </p:nvSpPr>
        <p:spPr/>
        <p:txBody>
          <a:bodyPr/>
          <a:lstStyle/>
          <a:p>
            <a:fld id="{4E637404-0BCF-4192-AEAE-F6A882F231C4}" type="slidenum">
              <a:rPr lang="en-US" altLang="en-US" smtClean="0"/>
              <a:pPr/>
              <a:t>16</a:t>
            </a:fld>
            <a:endParaRPr lang="en-US" altLang="en-US"/>
          </a:p>
        </p:txBody>
      </p:sp>
    </p:spTree>
    <p:extLst>
      <p:ext uri="{BB962C8B-B14F-4D97-AF65-F5344CB8AC3E}">
        <p14:creationId xmlns:p14="http://schemas.microsoft.com/office/powerpoint/2010/main" val="1377134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FB2B2-B0A0-BE05-0247-E93A7DAC5852}"/>
              </a:ext>
            </a:extLst>
          </p:cNvPr>
          <p:cNvSpPr>
            <a:spLocks noGrp="1"/>
          </p:cNvSpPr>
          <p:nvPr>
            <p:ph type="title"/>
          </p:nvPr>
        </p:nvSpPr>
        <p:spPr>
          <a:xfrm>
            <a:off x="1096963" y="287339"/>
            <a:ext cx="10058400" cy="614536"/>
          </a:xfrm>
        </p:spPr>
        <p:txBody>
          <a:bodyPr>
            <a:normAutofit/>
          </a:bodyPr>
          <a:lstStyle/>
          <a:p>
            <a:r>
              <a:rPr lang="en-US" sz="4000" dirty="0"/>
              <a:t>List of Educational Partners (1)</a:t>
            </a:r>
          </a:p>
        </p:txBody>
      </p:sp>
      <p:graphicFrame>
        <p:nvGraphicFramePr>
          <p:cNvPr id="5" name="Table 5" descr="List of ed partners Teachers, principals, assistant principals, paraprofessionals and families. ">
            <a:extLst>
              <a:ext uri="{FF2B5EF4-FFF2-40B4-BE49-F238E27FC236}">
                <a16:creationId xmlns:a16="http://schemas.microsoft.com/office/drawing/2014/main" id="{9E384758-0A10-032B-A1F7-82CF3882D398}"/>
              </a:ext>
            </a:extLst>
          </p:cNvPr>
          <p:cNvGraphicFramePr>
            <a:graphicFrameLocks noGrp="1"/>
          </p:cNvGraphicFramePr>
          <p:nvPr>
            <p:ph idx="1"/>
            <p:extLst>
              <p:ext uri="{D42A27DB-BD31-4B8C-83A1-F6EECF244321}">
                <p14:modId xmlns:p14="http://schemas.microsoft.com/office/powerpoint/2010/main" val="3786152721"/>
              </p:ext>
            </p:extLst>
          </p:nvPr>
        </p:nvGraphicFramePr>
        <p:xfrm>
          <a:off x="1066800" y="901875"/>
          <a:ext cx="10058400" cy="5212080"/>
        </p:xfrm>
        <a:graphic>
          <a:graphicData uri="http://schemas.openxmlformats.org/drawingml/2006/table">
            <a:tbl>
              <a:tblPr firstRow="1" bandRow="1">
                <a:tableStyleId>{5C22544A-7EE6-4342-B048-85BDC9FD1C3A}</a:tableStyleId>
              </a:tblPr>
              <a:tblGrid>
                <a:gridCol w="3700505">
                  <a:extLst>
                    <a:ext uri="{9D8B030D-6E8A-4147-A177-3AD203B41FA5}">
                      <a16:colId xmlns:a16="http://schemas.microsoft.com/office/drawing/2014/main" val="3962508143"/>
                    </a:ext>
                  </a:extLst>
                </a:gridCol>
                <a:gridCol w="6357895">
                  <a:extLst>
                    <a:ext uri="{9D8B030D-6E8A-4147-A177-3AD203B41FA5}">
                      <a16:colId xmlns:a16="http://schemas.microsoft.com/office/drawing/2014/main" val="2398026780"/>
                    </a:ext>
                  </a:extLst>
                </a:gridCol>
              </a:tblGrid>
              <a:tr h="425133">
                <a:tc>
                  <a:txBody>
                    <a:bodyPr/>
                    <a:lstStyle/>
                    <a:p>
                      <a:r>
                        <a:rPr lang="en-US" sz="2400" dirty="0"/>
                        <a:t>Educational Partners Required for Consultation</a:t>
                      </a:r>
                    </a:p>
                  </a:txBody>
                  <a:tcPr/>
                </a:tc>
                <a:tc>
                  <a:txBody>
                    <a:bodyPr/>
                    <a:lstStyle/>
                    <a:p>
                      <a:r>
                        <a:rPr lang="en-US" sz="2400" dirty="0"/>
                        <a:t>Best Practices/Suggestions</a:t>
                      </a:r>
                    </a:p>
                  </a:txBody>
                  <a:tcPr/>
                </a:tc>
                <a:extLst>
                  <a:ext uri="{0D108BD9-81ED-4DB2-BD59-A6C34878D82A}">
                    <a16:rowId xmlns:a16="http://schemas.microsoft.com/office/drawing/2014/main" val="3216351096"/>
                  </a:ext>
                </a:extLst>
              </a:tr>
              <a:tr h="425133">
                <a:tc>
                  <a:txBody>
                    <a:bodyPr/>
                    <a:lstStyle/>
                    <a:p>
                      <a:r>
                        <a:rPr lang="en-US" sz="2400" dirty="0"/>
                        <a:t>Teachers</a:t>
                      </a:r>
                    </a:p>
                  </a:txBody>
                  <a:tcPr/>
                </a:tc>
                <a:tc>
                  <a:txBody>
                    <a:bodyPr/>
                    <a:lstStyle/>
                    <a:p>
                      <a:r>
                        <a:rPr lang="en-US" sz="2400" kern="1200" dirty="0">
                          <a:solidFill>
                            <a:schemeClr val="dk1"/>
                          </a:solidFill>
                          <a:effectLst/>
                        </a:rPr>
                        <a:t>Elementary school, middle school, high school, alternative, charter, teacher leaders, and special education.</a:t>
                      </a:r>
                      <a:endParaRPr lang="en-US" sz="2400" dirty="0"/>
                    </a:p>
                  </a:txBody>
                  <a:tcPr/>
                </a:tc>
                <a:extLst>
                  <a:ext uri="{0D108BD9-81ED-4DB2-BD59-A6C34878D82A}">
                    <a16:rowId xmlns:a16="http://schemas.microsoft.com/office/drawing/2014/main" val="2238714554"/>
                  </a:ext>
                </a:extLst>
              </a:tr>
              <a:tr h="425133">
                <a:tc>
                  <a:txBody>
                    <a:bodyPr/>
                    <a:lstStyle/>
                    <a:p>
                      <a:r>
                        <a:rPr lang="en-US" sz="2400" dirty="0"/>
                        <a:t>Principals and Assistant Principals</a:t>
                      </a:r>
                    </a:p>
                  </a:txBody>
                  <a:tcPr/>
                </a:tc>
                <a:tc>
                  <a:txBody>
                    <a:bodyPr/>
                    <a:lstStyle/>
                    <a:p>
                      <a:r>
                        <a:rPr lang="en-US" sz="2400" kern="1200" dirty="0">
                          <a:solidFill>
                            <a:schemeClr val="dk1"/>
                          </a:solidFill>
                          <a:effectLst/>
                        </a:rPr>
                        <a:t>Elementary school, middle school, high school, alternative, and charter.</a:t>
                      </a:r>
                      <a:endParaRPr lang="en-US" sz="2400" dirty="0"/>
                    </a:p>
                  </a:txBody>
                  <a:tcPr/>
                </a:tc>
                <a:extLst>
                  <a:ext uri="{0D108BD9-81ED-4DB2-BD59-A6C34878D82A}">
                    <a16:rowId xmlns:a16="http://schemas.microsoft.com/office/drawing/2014/main" val="4235362172"/>
                  </a:ext>
                </a:extLst>
              </a:tr>
              <a:tr h="425133">
                <a:tc>
                  <a:txBody>
                    <a:bodyPr/>
                    <a:lstStyle/>
                    <a:p>
                      <a:r>
                        <a:rPr lang="en-US" sz="2400" dirty="0"/>
                        <a:t>Paraprofessionals</a:t>
                      </a:r>
                    </a:p>
                  </a:txBody>
                  <a:tcPr/>
                </a:tc>
                <a:tc>
                  <a:txBody>
                    <a:bodyPr/>
                    <a:lstStyle/>
                    <a:p>
                      <a:r>
                        <a:rPr lang="en-US" sz="2400" kern="1200" dirty="0">
                          <a:solidFill>
                            <a:schemeClr val="dk1"/>
                          </a:solidFill>
                          <a:effectLst/>
                        </a:rPr>
                        <a:t>Elementary school, middle school, high school, regular and special education</a:t>
                      </a:r>
                      <a:endParaRPr lang="en-US" sz="2400" dirty="0"/>
                    </a:p>
                  </a:txBody>
                  <a:tcPr/>
                </a:tc>
                <a:extLst>
                  <a:ext uri="{0D108BD9-81ED-4DB2-BD59-A6C34878D82A}">
                    <a16:rowId xmlns:a16="http://schemas.microsoft.com/office/drawing/2014/main" val="2116042299"/>
                  </a:ext>
                </a:extLst>
              </a:tr>
              <a:tr h="425133">
                <a:tc>
                  <a:txBody>
                    <a:bodyPr/>
                    <a:lstStyle/>
                    <a:p>
                      <a:r>
                        <a:rPr lang="en-US" sz="2400" dirty="0"/>
                        <a:t>Families</a:t>
                      </a:r>
                    </a:p>
                  </a:txBody>
                  <a:tcPr/>
                </a:tc>
                <a:tc>
                  <a:txBody>
                    <a:bodyPr/>
                    <a:lstStyle/>
                    <a:p>
                      <a:r>
                        <a:rPr lang="en-US" sz="2400" kern="1200" dirty="0">
                          <a:solidFill>
                            <a:schemeClr val="dk1"/>
                          </a:solidFill>
                          <a:effectLst/>
                        </a:rPr>
                        <a:t>Elementary school, middle school, high school, alternative, educational rights holders (foster youth), caregivers</a:t>
                      </a:r>
                      <a:endParaRPr lang="en-US" sz="2400" dirty="0"/>
                    </a:p>
                  </a:txBody>
                  <a:tcPr/>
                </a:tc>
                <a:extLst>
                  <a:ext uri="{0D108BD9-81ED-4DB2-BD59-A6C34878D82A}">
                    <a16:rowId xmlns:a16="http://schemas.microsoft.com/office/drawing/2014/main" val="1266981504"/>
                  </a:ext>
                </a:extLst>
              </a:tr>
            </a:tbl>
          </a:graphicData>
        </a:graphic>
      </p:graphicFrame>
      <p:sp>
        <p:nvSpPr>
          <p:cNvPr id="4" name="Slide Number Placeholder 3">
            <a:extLst>
              <a:ext uri="{FF2B5EF4-FFF2-40B4-BE49-F238E27FC236}">
                <a16:creationId xmlns:a16="http://schemas.microsoft.com/office/drawing/2014/main" id="{6EAAC39C-1826-7EA4-627D-DEE1EEDB97F2}"/>
              </a:ext>
            </a:extLst>
          </p:cNvPr>
          <p:cNvSpPr>
            <a:spLocks noGrp="1"/>
          </p:cNvSpPr>
          <p:nvPr>
            <p:ph type="sldNum" sz="quarter" idx="12"/>
          </p:nvPr>
        </p:nvSpPr>
        <p:spPr/>
        <p:txBody>
          <a:bodyPr/>
          <a:lstStyle/>
          <a:p>
            <a:fld id="{4E637404-0BCF-4192-AEAE-F6A882F231C4}" type="slidenum">
              <a:rPr lang="en-US" altLang="en-US" smtClean="0"/>
              <a:pPr/>
              <a:t>17</a:t>
            </a:fld>
            <a:endParaRPr lang="en-US" altLang="en-US"/>
          </a:p>
        </p:txBody>
      </p:sp>
    </p:spTree>
    <p:extLst>
      <p:ext uri="{BB962C8B-B14F-4D97-AF65-F5344CB8AC3E}">
        <p14:creationId xmlns:p14="http://schemas.microsoft.com/office/powerpoint/2010/main" val="1024439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FB2B2-B0A0-BE05-0247-E93A7DAC5852}"/>
              </a:ext>
            </a:extLst>
          </p:cNvPr>
          <p:cNvSpPr>
            <a:spLocks noGrp="1"/>
          </p:cNvSpPr>
          <p:nvPr>
            <p:ph type="title"/>
          </p:nvPr>
        </p:nvSpPr>
        <p:spPr>
          <a:xfrm>
            <a:off x="1096963" y="287339"/>
            <a:ext cx="10058400" cy="614536"/>
          </a:xfrm>
        </p:spPr>
        <p:txBody>
          <a:bodyPr>
            <a:normAutofit/>
          </a:bodyPr>
          <a:lstStyle/>
          <a:p>
            <a:r>
              <a:rPr lang="en-US" sz="4000" dirty="0"/>
              <a:t>List of Educational Partners (2)</a:t>
            </a:r>
          </a:p>
        </p:txBody>
      </p:sp>
      <p:graphicFrame>
        <p:nvGraphicFramePr>
          <p:cNvPr id="5" name="Table 5" descr="List of ed partners: community partners, charter school leaders, and other educational leaders">
            <a:extLst>
              <a:ext uri="{FF2B5EF4-FFF2-40B4-BE49-F238E27FC236}">
                <a16:creationId xmlns:a16="http://schemas.microsoft.com/office/drawing/2014/main" id="{9E384758-0A10-032B-A1F7-82CF3882D398}"/>
              </a:ext>
            </a:extLst>
          </p:cNvPr>
          <p:cNvGraphicFramePr>
            <a:graphicFrameLocks noGrp="1"/>
          </p:cNvGraphicFramePr>
          <p:nvPr>
            <p:ph idx="1"/>
            <p:extLst>
              <p:ext uri="{D42A27DB-BD31-4B8C-83A1-F6EECF244321}">
                <p14:modId xmlns:p14="http://schemas.microsoft.com/office/powerpoint/2010/main" val="4070129756"/>
              </p:ext>
            </p:extLst>
          </p:nvPr>
        </p:nvGraphicFramePr>
        <p:xfrm>
          <a:off x="1066800" y="901875"/>
          <a:ext cx="10058400" cy="4023360"/>
        </p:xfrm>
        <a:graphic>
          <a:graphicData uri="http://schemas.openxmlformats.org/drawingml/2006/table">
            <a:tbl>
              <a:tblPr firstRow="1" bandRow="1">
                <a:tableStyleId>{5C22544A-7EE6-4342-B048-85BDC9FD1C3A}</a:tableStyleId>
              </a:tblPr>
              <a:tblGrid>
                <a:gridCol w="3700505">
                  <a:extLst>
                    <a:ext uri="{9D8B030D-6E8A-4147-A177-3AD203B41FA5}">
                      <a16:colId xmlns:a16="http://schemas.microsoft.com/office/drawing/2014/main" val="3962508143"/>
                    </a:ext>
                  </a:extLst>
                </a:gridCol>
                <a:gridCol w="6357895">
                  <a:extLst>
                    <a:ext uri="{9D8B030D-6E8A-4147-A177-3AD203B41FA5}">
                      <a16:colId xmlns:a16="http://schemas.microsoft.com/office/drawing/2014/main" val="2398026780"/>
                    </a:ext>
                  </a:extLst>
                </a:gridCol>
              </a:tblGrid>
              <a:tr h="425133">
                <a:tc>
                  <a:txBody>
                    <a:bodyPr/>
                    <a:lstStyle/>
                    <a:p>
                      <a:pPr>
                        <a:spcAft>
                          <a:spcPts val="1200"/>
                        </a:spcAft>
                      </a:pPr>
                      <a:r>
                        <a:rPr lang="en-US" sz="2400" dirty="0"/>
                        <a:t>Educational Partners Required for Consultation</a:t>
                      </a:r>
                    </a:p>
                  </a:txBody>
                  <a:tcPr/>
                </a:tc>
                <a:tc>
                  <a:txBody>
                    <a:bodyPr/>
                    <a:lstStyle/>
                    <a:p>
                      <a:pPr>
                        <a:spcAft>
                          <a:spcPts val="1200"/>
                        </a:spcAft>
                      </a:pPr>
                      <a:r>
                        <a:rPr lang="en-US" sz="2400" dirty="0"/>
                        <a:t>Best Practices/Suggestions</a:t>
                      </a:r>
                    </a:p>
                  </a:txBody>
                  <a:tcPr/>
                </a:tc>
                <a:extLst>
                  <a:ext uri="{0D108BD9-81ED-4DB2-BD59-A6C34878D82A}">
                    <a16:rowId xmlns:a16="http://schemas.microsoft.com/office/drawing/2014/main" val="3216351096"/>
                  </a:ext>
                </a:extLst>
              </a:tr>
              <a:tr h="425133">
                <a:tc>
                  <a:txBody>
                    <a:bodyPr/>
                    <a:lstStyle/>
                    <a:p>
                      <a:pPr>
                        <a:spcAft>
                          <a:spcPts val="1200"/>
                        </a:spcAft>
                      </a:pPr>
                      <a:r>
                        <a:rPr lang="en-US" sz="2400" dirty="0"/>
                        <a:t>Community Partners</a:t>
                      </a:r>
                    </a:p>
                  </a:txBody>
                  <a:tcPr/>
                </a:tc>
                <a:tc>
                  <a:txBody>
                    <a:bodyPr/>
                    <a:lstStyle/>
                    <a:p>
                      <a:pPr>
                        <a:spcAft>
                          <a:spcPts val="1200"/>
                        </a:spcAft>
                      </a:pPr>
                      <a:r>
                        <a:rPr lang="en-US" sz="2400" kern="1200" dirty="0">
                          <a:solidFill>
                            <a:schemeClr val="dk1"/>
                          </a:solidFill>
                          <a:effectLst/>
                          <a:latin typeface="+mn-lt"/>
                          <a:ea typeface="+mn-ea"/>
                          <a:cs typeface="+mn-cs"/>
                        </a:rPr>
                        <a:t>Business partners, community-based organizations, civic organizations, law enforcement, including probation offers.</a:t>
                      </a:r>
                      <a:endParaRPr lang="en-US" sz="2400" dirty="0"/>
                    </a:p>
                  </a:txBody>
                  <a:tcPr/>
                </a:tc>
                <a:extLst>
                  <a:ext uri="{0D108BD9-81ED-4DB2-BD59-A6C34878D82A}">
                    <a16:rowId xmlns:a16="http://schemas.microsoft.com/office/drawing/2014/main" val="2238714554"/>
                  </a:ext>
                </a:extLst>
              </a:tr>
              <a:tr h="425133">
                <a:tc>
                  <a:txBody>
                    <a:bodyPr/>
                    <a:lstStyle/>
                    <a:p>
                      <a:pPr>
                        <a:spcAft>
                          <a:spcPts val="1200"/>
                        </a:spcAft>
                      </a:pPr>
                      <a:r>
                        <a:rPr lang="en-US" sz="2400" dirty="0"/>
                        <a:t>Charter School Leaders </a:t>
                      </a:r>
                    </a:p>
                  </a:txBody>
                  <a:tcPr/>
                </a:tc>
                <a:tc>
                  <a:txBody>
                    <a:bodyPr/>
                    <a:lstStyle/>
                    <a:p>
                      <a:pPr>
                        <a:spcAft>
                          <a:spcPts val="1200"/>
                        </a:spcAft>
                      </a:pPr>
                      <a:r>
                        <a:rPr lang="en-US" sz="2400" kern="1200" dirty="0">
                          <a:solidFill>
                            <a:schemeClr val="dk1"/>
                          </a:solidFill>
                          <a:effectLst/>
                          <a:latin typeface="+mn-lt"/>
                          <a:ea typeface="+mn-ea"/>
                          <a:cs typeface="+mn-cs"/>
                        </a:rPr>
                        <a:t>Principals and executive directors.</a:t>
                      </a:r>
                      <a:endParaRPr lang="en-US" sz="2400" dirty="0"/>
                    </a:p>
                  </a:txBody>
                  <a:tcPr/>
                </a:tc>
                <a:extLst>
                  <a:ext uri="{0D108BD9-81ED-4DB2-BD59-A6C34878D82A}">
                    <a16:rowId xmlns:a16="http://schemas.microsoft.com/office/drawing/2014/main" val="4235362172"/>
                  </a:ext>
                </a:extLst>
              </a:tr>
              <a:tr h="425133">
                <a:tc>
                  <a:txBody>
                    <a:bodyPr/>
                    <a:lstStyle/>
                    <a:p>
                      <a:pPr>
                        <a:spcAft>
                          <a:spcPts val="1200"/>
                        </a:spcAft>
                      </a:pPr>
                      <a:r>
                        <a:rPr lang="en-US" sz="2400" dirty="0"/>
                        <a:t>Other educational leaders</a:t>
                      </a:r>
                    </a:p>
                  </a:txBody>
                  <a:tcPr/>
                </a:tc>
                <a:tc>
                  <a:txBody>
                    <a:bodyPr/>
                    <a:lstStyle/>
                    <a:p>
                      <a:pPr>
                        <a:spcAft>
                          <a:spcPts val="1200"/>
                        </a:spcAft>
                      </a:pPr>
                      <a:r>
                        <a:rPr lang="en-US" sz="2400" kern="1200" dirty="0">
                          <a:solidFill>
                            <a:schemeClr val="dk1"/>
                          </a:solidFill>
                          <a:effectLst/>
                          <a:latin typeface="+mn-lt"/>
                          <a:ea typeface="+mn-ea"/>
                          <a:cs typeface="+mn-cs"/>
                        </a:rPr>
                        <a:t>Private school leaders, executive directors, cabinet members, board of education members</a:t>
                      </a:r>
                      <a:endParaRPr lang="en-US" sz="2400" dirty="0"/>
                    </a:p>
                  </a:txBody>
                  <a:tcPr/>
                </a:tc>
                <a:extLst>
                  <a:ext uri="{0D108BD9-81ED-4DB2-BD59-A6C34878D82A}">
                    <a16:rowId xmlns:a16="http://schemas.microsoft.com/office/drawing/2014/main" val="2116042299"/>
                  </a:ext>
                </a:extLst>
              </a:tr>
            </a:tbl>
          </a:graphicData>
        </a:graphic>
      </p:graphicFrame>
      <p:sp>
        <p:nvSpPr>
          <p:cNvPr id="4" name="Slide Number Placeholder 3">
            <a:extLst>
              <a:ext uri="{FF2B5EF4-FFF2-40B4-BE49-F238E27FC236}">
                <a16:creationId xmlns:a16="http://schemas.microsoft.com/office/drawing/2014/main" id="{6EAAC39C-1826-7EA4-627D-DEE1EEDB97F2}"/>
              </a:ext>
            </a:extLst>
          </p:cNvPr>
          <p:cNvSpPr>
            <a:spLocks noGrp="1"/>
          </p:cNvSpPr>
          <p:nvPr>
            <p:ph type="sldNum" sz="quarter" idx="12"/>
          </p:nvPr>
        </p:nvSpPr>
        <p:spPr/>
        <p:txBody>
          <a:bodyPr/>
          <a:lstStyle/>
          <a:p>
            <a:fld id="{4E637404-0BCF-4192-AEAE-F6A882F231C4}" type="slidenum">
              <a:rPr lang="en-US" altLang="en-US" smtClean="0"/>
              <a:pPr/>
              <a:t>18</a:t>
            </a:fld>
            <a:endParaRPr lang="en-US" altLang="en-US"/>
          </a:p>
        </p:txBody>
      </p:sp>
    </p:spTree>
    <p:extLst>
      <p:ext uri="{BB962C8B-B14F-4D97-AF65-F5344CB8AC3E}">
        <p14:creationId xmlns:p14="http://schemas.microsoft.com/office/powerpoint/2010/main" val="3045132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FB2B2-B0A0-BE05-0247-E93A7DAC5852}"/>
              </a:ext>
            </a:extLst>
          </p:cNvPr>
          <p:cNvSpPr>
            <a:spLocks noGrp="1"/>
          </p:cNvSpPr>
          <p:nvPr>
            <p:ph type="title"/>
          </p:nvPr>
        </p:nvSpPr>
        <p:spPr>
          <a:xfrm>
            <a:off x="1096963" y="287339"/>
            <a:ext cx="10058400" cy="614536"/>
          </a:xfrm>
        </p:spPr>
        <p:txBody>
          <a:bodyPr>
            <a:normAutofit/>
          </a:bodyPr>
          <a:lstStyle/>
          <a:p>
            <a:r>
              <a:rPr lang="en-US" sz="4000" dirty="0"/>
              <a:t>List of Educational Partners (3)</a:t>
            </a:r>
          </a:p>
        </p:txBody>
      </p:sp>
      <p:graphicFrame>
        <p:nvGraphicFramePr>
          <p:cNvPr id="5" name="Table 5" descr="List of educational partners: specialized instructional support personnel or other relevant organizations">
            <a:extLst>
              <a:ext uri="{FF2B5EF4-FFF2-40B4-BE49-F238E27FC236}">
                <a16:creationId xmlns:a16="http://schemas.microsoft.com/office/drawing/2014/main" id="{9E384758-0A10-032B-A1F7-82CF3882D398}"/>
              </a:ext>
            </a:extLst>
          </p:cNvPr>
          <p:cNvGraphicFramePr>
            <a:graphicFrameLocks noGrp="1"/>
          </p:cNvGraphicFramePr>
          <p:nvPr>
            <p:ph idx="1"/>
            <p:extLst>
              <p:ext uri="{D42A27DB-BD31-4B8C-83A1-F6EECF244321}">
                <p14:modId xmlns:p14="http://schemas.microsoft.com/office/powerpoint/2010/main" val="303837828"/>
              </p:ext>
            </p:extLst>
          </p:nvPr>
        </p:nvGraphicFramePr>
        <p:xfrm>
          <a:off x="1066800" y="901875"/>
          <a:ext cx="10058400" cy="4663440"/>
        </p:xfrm>
        <a:graphic>
          <a:graphicData uri="http://schemas.openxmlformats.org/drawingml/2006/table">
            <a:tbl>
              <a:tblPr firstRow="1" bandRow="1">
                <a:tableStyleId>{5C22544A-7EE6-4342-B048-85BDC9FD1C3A}</a:tableStyleId>
              </a:tblPr>
              <a:tblGrid>
                <a:gridCol w="3700505">
                  <a:extLst>
                    <a:ext uri="{9D8B030D-6E8A-4147-A177-3AD203B41FA5}">
                      <a16:colId xmlns:a16="http://schemas.microsoft.com/office/drawing/2014/main" val="3962508143"/>
                    </a:ext>
                  </a:extLst>
                </a:gridCol>
                <a:gridCol w="6357895">
                  <a:extLst>
                    <a:ext uri="{9D8B030D-6E8A-4147-A177-3AD203B41FA5}">
                      <a16:colId xmlns:a16="http://schemas.microsoft.com/office/drawing/2014/main" val="2398026780"/>
                    </a:ext>
                  </a:extLst>
                </a:gridCol>
              </a:tblGrid>
              <a:tr h="425133">
                <a:tc>
                  <a:txBody>
                    <a:bodyPr/>
                    <a:lstStyle/>
                    <a:p>
                      <a:r>
                        <a:rPr lang="en-US" sz="2400" dirty="0"/>
                        <a:t>Educational Partners Required for Consultation</a:t>
                      </a:r>
                    </a:p>
                  </a:txBody>
                  <a:tcPr/>
                </a:tc>
                <a:tc>
                  <a:txBody>
                    <a:bodyPr/>
                    <a:lstStyle/>
                    <a:p>
                      <a:r>
                        <a:rPr lang="en-US" sz="2400" dirty="0"/>
                        <a:t>Best Practices/Suggestions</a:t>
                      </a:r>
                    </a:p>
                  </a:txBody>
                  <a:tcPr/>
                </a:tc>
                <a:extLst>
                  <a:ext uri="{0D108BD9-81ED-4DB2-BD59-A6C34878D82A}">
                    <a16:rowId xmlns:a16="http://schemas.microsoft.com/office/drawing/2014/main" val="3216351096"/>
                  </a:ext>
                </a:extLst>
              </a:tr>
              <a:tr h="425133">
                <a:tc>
                  <a:txBody>
                    <a:bodyPr/>
                    <a:lstStyle/>
                    <a:p>
                      <a:r>
                        <a:rPr lang="en-US" sz="2400" dirty="0"/>
                        <a:t>Specialized Instructional Support Personnel</a:t>
                      </a:r>
                    </a:p>
                  </a:txBody>
                  <a:tcPr/>
                </a:tc>
                <a:tc>
                  <a:txBody>
                    <a:bodyPr/>
                    <a:lstStyle/>
                    <a:p>
                      <a:r>
                        <a:rPr lang="en-US" sz="2400" kern="1200" dirty="0">
                          <a:solidFill>
                            <a:schemeClr val="dk1"/>
                          </a:solidFill>
                          <a:effectLst/>
                          <a:latin typeface="+mn-lt"/>
                          <a:ea typeface="+mn-ea"/>
                          <a:cs typeface="+mn-cs"/>
                        </a:rPr>
                        <a:t>Teachers on assignment, instructional coaches, media specialists, instructional technology, counselors, resource officers, restorative justice coordinators, pathway/career technical education coaches</a:t>
                      </a:r>
                      <a:endParaRPr lang="en-US" sz="2400" dirty="0"/>
                    </a:p>
                  </a:txBody>
                  <a:tcPr/>
                </a:tc>
                <a:extLst>
                  <a:ext uri="{0D108BD9-81ED-4DB2-BD59-A6C34878D82A}">
                    <a16:rowId xmlns:a16="http://schemas.microsoft.com/office/drawing/2014/main" val="2238714554"/>
                  </a:ext>
                </a:extLst>
              </a:tr>
              <a:tr h="425133">
                <a:tc>
                  <a:txBody>
                    <a:bodyPr/>
                    <a:lstStyle/>
                    <a:p>
                      <a:r>
                        <a:rPr lang="en-US" sz="2400" dirty="0"/>
                        <a:t>Other relevant organizations or partners</a:t>
                      </a:r>
                    </a:p>
                  </a:txBody>
                  <a:tcPr/>
                </a:tc>
                <a:tc>
                  <a:txBody>
                    <a:bodyPr/>
                    <a:lstStyle/>
                    <a:p>
                      <a:r>
                        <a:rPr lang="en-US" sz="2400" kern="1200" dirty="0">
                          <a:solidFill>
                            <a:schemeClr val="dk1"/>
                          </a:solidFill>
                          <a:effectLst/>
                          <a:latin typeface="+mn-lt"/>
                          <a:ea typeface="+mn-ea"/>
                          <a:cs typeface="+mn-cs"/>
                        </a:rPr>
                        <a:t>Teacher union, principal and assistant principal unions, before and after school programs, professional educational organizations, institutions of higher education</a:t>
                      </a:r>
                      <a:endParaRPr lang="en-US" sz="2400" dirty="0"/>
                    </a:p>
                  </a:txBody>
                  <a:tcPr/>
                </a:tc>
                <a:extLst>
                  <a:ext uri="{0D108BD9-81ED-4DB2-BD59-A6C34878D82A}">
                    <a16:rowId xmlns:a16="http://schemas.microsoft.com/office/drawing/2014/main" val="4235362172"/>
                  </a:ext>
                </a:extLst>
              </a:tr>
            </a:tbl>
          </a:graphicData>
        </a:graphic>
      </p:graphicFrame>
      <p:sp>
        <p:nvSpPr>
          <p:cNvPr id="4" name="Slide Number Placeholder 3">
            <a:extLst>
              <a:ext uri="{FF2B5EF4-FFF2-40B4-BE49-F238E27FC236}">
                <a16:creationId xmlns:a16="http://schemas.microsoft.com/office/drawing/2014/main" id="{6EAAC39C-1826-7EA4-627D-DEE1EEDB97F2}"/>
              </a:ext>
            </a:extLst>
          </p:cNvPr>
          <p:cNvSpPr>
            <a:spLocks noGrp="1"/>
          </p:cNvSpPr>
          <p:nvPr>
            <p:ph type="sldNum" sz="quarter" idx="12"/>
          </p:nvPr>
        </p:nvSpPr>
        <p:spPr/>
        <p:txBody>
          <a:bodyPr/>
          <a:lstStyle/>
          <a:p>
            <a:fld id="{4E637404-0BCF-4192-AEAE-F6A882F231C4}" type="slidenum">
              <a:rPr lang="en-US" altLang="en-US" smtClean="0"/>
              <a:pPr/>
              <a:t>19</a:t>
            </a:fld>
            <a:endParaRPr lang="en-US" altLang="en-US"/>
          </a:p>
        </p:txBody>
      </p:sp>
    </p:spTree>
    <p:extLst>
      <p:ext uri="{BB962C8B-B14F-4D97-AF65-F5344CB8AC3E}">
        <p14:creationId xmlns:p14="http://schemas.microsoft.com/office/powerpoint/2010/main" val="746026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9C4BB-D5D4-41A0-8C10-BECEC8FA6E73}"/>
              </a:ext>
            </a:extLst>
          </p:cNvPr>
          <p:cNvSpPr>
            <a:spLocks noGrp="1"/>
          </p:cNvSpPr>
          <p:nvPr>
            <p:ph type="ctrTitle"/>
          </p:nvPr>
        </p:nvSpPr>
        <p:spPr>
          <a:xfrm>
            <a:off x="2485502" y="758952"/>
            <a:ext cx="9152313" cy="3566160"/>
          </a:xfrm>
        </p:spPr>
        <p:txBody>
          <a:bodyPr anchor="ctr">
            <a:normAutofit/>
          </a:bodyPr>
          <a:lstStyle/>
          <a:p>
            <a:r>
              <a:rPr lang="en-US" dirty="0"/>
              <a:t>Title II, Part A</a:t>
            </a:r>
            <a:br>
              <a:rPr lang="en-US" dirty="0"/>
            </a:br>
            <a:r>
              <a:rPr lang="en-US" dirty="0"/>
              <a:t>Supporting Effective Instruction</a:t>
            </a:r>
          </a:p>
        </p:txBody>
      </p:sp>
      <p:sp>
        <p:nvSpPr>
          <p:cNvPr id="5" name="Subtitle 4">
            <a:extLst>
              <a:ext uri="{FF2B5EF4-FFF2-40B4-BE49-F238E27FC236}">
                <a16:creationId xmlns:a16="http://schemas.microsoft.com/office/drawing/2014/main" id="{EE5C6058-FBAC-4E3A-84F8-75FF6CE1C940}"/>
              </a:ext>
            </a:extLst>
          </p:cNvPr>
          <p:cNvSpPr>
            <a:spLocks noGrp="1"/>
          </p:cNvSpPr>
          <p:nvPr>
            <p:ph type="subTitle" idx="1"/>
          </p:nvPr>
        </p:nvSpPr>
        <p:spPr>
          <a:xfrm>
            <a:off x="2485501" y="4455621"/>
            <a:ext cx="9155085" cy="1143000"/>
          </a:xfrm>
        </p:spPr>
        <p:txBody>
          <a:bodyPr rtlCol="0">
            <a:normAutofit/>
          </a:bodyPr>
          <a:lstStyle/>
          <a:p>
            <a:r>
              <a:rPr lang="en-US" dirty="0">
                <a:solidFill>
                  <a:schemeClr val="tx1"/>
                </a:solidFill>
              </a:rPr>
              <a:t>Federal Program monitoring</a:t>
            </a:r>
          </a:p>
          <a:p>
            <a:r>
              <a:rPr lang="en-US" dirty="0">
                <a:solidFill>
                  <a:schemeClr val="tx1"/>
                </a:solidFill>
              </a:rPr>
              <a:t>August 2024</a:t>
            </a:r>
          </a:p>
        </p:txBody>
      </p:sp>
    </p:spTree>
    <p:extLst>
      <p:ext uri="{BB962C8B-B14F-4D97-AF65-F5344CB8AC3E}">
        <p14:creationId xmlns:p14="http://schemas.microsoft.com/office/powerpoint/2010/main" val="1957380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A7E86-4757-46C5-3202-C67DB6F62E4F}"/>
              </a:ext>
            </a:extLst>
          </p:cNvPr>
          <p:cNvSpPr>
            <a:spLocks noGrp="1"/>
          </p:cNvSpPr>
          <p:nvPr>
            <p:ph type="title"/>
          </p:nvPr>
        </p:nvSpPr>
        <p:spPr/>
        <p:txBody>
          <a:bodyPr>
            <a:normAutofit/>
          </a:bodyPr>
          <a:lstStyle/>
          <a:p>
            <a:r>
              <a:rPr lang="en-US" dirty="0"/>
              <a:t>Consultation Question (1)</a:t>
            </a:r>
          </a:p>
        </p:txBody>
      </p:sp>
      <p:sp>
        <p:nvSpPr>
          <p:cNvPr id="3" name="Content Placeholder 2">
            <a:extLst>
              <a:ext uri="{FF2B5EF4-FFF2-40B4-BE49-F238E27FC236}">
                <a16:creationId xmlns:a16="http://schemas.microsoft.com/office/drawing/2014/main" id="{2AD3BE72-A043-A700-6EEA-DFB8711DB11E}"/>
              </a:ext>
            </a:extLst>
          </p:cNvPr>
          <p:cNvSpPr>
            <a:spLocks noGrp="1"/>
          </p:cNvSpPr>
          <p:nvPr>
            <p:ph sz="half" idx="1"/>
          </p:nvPr>
        </p:nvSpPr>
        <p:spPr/>
        <p:txBody>
          <a:bodyPr>
            <a:normAutofit fontScale="92500" lnSpcReduction="10000"/>
          </a:bodyPr>
          <a:lstStyle/>
          <a:p>
            <a:pPr marL="0" indent="0">
              <a:lnSpc>
                <a:spcPct val="100000"/>
              </a:lnSpc>
              <a:spcBef>
                <a:spcPts val="0"/>
              </a:spcBef>
              <a:spcAft>
                <a:spcPts val="1200"/>
              </a:spcAft>
              <a:buNone/>
            </a:pPr>
            <a:r>
              <a:rPr lang="en-US" sz="2400" b="1" dirty="0"/>
              <a:t>Question: </a:t>
            </a:r>
            <a:r>
              <a:rPr lang="en-US" sz="2400" dirty="0"/>
              <a:t>Does the educational partner engagement for our LCAP meet the consultation requirement for Title II?</a:t>
            </a:r>
          </a:p>
          <a:p>
            <a:pPr marL="0" indent="0">
              <a:lnSpc>
                <a:spcPct val="100000"/>
              </a:lnSpc>
              <a:spcBef>
                <a:spcPts val="0"/>
              </a:spcBef>
              <a:spcAft>
                <a:spcPts val="1200"/>
              </a:spcAft>
              <a:buNone/>
            </a:pPr>
            <a:r>
              <a:rPr lang="en-US" sz="2400" b="1" dirty="0"/>
              <a:t>Answer: Maybe. </a:t>
            </a:r>
            <a:r>
              <a:rPr lang="en-US" sz="2400" dirty="0"/>
              <a:t>20 </a:t>
            </a:r>
            <a:r>
              <a:rPr lang="en-US" sz="2400" i="1" cap="all" dirty="0"/>
              <a:t>U.S.C.</a:t>
            </a:r>
            <a:r>
              <a:rPr lang="en-US" sz="2400" i="1" dirty="0"/>
              <a:t> </a:t>
            </a:r>
            <a:r>
              <a:rPr lang="en-US" sz="2400" dirty="0"/>
              <a:t>Section</a:t>
            </a:r>
            <a:r>
              <a:rPr lang="en-US" sz="2400" i="1" dirty="0"/>
              <a:t> </a:t>
            </a:r>
            <a:r>
              <a:rPr lang="en-US" sz="2400" dirty="0"/>
              <a:t>6612</a:t>
            </a:r>
            <a:r>
              <a:rPr lang="en-US" dirty="0"/>
              <a:t>(</a:t>
            </a:r>
            <a:r>
              <a:rPr lang="en-US" sz="2400" dirty="0"/>
              <a:t>b</a:t>
            </a:r>
            <a:r>
              <a:rPr lang="en-US" dirty="0"/>
              <a:t>)(</a:t>
            </a:r>
            <a:r>
              <a:rPr lang="en-US" sz="2400" dirty="0"/>
              <a:t>3)</a:t>
            </a:r>
            <a:r>
              <a:rPr lang="en-US" dirty="0"/>
              <a:t>(</a:t>
            </a:r>
            <a:r>
              <a:rPr lang="en-US" sz="2400" dirty="0"/>
              <a:t>A</a:t>
            </a:r>
            <a:r>
              <a:rPr lang="en-US" dirty="0"/>
              <a:t>)</a:t>
            </a:r>
            <a:r>
              <a:rPr lang="en-US" sz="2400" dirty="0"/>
              <a:t> requires the LEA to consult with educational partners in </a:t>
            </a:r>
            <a:r>
              <a:rPr lang="en-US" sz="2400" b="1" dirty="0"/>
              <a:t>developing the application for Title II. </a:t>
            </a:r>
            <a:r>
              <a:rPr lang="en-US" sz="2400" dirty="0"/>
              <a:t>Consultation with educational partners shall seek educational partner advice regarding how best to improve the LEAs activities to meet the purpose of Title II.</a:t>
            </a:r>
            <a:endParaRPr lang="en-US" sz="2400" b="1" dirty="0"/>
          </a:p>
        </p:txBody>
      </p:sp>
      <p:pic>
        <p:nvPicPr>
          <p:cNvPr id="7" name="Content Placeholder 6">
            <a:extLst>
              <a:ext uri="{FF2B5EF4-FFF2-40B4-BE49-F238E27FC236}">
                <a16:creationId xmlns:a16="http://schemas.microsoft.com/office/drawing/2014/main" id="{A7F68F5F-BE5A-F530-A10B-0A160FFA65AA}"/>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1944" y="1845733"/>
            <a:ext cx="3819525" cy="3819525"/>
          </a:xfrm>
          <a:prstGeom prst="rect">
            <a:avLst/>
          </a:prstGeom>
        </p:spPr>
      </p:pic>
      <p:sp>
        <p:nvSpPr>
          <p:cNvPr id="4" name="Slide Number Placeholder 3">
            <a:extLst>
              <a:ext uri="{FF2B5EF4-FFF2-40B4-BE49-F238E27FC236}">
                <a16:creationId xmlns:a16="http://schemas.microsoft.com/office/drawing/2014/main" id="{B10CB19F-E24B-2A81-D8D8-B47727A6632F}"/>
              </a:ext>
            </a:extLst>
          </p:cNvPr>
          <p:cNvSpPr>
            <a:spLocks noGrp="1"/>
          </p:cNvSpPr>
          <p:nvPr>
            <p:ph type="sldNum" sz="quarter" idx="12"/>
          </p:nvPr>
        </p:nvSpPr>
        <p:spPr/>
        <p:txBody>
          <a:bodyPr>
            <a:normAutofit fontScale="92500" lnSpcReduction="20000"/>
          </a:bodyPr>
          <a:lstStyle/>
          <a:p>
            <a:pPr>
              <a:spcAft>
                <a:spcPts val="600"/>
              </a:spcAft>
            </a:pPr>
            <a:fld id="{4E637404-0BCF-4192-AEAE-F6A882F231C4}" type="slidenum">
              <a:rPr lang="en-US" altLang="en-US" smtClean="0"/>
              <a:pPr>
                <a:spcAft>
                  <a:spcPts val="600"/>
                </a:spcAft>
              </a:pPr>
              <a:t>20</a:t>
            </a:fld>
            <a:endParaRPr lang="en-US" altLang="en-US" dirty="0"/>
          </a:p>
        </p:txBody>
      </p:sp>
    </p:spTree>
    <p:extLst>
      <p:ext uri="{BB962C8B-B14F-4D97-AF65-F5344CB8AC3E}">
        <p14:creationId xmlns:p14="http://schemas.microsoft.com/office/powerpoint/2010/main" val="32722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086E084-587B-4477-9A16-20D88E90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E917005F-BBD6-4572-AA66-5B53DE76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7" name="Straight Connector 26">
            <a:extLst>
              <a:ext uri="{FF2B5EF4-FFF2-40B4-BE49-F238E27FC236}">
                <a16:creationId xmlns:a16="http://schemas.microsoft.com/office/drawing/2014/main" id="{2CFCD635-C557-491A-B373-CA044B7303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FF477C4-70C1-41B6-A885-8086ACE55CC8}"/>
              </a:ext>
            </a:extLst>
          </p:cNvPr>
          <p:cNvSpPr>
            <a:spLocks noGrp="1"/>
          </p:cNvSpPr>
          <p:nvPr>
            <p:ph type="title"/>
          </p:nvPr>
        </p:nvSpPr>
        <p:spPr>
          <a:xfrm>
            <a:off x="5181601" y="634946"/>
            <a:ext cx="6368142" cy="1450757"/>
          </a:xfrm>
        </p:spPr>
        <p:txBody>
          <a:bodyPr vert="horz" lIns="91440" tIns="45720" rIns="91440" bIns="45720" rtlCol="0" anchor="b">
            <a:normAutofit/>
          </a:bodyPr>
          <a:lstStyle/>
          <a:p>
            <a:pPr eaLnBrk="1" hangingPunct="1"/>
            <a:r>
              <a:rPr lang="en-US" dirty="0">
                <a:solidFill>
                  <a:schemeClr val="tx1">
                    <a:lumMod val="75000"/>
                    <a:lumOff val="25000"/>
                  </a:schemeClr>
                </a:solidFill>
              </a:rPr>
              <a:t>Consultation </a:t>
            </a:r>
          </a:p>
        </p:txBody>
      </p:sp>
      <p:sp>
        <p:nvSpPr>
          <p:cNvPr id="3" name="Content Placeholder 2">
            <a:extLst>
              <a:ext uri="{FF2B5EF4-FFF2-40B4-BE49-F238E27FC236}">
                <a16:creationId xmlns:a16="http://schemas.microsoft.com/office/drawing/2014/main" id="{C464C310-F027-0ABD-BD77-C5499F20820A}"/>
              </a:ext>
            </a:extLst>
          </p:cNvPr>
          <p:cNvSpPr>
            <a:spLocks noGrp="1"/>
          </p:cNvSpPr>
          <p:nvPr>
            <p:ph sz="half" idx="1"/>
          </p:nvPr>
        </p:nvSpPr>
        <p:spPr>
          <a:xfrm>
            <a:off x="5181601" y="2198914"/>
            <a:ext cx="6368142" cy="3670180"/>
          </a:xfrm>
        </p:spPr>
        <p:txBody>
          <a:bodyPr vert="horz" lIns="0" tIns="45720" rIns="0" bIns="45720" rtlCol="0">
            <a:normAutofit/>
          </a:bodyPr>
          <a:lstStyle/>
          <a:p>
            <a:pPr marL="0" indent="0" eaLnBrk="1" hangingPunct="1">
              <a:lnSpc>
                <a:spcPct val="90000"/>
              </a:lnSpc>
              <a:spcBef>
                <a:spcPts val="0"/>
              </a:spcBef>
              <a:spcAft>
                <a:spcPts val="1200"/>
              </a:spcAft>
              <a:buClr>
                <a:schemeClr val="accent1"/>
              </a:buClr>
              <a:buFont typeface="Calibri" panose="020F0502020204030204" pitchFamily="34" charset="0"/>
              <a:buNone/>
            </a:pPr>
            <a:r>
              <a:rPr lang="en-US" dirty="0">
                <a:solidFill>
                  <a:schemeClr val="tx1">
                    <a:lumMod val="75000"/>
                    <a:lumOff val="25000"/>
                  </a:schemeClr>
                </a:solidFill>
              </a:rPr>
              <a:t>Title II, Part A investments should align with the LEA’s overall strategies to support effective instruction to improve student academic outcomes. Consultation is a critical part of ensuring that Title II, Part A funds are used effectively and decisions about resource allocation are fully informed. </a:t>
            </a:r>
          </a:p>
        </p:txBody>
      </p:sp>
      <p:pic>
        <p:nvPicPr>
          <p:cNvPr id="6" name="Content Placeholder 5">
            <a:extLst>
              <a:ext uri="{FF2B5EF4-FFF2-40B4-BE49-F238E27FC236}">
                <a16:creationId xmlns:a16="http://schemas.microsoft.com/office/drawing/2014/main" id="{4BFB20D6-6C53-F9A3-BB0F-420CE8D17132}"/>
              </a:ext>
              <a:ext uri="{C183D7F6-B498-43B3-948B-1728B52AA6E4}">
                <adec:decorative xmlns:adec="http://schemas.microsoft.com/office/drawing/2017/decorative" val="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 b="-2"/>
          <a:stretch/>
        </p:blipFill>
        <p:spPr>
          <a:xfrm>
            <a:off x="20" y="-12128"/>
            <a:ext cx="4654276" cy="6870127"/>
          </a:xfrm>
          <a:prstGeom prst="rect">
            <a:avLst/>
          </a:prstGeom>
        </p:spPr>
      </p:pic>
      <p:sp>
        <p:nvSpPr>
          <p:cNvPr id="5" name="Slide Number Placeholder 4">
            <a:extLst>
              <a:ext uri="{FF2B5EF4-FFF2-40B4-BE49-F238E27FC236}">
                <a16:creationId xmlns:a16="http://schemas.microsoft.com/office/drawing/2014/main" id="{7DDA9ADD-7F58-2B6E-725B-0FB1AE98DB6B}"/>
              </a:ext>
            </a:extLst>
          </p:cNvPr>
          <p:cNvSpPr>
            <a:spLocks noGrp="1"/>
          </p:cNvSpPr>
          <p:nvPr>
            <p:ph type="sldNum" sz="quarter" idx="12"/>
          </p:nvPr>
        </p:nvSpPr>
        <p:spPr>
          <a:xfrm>
            <a:off x="9900458" y="6459785"/>
            <a:ext cx="1312025" cy="365125"/>
          </a:xfrm>
        </p:spPr>
        <p:txBody>
          <a:bodyPr vert="horz" lIns="91440" tIns="45720" rIns="91440" bIns="45720" rtlCol="0" anchor="ctr">
            <a:noAutofit/>
          </a:bodyPr>
          <a:lstStyle/>
          <a:p>
            <a:pPr>
              <a:spcAft>
                <a:spcPts val="600"/>
              </a:spcAft>
            </a:pPr>
            <a:fld id="{0560CF5E-9218-46D4-A0AE-B5C073203588}" type="slidenum">
              <a:rPr lang="en-US" altLang="en-US">
                <a:solidFill>
                  <a:schemeClr val="tx1">
                    <a:lumMod val="75000"/>
                    <a:lumOff val="25000"/>
                  </a:schemeClr>
                </a:solidFill>
                <a:latin typeface="+mn-lt"/>
              </a:rPr>
              <a:pPr>
                <a:spcAft>
                  <a:spcPts val="600"/>
                </a:spcAft>
              </a:pPr>
              <a:t>21</a:t>
            </a:fld>
            <a:endParaRPr lang="en-US" altLang="en-US" dirty="0">
              <a:solidFill>
                <a:schemeClr val="tx1">
                  <a:lumMod val="75000"/>
                  <a:lumOff val="25000"/>
                </a:schemeClr>
              </a:solidFill>
              <a:latin typeface="+mn-lt"/>
            </a:endParaRPr>
          </a:p>
        </p:txBody>
      </p:sp>
    </p:spTree>
    <p:extLst>
      <p:ext uri="{BB962C8B-B14F-4D97-AF65-F5344CB8AC3E}">
        <p14:creationId xmlns:p14="http://schemas.microsoft.com/office/powerpoint/2010/main" val="3957431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4E9AC-6845-ACA1-D9BD-B9D48C7DD2D7}"/>
              </a:ext>
            </a:extLst>
          </p:cNvPr>
          <p:cNvSpPr>
            <a:spLocks noGrp="1"/>
          </p:cNvSpPr>
          <p:nvPr>
            <p:ph type="title"/>
          </p:nvPr>
        </p:nvSpPr>
        <p:spPr>
          <a:xfrm>
            <a:off x="1079500" y="274077"/>
            <a:ext cx="10058400" cy="1450757"/>
          </a:xfrm>
        </p:spPr>
        <p:txBody>
          <a:bodyPr/>
          <a:lstStyle/>
          <a:p>
            <a:r>
              <a:rPr lang="en-US" dirty="0"/>
              <a:t>Data and Ongoing Consultation</a:t>
            </a:r>
          </a:p>
        </p:txBody>
      </p:sp>
      <p:graphicFrame>
        <p:nvGraphicFramePr>
          <p:cNvPr id="6" name="Content Placeholder 5" descr="Educational partners: educators, students, families, community.&#10;Student data: demographics, achievement and growth, graduation rates.&#10;School data: resources, safety, climate, equity.&#10;Educator data: effectiveness, retention rates, job satisfaction, teacher assignment.">
            <a:extLst>
              <a:ext uri="{FF2B5EF4-FFF2-40B4-BE49-F238E27FC236}">
                <a16:creationId xmlns:a16="http://schemas.microsoft.com/office/drawing/2014/main" id="{E1FD7297-AA8A-5F32-3859-8A88D987788C}"/>
              </a:ext>
            </a:extLst>
          </p:cNvPr>
          <p:cNvGraphicFramePr>
            <a:graphicFrameLocks noGrp="1"/>
          </p:cNvGraphicFramePr>
          <p:nvPr>
            <p:ph sz="half" idx="2"/>
            <p:extLst>
              <p:ext uri="{D42A27DB-BD31-4B8C-83A1-F6EECF244321}">
                <p14:modId xmlns:p14="http://schemas.microsoft.com/office/powerpoint/2010/main" val="3675819804"/>
              </p:ext>
            </p:extLst>
          </p:nvPr>
        </p:nvGraphicFramePr>
        <p:xfrm>
          <a:off x="350730" y="1878903"/>
          <a:ext cx="11285949" cy="3908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6A8D56E3-96F5-1B1E-4C5D-CD76F33399EF}"/>
              </a:ext>
            </a:extLst>
          </p:cNvPr>
          <p:cNvSpPr>
            <a:spLocks noGrp="1"/>
          </p:cNvSpPr>
          <p:nvPr>
            <p:ph type="sldNum" sz="quarter" idx="12"/>
          </p:nvPr>
        </p:nvSpPr>
        <p:spPr/>
        <p:txBody>
          <a:bodyPr/>
          <a:lstStyle/>
          <a:p>
            <a:fld id="{D7869434-AF86-4081-9855-15F8C7A21A7E}" type="slidenum">
              <a:rPr lang="en-US" altLang="en-US" smtClean="0"/>
              <a:pPr/>
              <a:t>22</a:t>
            </a:fld>
            <a:endParaRPr lang="en-US" altLang="en-US"/>
          </a:p>
        </p:txBody>
      </p:sp>
    </p:spTree>
    <p:extLst>
      <p:ext uri="{BB962C8B-B14F-4D97-AF65-F5344CB8AC3E}">
        <p14:creationId xmlns:p14="http://schemas.microsoft.com/office/powerpoint/2010/main" val="3374626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84266-3840-9C2A-5DA1-BBB702D3E6BC}"/>
              </a:ext>
            </a:extLst>
          </p:cNvPr>
          <p:cNvSpPr>
            <a:spLocks noGrp="1"/>
          </p:cNvSpPr>
          <p:nvPr>
            <p:ph type="title"/>
          </p:nvPr>
        </p:nvSpPr>
        <p:spPr>
          <a:xfrm>
            <a:off x="1096963" y="287338"/>
            <a:ext cx="9848541" cy="1449387"/>
          </a:xfrm>
        </p:spPr>
        <p:txBody>
          <a:bodyPr>
            <a:noAutofit/>
          </a:bodyPr>
          <a:lstStyle/>
          <a:p>
            <a:r>
              <a:rPr lang="en-US" sz="3600" dirty="0"/>
              <a:t>Supporting Effective Instruction 02: Comprehensive Support and Targeted Support Prioritization (1)</a:t>
            </a:r>
          </a:p>
        </p:txBody>
      </p:sp>
      <p:sp>
        <p:nvSpPr>
          <p:cNvPr id="3" name="Content Placeholder 2">
            <a:extLst>
              <a:ext uri="{FF2B5EF4-FFF2-40B4-BE49-F238E27FC236}">
                <a16:creationId xmlns:a16="http://schemas.microsoft.com/office/drawing/2014/main" id="{124402A0-FDB6-3647-E83E-377B59FACAAE}"/>
              </a:ext>
            </a:extLst>
          </p:cNvPr>
          <p:cNvSpPr>
            <a:spLocks noGrp="1"/>
          </p:cNvSpPr>
          <p:nvPr>
            <p:ph idx="1"/>
          </p:nvPr>
        </p:nvSpPr>
        <p:spPr/>
        <p:txBody>
          <a:bodyPr/>
          <a:lstStyle/>
          <a:p>
            <a:pPr marL="0" indent="0">
              <a:lnSpc>
                <a:spcPct val="100000"/>
              </a:lnSpc>
              <a:spcBef>
                <a:spcPts val="0"/>
              </a:spcBef>
              <a:spcAft>
                <a:spcPts val="1200"/>
              </a:spcAft>
              <a:buNone/>
            </a:pPr>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LEA </a:t>
            </a:r>
            <a:r>
              <a:rPr lang="en-US"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shall prioritize funds </a:t>
            </a:r>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 schools served by the agency that are implementing </a:t>
            </a:r>
            <a:r>
              <a:rPr lang="en-US"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Comprehensive Support and Improvement (CSI) activities and TSI activities and have the highest percentage of children counted under Title I, Part A</a:t>
            </a:r>
            <a:r>
              <a:rPr lang="en-US"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p>
          <a:p>
            <a:pPr marL="0" indent="0" algn="r">
              <a:lnSpc>
                <a:spcPct val="100000"/>
              </a:lnSpc>
              <a:spcBef>
                <a:spcPts val="0"/>
              </a:spcBef>
              <a:spcAft>
                <a:spcPts val="1200"/>
              </a:spcAft>
              <a:buNone/>
            </a:pPr>
            <a:r>
              <a:rPr lang="en-US"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 </a:t>
            </a:r>
            <a:r>
              <a:rPr lang="en-US" sz="2400" i="1" cap="all"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U.S.C.</a:t>
            </a:r>
            <a:r>
              <a:rPr lang="en-US" sz="2400"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Section 6612</a:t>
            </a:r>
            <a:r>
              <a:rPr lang="en-US" dirty="0">
                <a:solidFill>
                  <a:srgbClr val="000000"/>
                </a:solidFill>
                <a:latin typeface="Arial" panose="020B0604020202020204" pitchFamily="34" charset="0"/>
                <a:ea typeface="Arial" panose="020B0604020202020204" pitchFamily="34" charset="0"/>
                <a:cs typeface="Times New Roman" panose="02020603050405020304" pitchFamily="18" charset="0"/>
              </a:rPr>
              <a:t>(</a:t>
            </a:r>
            <a:r>
              <a:rPr lang="en-US"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b</a:t>
            </a:r>
            <a:r>
              <a:rPr lang="en-US" dirty="0">
                <a:solidFill>
                  <a:srgbClr val="000000"/>
                </a:solidFill>
                <a:latin typeface="Arial" panose="020B0604020202020204" pitchFamily="34" charset="0"/>
                <a:ea typeface="Arial" panose="020B0604020202020204" pitchFamily="34" charset="0"/>
                <a:cs typeface="Times New Roman" panose="02020603050405020304" pitchFamily="18" charset="0"/>
              </a:rPr>
              <a:t>)(</a:t>
            </a:r>
            <a:r>
              <a:rPr lang="en-US"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r>
              <a:rPr lang="en-US" dirty="0">
                <a:solidFill>
                  <a:srgbClr val="000000"/>
                </a:solidFill>
                <a:latin typeface="Arial" panose="020B0604020202020204" pitchFamily="34" charset="0"/>
                <a:ea typeface="Arial" panose="020B0604020202020204" pitchFamily="34" charset="0"/>
                <a:cs typeface="Times New Roman" panose="02020603050405020304" pitchFamily="18" charset="0"/>
              </a:rPr>
              <a:t>)(</a:t>
            </a:r>
            <a:r>
              <a:rPr lang="en-US"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a:t>
            </a:r>
          </a:p>
        </p:txBody>
      </p:sp>
      <p:sp>
        <p:nvSpPr>
          <p:cNvPr id="4" name="Slide Number Placeholder 3">
            <a:extLst>
              <a:ext uri="{FF2B5EF4-FFF2-40B4-BE49-F238E27FC236}">
                <a16:creationId xmlns:a16="http://schemas.microsoft.com/office/drawing/2014/main" id="{A2B3C2D2-380D-234A-151C-6E100136F151}"/>
              </a:ext>
            </a:extLst>
          </p:cNvPr>
          <p:cNvSpPr>
            <a:spLocks noGrp="1"/>
          </p:cNvSpPr>
          <p:nvPr>
            <p:ph type="sldNum" sz="quarter" idx="12"/>
          </p:nvPr>
        </p:nvSpPr>
        <p:spPr/>
        <p:txBody>
          <a:bodyPr/>
          <a:lstStyle/>
          <a:p>
            <a:fld id="{4E637404-0BCF-4192-AEAE-F6A882F231C4}" type="slidenum">
              <a:rPr lang="en-US" altLang="en-US" smtClean="0"/>
              <a:pPr/>
              <a:t>23</a:t>
            </a:fld>
            <a:endParaRPr lang="en-US" altLang="en-US"/>
          </a:p>
        </p:txBody>
      </p:sp>
    </p:spTree>
    <p:extLst>
      <p:ext uri="{BB962C8B-B14F-4D97-AF65-F5344CB8AC3E}">
        <p14:creationId xmlns:p14="http://schemas.microsoft.com/office/powerpoint/2010/main" val="966707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A22FBB-73B0-491D-AFE5-E27552D2F6E6}"/>
              </a:ext>
            </a:extLst>
          </p:cNvPr>
          <p:cNvSpPr>
            <a:spLocks noGrp="1"/>
          </p:cNvSpPr>
          <p:nvPr>
            <p:ph type="title"/>
          </p:nvPr>
        </p:nvSpPr>
        <p:spPr/>
        <p:txBody>
          <a:bodyPr>
            <a:noAutofit/>
          </a:bodyPr>
          <a:lstStyle/>
          <a:p>
            <a:r>
              <a:rPr lang="en-US" sz="3600" dirty="0"/>
              <a:t>Supporting Effective Instruction 02: Comprehensive Support and Targeted Support Prioritization (2)</a:t>
            </a:r>
          </a:p>
        </p:txBody>
      </p:sp>
      <p:sp>
        <p:nvSpPr>
          <p:cNvPr id="3" name="Content Placeholder 2">
            <a:extLst>
              <a:ext uri="{FF2B5EF4-FFF2-40B4-BE49-F238E27FC236}">
                <a16:creationId xmlns:a16="http://schemas.microsoft.com/office/drawing/2014/main" id="{0FFC3854-3E65-3D1F-ADE7-FC7E3C9A6F78}"/>
              </a:ext>
            </a:extLst>
          </p:cNvPr>
          <p:cNvSpPr>
            <a:spLocks noGrp="1"/>
          </p:cNvSpPr>
          <p:nvPr>
            <p:ph idx="1"/>
          </p:nvPr>
        </p:nvSpPr>
        <p:spPr/>
        <p:txBody>
          <a:bodyPr/>
          <a:lstStyle/>
          <a:p>
            <a:pPr marL="0" indent="0">
              <a:lnSpc>
                <a:spcPct val="100000"/>
              </a:lnSpc>
              <a:spcBef>
                <a:spcPts val="0"/>
              </a:spcBef>
              <a:spcAft>
                <a:spcPts val="1200"/>
              </a:spcAft>
              <a:buNone/>
            </a:pPr>
            <a:r>
              <a:rPr lang="en-US" sz="2600" b="1" dirty="0">
                <a:solidFill>
                  <a:srgbClr val="000000"/>
                </a:solidFill>
                <a:effectLst/>
                <a:ea typeface="Times New Roman" panose="02020603050405020304" pitchFamily="18" charset="0"/>
                <a:cs typeface="Times New Roman"/>
              </a:rPr>
              <a:t>LEA Level Planning Documents</a:t>
            </a:r>
          </a:p>
          <a:p>
            <a:pPr marL="0" indent="0">
              <a:lnSpc>
                <a:spcPct val="100000"/>
              </a:lnSpc>
              <a:spcBef>
                <a:spcPts val="0"/>
              </a:spcBef>
              <a:spcAft>
                <a:spcPts val="1200"/>
              </a:spcAft>
              <a:buNone/>
            </a:pPr>
            <a:r>
              <a:rPr lang="en-US" sz="2600" dirty="0">
                <a:solidFill>
                  <a:srgbClr val="000000"/>
                </a:solidFill>
                <a:ea typeface="Times New Roman" panose="02020603050405020304" pitchFamily="18" charset="0"/>
                <a:cs typeface="Times New Roman"/>
              </a:rPr>
              <a:t>Description: 	</a:t>
            </a:r>
            <a:r>
              <a:rPr lang="en-US" sz="2600" dirty="0">
                <a:solidFill>
                  <a:srgbClr val="000000"/>
                </a:solidFill>
                <a:effectLst/>
                <a:ea typeface="Calibri" panose="020F0502020204030204" pitchFamily="34" charset="0"/>
                <a:cs typeface="Arial"/>
              </a:rPr>
              <a:t>The current approved LCAP and LCAP Federal 			Addendum.</a:t>
            </a:r>
          </a:p>
          <a:p>
            <a:pPr marL="0" indent="0">
              <a:lnSpc>
                <a:spcPct val="100000"/>
              </a:lnSpc>
              <a:spcBef>
                <a:spcPts val="0"/>
              </a:spcBef>
              <a:spcAft>
                <a:spcPts val="1200"/>
              </a:spcAft>
              <a:buNone/>
            </a:pPr>
            <a:r>
              <a:rPr lang="en-US" sz="2600" dirty="0">
                <a:solidFill>
                  <a:srgbClr val="000000"/>
                </a:solidFill>
                <a:effectLst/>
                <a:ea typeface="Calibri" panose="020F0502020204030204" pitchFamily="34" charset="0"/>
                <a:cs typeface="Arial"/>
              </a:rPr>
              <a:t>Item Instructions: 	Submit the LCAP, </a:t>
            </a:r>
            <a:r>
              <a:rPr lang="en-US" sz="2600" i="1" dirty="0">
                <a:solidFill>
                  <a:srgbClr val="000000"/>
                </a:solidFill>
                <a:effectLst/>
                <a:ea typeface="Calibri" panose="020F0502020204030204" pitchFamily="34" charset="0"/>
                <a:cs typeface="Arial"/>
              </a:rPr>
              <a:t>LCAP Federal Addendum</a:t>
            </a:r>
            <a:r>
              <a:rPr lang="en-US" sz="2600" dirty="0">
                <a:solidFill>
                  <a:srgbClr val="000000"/>
                </a:solidFill>
                <a:effectLst/>
                <a:ea typeface="Calibri" panose="020F0502020204030204" pitchFamily="34" charset="0"/>
                <a:cs typeface="Arial"/>
              </a:rPr>
              <a:t>, and 			other plans, which may include the </a:t>
            </a:r>
            <a:r>
              <a:rPr lang="en-US" sz="2600" dirty="0">
                <a:solidFill>
                  <a:srgbClr val="000000"/>
                </a:solidFill>
                <a:ea typeface="Calibri" panose="020F0502020204030204" pitchFamily="34" charset="0"/>
                <a:cs typeface="Arial"/>
              </a:rPr>
              <a:t>CSI</a:t>
            </a:r>
            <a:r>
              <a:rPr lang="en-US" sz="2600" dirty="0">
                <a:solidFill>
                  <a:srgbClr val="000000"/>
                </a:solidFill>
                <a:effectLst/>
                <a:ea typeface="Calibri" panose="020F0502020204030204" pitchFamily="34" charset="0"/>
                <a:cs typeface="Arial"/>
              </a:rPr>
              <a:t> plan(s) 			and the </a:t>
            </a:r>
            <a:r>
              <a:rPr lang="en-US" sz="2600" dirty="0">
                <a:solidFill>
                  <a:srgbClr val="000000"/>
                </a:solidFill>
                <a:ea typeface="Calibri" panose="020F0502020204030204" pitchFamily="34" charset="0"/>
                <a:cs typeface="Arial"/>
              </a:rPr>
              <a:t>S</a:t>
            </a:r>
            <a:r>
              <a:rPr lang="en-US" sz="2600" dirty="0">
                <a:solidFill>
                  <a:srgbClr val="000000"/>
                </a:solidFill>
                <a:effectLst/>
                <a:ea typeface="Calibri" panose="020F0502020204030204" pitchFamily="34" charset="0"/>
                <a:cs typeface="Arial"/>
              </a:rPr>
              <a:t>chool </a:t>
            </a:r>
            <a:r>
              <a:rPr lang="en-US" sz="2600" dirty="0">
                <a:solidFill>
                  <a:srgbClr val="000000"/>
                </a:solidFill>
                <a:ea typeface="Calibri" panose="020F0502020204030204" pitchFamily="34" charset="0"/>
                <a:cs typeface="Arial"/>
              </a:rPr>
              <a:t>P</a:t>
            </a:r>
            <a:r>
              <a:rPr lang="en-US" sz="2600" dirty="0">
                <a:solidFill>
                  <a:srgbClr val="000000"/>
                </a:solidFill>
                <a:effectLst/>
                <a:ea typeface="Calibri" panose="020F0502020204030204" pitchFamily="34" charset="0"/>
                <a:cs typeface="Arial"/>
              </a:rPr>
              <a:t>lan for </a:t>
            </a:r>
            <a:r>
              <a:rPr lang="en-US" sz="2600" dirty="0">
                <a:solidFill>
                  <a:srgbClr val="000000"/>
                </a:solidFill>
                <a:ea typeface="Calibri" panose="020F0502020204030204" pitchFamily="34" charset="0"/>
                <a:cs typeface="Arial"/>
              </a:rPr>
              <a:t>S</a:t>
            </a:r>
            <a:r>
              <a:rPr lang="en-US" sz="2600" dirty="0">
                <a:solidFill>
                  <a:srgbClr val="000000"/>
                </a:solidFill>
                <a:effectLst/>
                <a:ea typeface="Calibri" panose="020F0502020204030204" pitchFamily="34" charset="0"/>
                <a:cs typeface="Arial"/>
              </a:rPr>
              <a:t>tudent Achievement.</a:t>
            </a:r>
            <a:r>
              <a:rPr lang="en-US" sz="2600" dirty="0">
                <a:solidFill>
                  <a:srgbClr val="000000"/>
                </a:solidFill>
                <a:ea typeface="Calibri" panose="020F0502020204030204" pitchFamily="34" charset="0"/>
                <a:cs typeface="Arial"/>
              </a:rPr>
              <a:t> </a:t>
            </a:r>
            <a:endParaRPr lang="en-US" sz="2600" dirty="0">
              <a:solidFill>
                <a:srgbClr val="000000"/>
              </a:solidFill>
              <a:effectLst/>
              <a:ea typeface="Calibri" panose="020F0502020204030204" pitchFamily="34" charset="0"/>
              <a:cs typeface="Arial"/>
            </a:endParaRPr>
          </a:p>
          <a:p>
            <a:pPr marL="0" indent="0">
              <a:buNone/>
            </a:pP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F09A02C2-DA11-82FC-65C2-F0DFFA6202D6}"/>
              </a:ext>
            </a:extLst>
          </p:cNvPr>
          <p:cNvSpPr>
            <a:spLocks noGrp="1"/>
          </p:cNvSpPr>
          <p:nvPr>
            <p:ph type="sldNum" sz="quarter" idx="12"/>
          </p:nvPr>
        </p:nvSpPr>
        <p:spPr/>
        <p:txBody>
          <a:bodyPr/>
          <a:lstStyle/>
          <a:p>
            <a:fld id="{0560CF5E-9218-46D4-A0AE-B5C073203588}" type="slidenum">
              <a:rPr lang="en-US" altLang="en-US" smtClean="0"/>
              <a:pPr/>
              <a:t>24</a:t>
            </a:fld>
            <a:endParaRPr lang="en-US" altLang="en-US"/>
          </a:p>
        </p:txBody>
      </p:sp>
    </p:spTree>
    <p:extLst>
      <p:ext uri="{BB962C8B-B14F-4D97-AF65-F5344CB8AC3E}">
        <p14:creationId xmlns:p14="http://schemas.microsoft.com/office/powerpoint/2010/main" val="985892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FBD9ED-634D-4A6C-B5FE-A2D45EC48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78A33AE-58B7-4282-8E4F-482441152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4D4D9825-BF05-4FC7-94DE-0E7C866993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 name="Rectangle 7">
            <a:extLst>
              <a:ext uri="{FF2B5EF4-FFF2-40B4-BE49-F238E27FC236}">
                <a16:creationId xmlns:a16="http://schemas.microsoft.com/office/drawing/2014/main" id="{236368CE-AF00-47F0-88CD-D862F6275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5DA45A8-E2EA-4AC4-B129-9C17785C79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011F05C-FD37-486B-9F4E-653308776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9B3C60A3-4E82-45D1-8328-7440A9EB4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E089BA0-383E-4CA5-30F1-437BDA7D1F5E}"/>
              </a:ext>
            </a:extLst>
          </p:cNvPr>
          <p:cNvSpPr>
            <a:spLocks noGrp="1"/>
          </p:cNvSpPr>
          <p:nvPr>
            <p:ph type="title"/>
          </p:nvPr>
        </p:nvSpPr>
        <p:spPr>
          <a:xfrm>
            <a:off x="4974771" y="634946"/>
            <a:ext cx="6574972" cy="1450757"/>
          </a:xfrm>
        </p:spPr>
        <p:txBody>
          <a:bodyPr vert="horz" lIns="91440" tIns="45720" rIns="91440" bIns="45720" rtlCol="0" anchor="b">
            <a:normAutofit/>
          </a:bodyPr>
          <a:lstStyle/>
          <a:p>
            <a:pPr eaLnBrk="1" hangingPunct="1"/>
            <a:r>
              <a:rPr lang="en-US" sz="3400" b="1">
                <a:solidFill>
                  <a:schemeClr val="tx1">
                    <a:lumMod val="75000"/>
                    <a:lumOff val="25000"/>
                  </a:schemeClr>
                </a:solidFill>
              </a:rPr>
              <a:t>Local Control and Accountability Plan Federal Addendum – Title II (1)</a:t>
            </a:r>
            <a:endParaRPr lang="en-US" sz="340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25AEC13B-C1C5-CDC5-99F9-DC50F6AFB0BD}"/>
              </a:ext>
            </a:extLst>
          </p:cNvPr>
          <p:cNvSpPr>
            <a:spLocks noGrp="1"/>
          </p:cNvSpPr>
          <p:nvPr>
            <p:ph sz="half" idx="1"/>
          </p:nvPr>
        </p:nvSpPr>
        <p:spPr>
          <a:xfrm>
            <a:off x="4974769" y="2198914"/>
            <a:ext cx="6574973" cy="3670180"/>
          </a:xfrm>
        </p:spPr>
        <p:txBody>
          <a:bodyPr vert="horz" lIns="0" tIns="45720" rIns="0" bIns="45720" rtlCol="0">
            <a:normAutofit/>
          </a:bodyPr>
          <a:lstStyle/>
          <a:p>
            <a:pPr marL="0" indent="0" eaLnBrk="1" hangingPunct="1">
              <a:lnSpc>
                <a:spcPct val="90000"/>
              </a:lnSpc>
              <a:spcBef>
                <a:spcPts val="0"/>
              </a:spcBef>
              <a:spcAft>
                <a:spcPts val="1200"/>
              </a:spcAft>
              <a:buClr>
                <a:schemeClr val="accent1"/>
              </a:buClr>
              <a:buFont typeface="Calibri" panose="020F0502020204030204" pitchFamily="34" charset="0"/>
              <a:buNone/>
            </a:pPr>
            <a:r>
              <a:rPr lang="en-US" b="1" dirty="0">
                <a:solidFill>
                  <a:schemeClr val="tx1">
                    <a:lumMod val="75000"/>
                    <a:lumOff val="25000"/>
                  </a:schemeClr>
                </a:solidFill>
              </a:rPr>
              <a:t>Prioritizing Funding</a:t>
            </a:r>
          </a:p>
          <a:p>
            <a:pPr marL="0" indent="0" eaLnBrk="1" hangingPunct="1">
              <a:lnSpc>
                <a:spcPct val="90000"/>
              </a:lnSpc>
              <a:spcBef>
                <a:spcPts val="0"/>
              </a:spcBef>
              <a:spcAft>
                <a:spcPts val="1200"/>
              </a:spcAft>
              <a:buClr>
                <a:schemeClr val="accent1"/>
              </a:buClr>
              <a:buFont typeface="Calibri" panose="020F0502020204030204" pitchFamily="34" charset="0"/>
              <a:buNone/>
            </a:pPr>
            <a:r>
              <a:rPr lang="en-US" dirty="0">
                <a:solidFill>
                  <a:schemeClr val="tx1">
                    <a:lumMod val="75000"/>
                    <a:lumOff val="25000"/>
                  </a:schemeClr>
                </a:solidFill>
              </a:rPr>
              <a:t>Provide a description of how the LEA will prioritize funds to schools served by the agency that are implementing CSI activities and targeted support and improvement (TSI) activities and have the highest percentage of children counted under Section 1124. </a:t>
            </a:r>
          </a:p>
        </p:txBody>
      </p:sp>
      <p:pic>
        <p:nvPicPr>
          <p:cNvPr id="6" name="Content Placeholder 5">
            <a:extLst>
              <a:ext uri="{FF2B5EF4-FFF2-40B4-BE49-F238E27FC236}">
                <a16:creationId xmlns:a16="http://schemas.microsoft.com/office/drawing/2014/main" id="{946F05BD-8EC4-5916-B120-C086068B3A4E}"/>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633999" y="1296626"/>
            <a:ext cx="4001315" cy="4001315"/>
          </a:xfrm>
          <a:prstGeom prst="rect">
            <a:avLst/>
          </a:prstGeom>
        </p:spPr>
      </p:pic>
      <p:sp>
        <p:nvSpPr>
          <p:cNvPr id="4" name="Slide Number Placeholder 3">
            <a:extLst>
              <a:ext uri="{FF2B5EF4-FFF2-40B4-BE49-F238E27FC236}">
                <a16:creationId xmlns:a16="http://schemas.microsoft.com/office/drawing/2014/main" id="{77FDBB28-C752-4448-56C7-217CDC2C65E7}"/>
              </a:ext>
            </a:extLst>
          </p:cNvPr>
          <p:cNvSpPr>
            <a:spLocks noGrp="1"/>
          </p:cNvSpPr>
          <p:nvPr>
            <p:ph type="sldNum" sz="quarter" idx="12"/>
          </p:nvPr>
        </p:nvSpPr>
        <p:spPr>
          <a:xfrm>
            <a:off x="9900458" y="6459785"/>
            <a:ext cx="1312025" cy="365125"/>
          </a:xfrm>
        </p:spPr>
        <p:txBody>
          <a:bodyPr vert="horz" lIns="91440" tIns="45720" rIns="91440" bIns="45720" rtlCol="0" anchor="ctr">
            <a:noAutofit/>
          </a:bodyPr>
          <a:lstStyle/>
          <a:p>
            <a:pPr>
              <a:spcAft>
                <a:spcPts val="600"/>
              </a:spcAft>
            </a:pPr>
            <a:fld id="{4E637404-0BCF-4192-AEAE-F6A882F231C4}" type="slidenum">
              <a:rPr lang="en-US" altLang="en-US">
                <a:latin typeface="+mn-lt"/>
              </a:rPr>
              <a:pPr>
                <a:spcAft>
                  <a:spcPts val="600"/>
                </a:spcAft>
              </a:pPr>
              <a:t>25</a:t>
            </a:fld>
            <a:endParaRPr lang="en-US" altLang="en-US" dirty="0">
              <a:latin typeface="+mn-lt"/>
            </a:endParaRPr>
          </a:p>
        </p:txBody>
      </p:sp>
    </p:spTree>
    <p:extLst>
      <p:ext uri="{BB962C8B-B14F-4D97-AF65-F5344CB8AC3E}">
        <p14:creationId xmlns:p14="http://schemas.microsoft.com/office/powerpoint/2010/main" val="1435130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1FBD9ED-634D-4A6C-B5FE-A2D45EC48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A78A33AE-58B7-4282-8E4F-482441152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4D4D9825-BF05-4FC7-94DE-0E7C866993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236368CE-AF00-47F0-88CD-D862F6275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05DA45A8-E2EA-4AC4-B129-9C17785C79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011F05C-FD37-486B-9F4E-653308776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9B3C60A3-4E82-45D1-8328-7440A9EB4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35F70F6-CCFD-7196-DB5C-72B27F9EA1B6}"/>
              </a:ext>
            </a:extLst>
          </p:cNvPr>
          <p:cNvSpPr>
            <a:spLocks noGrp="1"/>
          </p:cNvSpPr>
          <p:nvPr>
            <p:ph type="title"/>
          </p:nvPr>
        </p:nvSpPr>
        <p:spPr>
          <a:xfrm>
            <a:off x="3457575" y="635431"/>
            <a:ext cx="8092168" cy="1450757"/>
          </a:xfrm>
        </p:spPr>
        <p:txBody>
          <a:bodyPr vert="horz" lIns="91440" tIns="45720" rIns="91440" bIns="45720" rtlCol="0" anchor="b">
            <a:normAutofit/>
          </a:bodyPr>
          <a:lstStyle/>
          <a:p>
            <a:pPr eaLnBrk="1" hangingPunct="1"/>
            <a:r>
              <a:rPr lang="en-US" sz="3400" dirty="0"/>
              <a:t>Local Control and Accountability Plan Federal Addendum - Title II (2)</a:t>
            </a:r>
          </a:p>
        </p:txBody>
      </p:sp>
      <p:sp>
        <p:nvSpPr>
          <p:cNvPr id="14" name="Content Placeholder 2">
            <a:extLst>
              <a:ext uri="{FF2B5EF4-FFF2-40B4-BE49-F238E27FC236}">
                <a16:creationId xmlns:a16="http://schemas.microsoft.com/office/drawing/2014/main" id="{0FB0F2D9-E928-21BE-2D08-B7DD7543E427}"/>
              </a:ext>
            </a:extLst>
          </p:cNvPr>
          <p:cNvSpPr>
            <a:spLocks noGrp="1"/>
          </p:cNvSpPr>
          <p:nvPr>
            <p:ph sz="half" idx="1"/>
          </p:nvPr>
        </p:nvSpPr>
        <p:spPr>
          <a:xfrm>
            <a:off x="3457575" y="2198914"/>
            <a:ext cx="8734426" cy="3670180"/>
          </a:xfrm>
        </p:spPr>
        <p:txBody>
          <a:bodyPr vert="horz" lIns="0" tIns="45720" rIns="0" bIns="45720" rtlCol="0">
            <a:noAutofit/>
          </a:bodyPr>
          <a:lstStyle/>
          <a:p>
            <a:pPr marL="0" indent="0" eaLnBrk="1" hangingPunct="1">
              <a:lnSpc>
                <a:spcPct val="90000"/>
              </a:lnSpc>
              <a:spcAft>
                <a:spcPts val="0"/>
              </a:spcAft>
              <a:buClr>
                <a:schemeClr val="accent1"/>
              </a:buClr>
              <a:buFont typeface="Calibri" panose="020F0502020204030204" pitchFamily="34" charset="0"/>
              <a:buNone/>
            </a:pPr>
            <a:r>
              <a:rPr lang="en-US" b="0" i="0" u="none" strike="noStrike" dirty="0">
                <a:effectLst/>
              </a:rPr>
              <a:t>What information does the LEA need to provide to meet the Title II Prioritizing Funding provision requirements of the LCAP Federal Addendum?</a:t>
            </a:r>
          </a:p>
          <a:p>
            <a:pPr marL="457200" indent="-457200" eaLnBrk="1" hangingPunct="1">
              <a:lnSpc>
                <a:spcPct val="90000"/>
              </a:lnSpc>
              <a:spcAft>
                <a:spcPts val="0"/>
              </a:spcAft>
              <a:buClr>
                <a:schemeClr val="accent1"/>
              </a:buClr>
              <a:buFont typeface="Calibri" panose="020F0502020204030204" pitchFamily="34" charset="0"/>
              <a:buAutoNum type="arabicPeriod"/>
            </a:pPr>
            <a:r>
              <a:rPr lang="en-US" dirty="0"/>
              <a:t>D</a:t>
            </a:r>
            <a:r>
              <a:rPr lang="en-US" b="0" i="0" dirty="0">
                <a:effectLst/>
              </a:rPr>
              <a:t>escribe the LEA’s process for determining Title II, Part A funding among the schools it serves.</a:t>
            </a:r>
          </a:p>
          <a:p>
            <a:pPr marL="457200" indent="-457200" eaLnBrk="1" hangingPunct="1">
              <a:lnSpc>
                <a:spcPct val="90000"/>
              </a:lnSpc>
              <a:spcAft>
                <a:spcPts val="0"/>
              </a:spcAft>
              <a:buClr>
                <a:schemeClr val="accent1"/>
              </a:buClr>
              <a:buFont typeface="Calibri" panose="020F0502020204030204" pitchFamily="34" charset="0"/>
              <a:buAutoNum type="arabicPeriod"/>
            </a:pPr>
            <a:r>
              <a:rPr lang="en-US" dirty="0"/>
              <a:t>D</a:t>
            </a:r>
            <a:r>
              <a:rPr lang="en-US" b="0" i="0" dirty="0">
                <a:effectLst/>
              </a:rPr>
              <a:t>escribe how the LEA determines funding that prioritizes CSI and TSI schools and schools serving the highest percentage of children counted under Section 1124(c).</a:t>
            </a:r>
          </a:p>
          <a:p>
            <a:pPr marL="457200" indent="-457200" eaLnBrk="1" hangingPunct="1">
              <a:lnSpc>
                <a:spcPct val="90000"/>
              </a:lnSpc>
              <a:spcAft>
                <a:spcPts val="0"/>
              </a:spcAft>
              <a:buClr>
                <a:schemeClr val="accent1"/>
              </a:buClr>
              <a:buFont typeface="Calibri" panose="020F0502020204030204" pitchFamily="34" charset="0"/>
              <a:buAutoNum type="arabicPeriod"/>
            </a:pPr>
            <a:r>
              <a:rPr lang="en-US" dirty="0"/>
              <a:t>D</a:t>
            </a:r>
            <a:r>
              <a:rPr lang="en-US" b="0" i="0" dirty="0">
                <a:effectLst/>
              </a:rPr>
              <a:t>escribe how CSI and TSI schools and schools that have the highest percentage of children counted under Section 1124(c) that the LEA serves receive priority in Title II funding decisions compared to other schools the LEA serves.</a:t>
            </a:r>
          </a:p>
        </p:txBody>
      </p:sp>
      <p:pic>
        <p:nvPicPr>
          <p:cNvPr id="5" name="Content Placeholder 4">
            <a:extLst>
              <a:ext uri="{FF2B5EF4-FFF2-40B4-BE49-F238E27FC236}">
                <a16:creationId xmlns:a16="http://schemas.microsoft.com/office/drawing/2014/main" id="{01CA1D04-1EA2-8700-21C0-28634640810D}"/>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089" y="1737845"/>
            <a:ext cx="3363486" cy="3363486"/>
          </a:xfrm>
          <a:prstGeom prst="rect">
            <a:avLst/>
          </a:prstGeom>
        </p:spPr>
      </p:pic>
      <p:sp>
        <p:nvSpPr>
          <p:cNvPr id="4" name="Slide Number Placeholder 3">
            <a:extLst>
              <a:ext uri="{FF2B5EF4-FFF2-40B4-BE49-F238E27FC236}">
                <a16:creationId xmlns:a16="http://schemas.microsoft.com/office/drawing/2014/main" id="{FA0C4DAF-35CA-54BF-7B95-D9F393BDCE96}"/>
              </a:ext>
            </a:extLst>
          </p:cNvPr>
          <p:cNvSpPr>
            <a:spLocks noGrp="1"/>
          </p:cNvSpPr>
          <p:nvPr>
            <p:ph type="sldNum" sz="quarter" idx="12"/>
          </p:nvPr>
        </p:nvSpPr>
        <p:spPr>
          <a:xfrm>
            <a:off x="9900458" y="6459785"/>
            <a:ext cx="1312025" cy="365125"/>
          </a:xfrm>
        </p:spPr>
        <p:txBody>
          <a:bodyPr vert="horz" lIns="91440" tIns="45720" rIns="91440" bIns="45720" rtlCol="0" anchor="ctr">
            <a:noAutofit/>
          </a:bodyPr>
          <a:lstStyle/>
          <a:p>
            <a:pPr marR="0" lvl="0" indent="0" fontAlgn="base">
              <a:spcBef>
                <a:spcPct val="0"/>
              </a:spcBef>
              <a:spcAft>
                <a:spcPts val="600"/>
              </a:spcAft>
              <a:buClrTx/>
              <a:buSzTx/>
              <a:buFontTx/>
              <a:buNone/>
              <a:tabLst/>
              <a:defRPr/>
            </a:pPr>
            <a:fld id="{4E637404-0BCF-4192-AEAE-F6A882F231C4}" type="slidenum">
              <a:rPr kumimoji="0" lang="en-US" altLang="en-US" b="0" i="0" u="none" strike="noStrike" cap="none" spc="0" normalizeH="0" baseline="0" noProof="0">
                <a:ln>
                  <a:noFill/>
                </a:ln>
                <a:effectLst/>
                <a:uLnTx/>
                <a:uFillTx/>
                <a:latin typeface="+mn-lt"/>
              </a:rPr>
              <a:pPr marR="0" lvl="0" indent="0" fontAlgn="base">
                <a:spcBef>
                  <a:spcPct val="0"/>
                </a:spcBef>
                <a:spcAft>
                  <a:spcPts val="600"/>
                </a:spcAft>
                <a:buClrTx/>
                <a:buSzTx/>
                <a:buFontTx/>
                <a:buNone/>
                <a:tabLst/>
                <a:defRPr/>
              </a:pPr>
              <a:t>26</a:t>
            </a:fld>
            <a:endParaRPr kumimoji="0" lang="en-US" altLang="en-US" b="0" i="0" u="none" strike="noStrike" cap="none" spc="0" normalizeH="0" baseline="0" noProof="0" dirty="0">
              <a:ln>
                <a:noFill/>
              </a:ln>
              <a:effectLst/>
              <a:uLnTx/>
              <a:uFillTx/>
              <a:latin typeface="+mn-lt"/>
            </a:endParaRPr>
          </a:p>
        </p:txBody>
      </p:sp>
    </p:spTree>
    <p:extLst>
      <p:ext uri="{BB962C8B-B14F-4D97-AF65-F5344CB8AC3E}">
        <p14:creationId xmlns:p14="http://schemas.microsoft.com/office/powerpoint/2010/main" val="3772576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C6ABAF0-5DCE-4B36-9C0B-01ED88E29819}"/>
              </a:ext>
            </a:extLst>
          </p:cNvPr>
          <p:cNvSpPr>
            <a:spLocks noGrp="1"/>
          </p:cNvSpPr>
          <p:nvPr>
            <p:ph type="title"/>
          </p:nvPr>
        </p:nvSpPr>
        <p:spPr/>
        <p:txBody>
          <a:bodyPr>
            <a:noAutofit/>
          </a:bodyPr>
          <a:lstStyle/>
          <a:p>
            <a:r>
              <a:rPr lang="en-US" sz="3600" dirty="0"/>
              <a:t>Supporting Effective Instruction 02: Comprehensive Support and Targeted Support Prioritization (3)</a:t>
            </a:r>
          </a:p>
        </p:txBody>
      </p:sp>
      <p:sp>
        <p:nvSpPr>
          <p:cNvPr id="3" name="Content Placeholder 2">
            <a:extLst>
              <a:ext uri="{FF2B5EF4-FFF2-40B4-BE49-F238E27FC236}">
                <a16:creationId xmlns:a16="http://schemas.microsoft.com/office/drawing/2014/main" id="{0FFC3854-3E65-3D1F-ADE7-FC7E3C9A6F78}"/>
              </a:ext>
            </a:extLst>
          </p:cNvPr>
          <p:cNvSpPr>
            <a:spLocks noGrp="1"/>
          </p:cNvSpPr>
          <p:nvPr>
            <p:ph idx="1"/>
          </p:nvPr>
        </p:nvSpPr>
        <p:spPr/>
        <p:txBody>
          <a:bodyPr/>
          <a:lstStyle/>
          <a:p>
            <a:pPr marL="0" indent="0">
              <a:lnSpc>
                <a:spcPct val="100000"/>
              </a:lnSpc>
              <a:spcBef>
                <a:spcPts val="0"/>
              </a:spcBef>
              <a:spcAft>
                <a:spcPts val="1200"/>
              </a:spcAft>
              <a:buNone/>
            </a:pPr>
            <a:r>
              <a:rPr lang="en-US" sz="2600" b="1" dirty="0">
                <a:solidFill>
                  <a:srgbClr val="000000"/>
                </a:solidFill>
                <a:cs typeface="Times New Roman"/>
              </a:rPr>
              <a:t>PD Planning Documents</a:t>
            </a:r>
          </a:p>
          <a:p>
            <a:pPr marL="0" marR="0" indent="0">
              <a:lnSpc>
                <a:spcPct val="100000"/>
              </a:lnSpc>
              <a:spcBef>
                <a:spcPts val="0"/>
              </a:spcBef>
              <a:spcAft>
                <a:spcPts val="1200"/>
              </a:spcAft>
              <a:buNone/>
            </a:pPr>
            <a:r>
              <a:rPr lang="en-US" sz="2600" dirty="0">
                <a:solidFill>
                  <a:srgbClr val="000000"/>
                </a:solidFill>
                <a:cs typeface="Times New Roman"/>
              </a:rPr>
              <a:t>Description:		</a:t>
            </a:r>
            <a:r>
              <a:rPr lang="en-US" sz="2600" dirty="0">
                <a:solidFill>
                  <a:srgbClr val="000000"/>
                </a:solidFill>
                <a:cs typeface="Arial"/>
              </a:rPr>
              <a:t>Provide documentation of PD planning.</a:t>
            </a:r>
          </a:p>
          <a:p>
            <a:pPr marL="0" indent="0">
              <a:lnSpc>
                <a:spcPct val="100000"/>
              </a:lnSpc>
              <a:spcBef>
                <a:spcPts val="0"/>
              </a:spcBef>
              <a:spcAft>
                <a:spcPts val="1200"/>
              </a:spcAft>
              <a:buNone/>
            </a:pPr>
            <a:r>
              <a:rPr lang="en-US" sz="2600" dirty="0">
                <a:solidFill>
                  <a:srgbClr val="000000"/>
                </a:solidFill>
                <a:cs typeface="Arial"/>
              </a:rPr>
              <a:t>Item Instructions: 	Submit districtwide PD calendars. Submit 				evidence of short- and long-term PD planning 			and goals. Evidence may include </a:t>
            </a:r>
            <a:r>
              <a:rPr lang="en-US" sz="2600" dirty="0">
                <a:solidFill>
                  <a:srgbClr val="000000"/>
                </a:solidFill>
                <a:effectLst/>
                <a:ea typeface="Calibri" panose="020F0502020204030204" pitchFamily="34" charset="0"/>
                <a:cs typeface="Times New Roman"/>
              </a:rPr>
              <a:t>calendars, 			agendas, meeting 	notes, lists of participants 			present, presentations, documents shared during 			meetings, surveys (including survey and results), 			data, and feedback forms.</a:t>
            </a:r>
            <a:r>
              <a:rPr lang="en-US" sz="2600" dirty="0">
                <a:solidFill>
                  <a:srgbClr val="000000"/>
                </a:solidFill>
                <a:ea typeface="Calibri" panose="020F0502020204030204" pitchFamily="34" charset="0"/>
                <a:cs typeface="Times New Roman"/>
              </a:rPr>
              <a:t> </a:t>
            </a:r>
            <a:endParaRPr lang="en-US" sz="2600" dirty="0">
              <a:solidFill>
                <a:srgbClr val="000000"/>
              </a:solidFill>
              <a:effectLs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F09A02C2-DA11-82FC-65C2-F0DFFA6202D6}"/>
              </a:ext>
            </a:extLst>
          </p:cNvPr>
          <p:cNvSpPr>
            <a:spLocks noGrp="1"/>
          </p:cNvSpPr>
          <p:nvPr>
            <p:ph type="sldNum" sz="quarter" idx="12"/>
          </p:nvPr>
        </p:nvSpPr>
        <p:spPr/>
        <p:txBody>
          <a:bodyPr/>
          <a:lstStyle/>
          <a:p>
            <a:fld id="{0560CF5E-9218-46D4-A0AE-B5C073203588}" type="slidenum">
              <a:rPr lang="en-US" altLang="en-US" smtClean="0"/>
              <a:pPr/>
              <a:t>27</a:t>
            </a:fld>
            <a:endParaRPr lang="en-US" altLang="en-US"/>
          </a:p>
        </p:txBody>
      </p:sp>
    </p:spTree>
    <p:extLst>
      <p:ext uri="{BB962C8B-B14F-4D97-AF65-F5344CB8AC3E}">
        <p14:creationId xmlns:p14="http://schemas.microsoft.com/office/powerpoint/2010/main" val="573648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2508A-2DF7-91CE-4430-5C7D44DAFBA5}"/>
              </a:ext>
            </a:extLst>
          </p:cNvPr>
          <p:cNvSpPr>
            <a:spLocks noGrp="1"/>
          </p:cNvSpPr>
          <p:nvPr>
            <p:ph type="title"/>
          </p:nvPr>
        </p:nvSpPr>
        <p:spPr>
          <a:xfrm>
            <a:off x="1082037" y="394953"/>
            <a:ext cx="10369927" cy="1449387"/>
          </a:xfrm>
        </p:spPr>
        <p:txBody>
          <a:bodyPr>
            <a:noAutofit/>
          </a:bodyPr>
          <a:lstStyle/>
          <a:p>
            <a:r>
              <a:rPr lang="en-US" sz="3600" dirty="0"/>
              <a:t>Supporting Effective Instruction 03: Review and Revise Local Control and Accountability Plan Federal Addendum</a:t>
            </a:r>
          </a:p>
        </p:txBody>
      </p:sp>
      <p:sp>
        <p:nvSpPr>
          <p:cNvPr id="3" name="Content Placeholder 2">
            <a:extLst>
              <a:ext uri="{FF2B5EF4-FFF2-40B4-BE49-F238E27FC236}">
                <a16:creationId xmlns:a16="http://schemas.microsoft.com/office/drawing/2014/main" id="{ACB3C03E-C233-8486-9F73-0C36BBE2FB51}"/>
              </a:ext>
            </a:extLst>
          </p:cNvPr>
          <p:cNvSpPr>
            <a:spLocks noGrp="1"/>
          </p:cNvSpPr>
          <p:nvPr>
            <p:ph idx="1"/>
          </p:nvPr>
        </p:nvSpPr>
        <p:spPr>
          <a:xfrm>
            <a:off x="1185863" y="1844340"/>
            <a:ext cx="10162276" cy="4294857"/>
          </a:xfrm>
        </p:spPr>
        <p:txBody>
          <a:bodyPr/>
          <a:lstStyle/>
          <a:p>
            <a:pPr marL="0" indent="0">
              <a:lnSpc>
                <a:spcPct val="100000"/>
              </a:lnSpc>
              <a:spcBef>
                <a:spcPts val="0"/>
              </a:spcBef>
              <a:spcAft>
                <a:spcPts val="1200"/>
              </a:spcAft>
              <a:buNone/>
            </a:pPr>
            <a:r>
              <a:rPr lang="en-US" sz="2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An LEA shall submit an application to the state educational agency at such time, in such manner, and containing such information as the state educational agency may reasonably require. </a:t>
            </a:r>
          </a:p>
          <a:p>
            <a:pPr marL="0" indent="0" algn="r">
              <a:lnSpc>
                <a:spcPct val="100000"/>
              </a:lnSpc>
              <a:spcBef>
                <a:spcPts val="0"/>
              </a:spcBef>
              <a:spcAft>
                <a:spcPts val="1200"/>
              </a:spcAft>
              <a:buNone/>
            </a:pPr>
            <a:r>
              <a:rPr lang="en-US" sz="2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 </a:t>
            </a:r>
            <a:r>
              <a:rPr lang="en-US" sz="2600" i="1" cap="all"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U.S.C.</a:t>
            </a:r>
            <a:r>
              <a:rPr lang="en-US" sz="2600"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2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Section 6612(b</a:t>
            </a:r>
            <a:r>
              <a:rPr lang="en-US" sz="2600" dirty="0">
                <a:solidFill>
                  <a:srgbClr val="000000"/>
                </a:solidFill>
                <a:latin typeface="Arial" panose="020B0604020202020204" pitchFamily="34" charset="0"/>
                <a:ea typeface="Arial" panose="020B0604020202020204" pitchFamily="34" charset="0"/>
                <a:cs typeface="Times New Roman" panose="02020603050405020304" pitchFamily="18" charset="0"/>
              </a:rPr>
              <a:t>)(</a:t>
            </a:r>
            <a:r>
              <a:rPr lang="en-US" sz="2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r>
              <a:rPr lang="en-US" sz="2600" dirty="0">
                <a:solidFill>
                  <a:srgbClr val="000000"/>
                </a:solidFill>
                <a:latin typeface="Arial" panose="020B0604020202020204" pitchFamily="34" charset="0"/>
                <a:ea typeface="Arial" panose="020B0604020202020204" pitchFamily="34" charset="0"/>
                <a:cs typeface="Times New Roman" panose="02020603050405020304" pitchFamily="18" charset="0"/>
              </a:rPr>
              <a:t>)</a:t>
            </a:r>
            <a:endParaRPr lang="en-US" sz="2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indent="0">
              <a:lnSpc>
                <a:spcPct val="100000"/>
              </a:lnSpc>
              <a:spcBef>
                <a:spcPts val="0"/>
              </a:spcBef>
              <a:spcAft>
                <a:spcPts val="1200"/>
              </a:spcAft>
              <a:buNone/>
            </a:pPr>
            <a:r>
              <a:rPr lang="en-US" sz="2600" dirty="0">
                <a:solidFill>
                  <a:srgbClr val="000000"/>
                </a:solidFill>
                <a:effectLst/>
                <a:latin typeface="Arial" panose="020B0604020202020204" pitchFamily="34" charset="0"/>
                <a:ea typeface="Calibri" panose="020F0502020204030204" pitchFamily="34" charset="0"/>
              </a:rPr>
              <a:t>The LEA plan shall remain in effect for the duration of the LEAs participation in the Title II, Part A program, and said plan shall be </a:t>
            </a:r>
            <a:r>
              <a:rPr lang="en-US" sz="2600" i="1" dirty="0">
                <a:solidFill>
                  <a:srgbClr val="000000"/>
                </a:solidFill>
                <a:effectLst/>
                <a:latin typeface="Arial" panose="020B0604020202020204" pitchFamily="34" charset="0"/>
                <a:ea typeface="Calibri" panose="020F0502020204030204" pitchFamily="34" charset="0"/>
              </a:rPr>
              <a:t>periodically reviewed, and revised when necessary</a:t>
            </a:r>
            <a:r>
              <a:rPr lang="en-US" sz="2600" dirty="0">
                <a:solidFill>
                  <a:srgbClr val="000000"/>
                </a:solidFill>
                <a:effectLst/>
                <a:latin typeface="Arial" panose="020B0604020202020204" pitchFamily="34" charset="0"/>
                <a:ea typeface="Calibri" panose="020F0502020204030204" pitchFamily="34" charset="0"/>
              </a:rPr>
              <a:t>. </a:t>
            </a:r>
          </a:p>
          <a:p>
            <a:pPr marL="0" indent="0" algn="r">
              <a:lnSpc>
                <a:spcPct val="100000"/>
              </a:lnSpc>
              <a:spcBef>
                <a:spcPts val="0"/>
              </a:spcBef>
              <a:spcAft>
                <a:spcPts val="1200"/>
              </a:spcAft>
              <a:buNone/>
            </a:pPr>
            <a:r>
              <a:rPr lang="en-US" sz="2600" dirty="0">
                <a:solidFill>
                  <a:srgbClr val="000000"/>
                </a:solidFill>
                <a:effectLst/>
                <a:latin typeface="Arial" panose="020B0604020202020204" pitchFamily="34" charset="0"/>
                <a:ea typeface="Calibri" panose="020F0502020204030204" pitchFamily="34" charset="0"/>
              </a:rPr>
              <a:t>20</a:t>
            </a:r>
            <a:r>
              <a:rPr lang="en-US" sz="2600" i="1" dirty="0">
                <a:solidFill>
                  <a:srgbClr val="000000"/>
                </a:solidFill>
                <a:effectLst/>
                <a:latin typeface="Arial" panose="020B0604020202020204" pitchFamily="34" charset="0"/>
                <a:ea typeface="Calibri" panose="020F0502020204030204" pitchFamily="34" charset="0"/>
              </a:rPr>
              <a:t> U.S.C. </a:t>
            </a:r>
            <a:r>
              <a:rPr lang="en-US" sz="2600" dirty="0">
                <a:solidFill>
                  <a:srgbClr val="000000"/>
                </a:solidFill>
                <a:effectLst/>
                <a:latin typeface="Arial" panose="020B0604020202020204" pitchFamily="34" charset="0"/>
                <a:ea typeface="Calibri" panose="020F0502020204030204" pitchFamily="34" charset="0"/>
              </a:rPr>
              <a:t>sections 6312(a</a:t>
            </a:r>
            <a:r>
              <a:rPr lang="en-US" sz="2600" dirty="0">
                <a:solidFill>
                  <a:srgbClr val="000000"/>
                </a:solidFill>
                <a:latin typeface="Arial" panose="020B0604020202020204" pitchFamily="34" charset="0"/>
                <a:ea typeface="Calibri" panose="020F0502020204030204" pitchFamily="34" charset="0"/>
              </a:rPr>
              <a:t>)(</a:t>
            </a:r>
            <a:r>
              <a:rPr lang="en-US" sz="2600" dirty="0">
                <a:solidFill>
                  <a:srgbClr val="000000"/>
                </a:solidFill>
                <a:effectLst/>
                <a:latin typeface="Arial" panose="020B0604020202020204" pitchFamily="34" charset="0"/>
                <a:ea typeface="Calibri" panose="020F0502020204030204" pitchFamily="34" charset="0"/>
              </a:rPr>
              <a:t>4</a:t>
            </a:r>
            <a:r>
              <a:rPr lang="en-US" sz="2600" dirty="0">
                <a:solidFill>
                  <a:srgbClr val="000000"/>
                </a:solidFill>
                <a:latin typeface="Arial" panose="020B0604020202020204" pitchFamily="34" charset="0"/>
                <a:ea typeface="Calibri" panose="020F0502020204030204" pitchFamily="34" charset="0"/>
              </a:rPr>
              <a:t>)</a:t>
            </a:r>
            <a:r>
              <a:rPr lang="en-US" sz="2600" dirty="0">
                <a:solidFill>
                  <a:srgbClr val="000000"/>
                </a:solidFill>
                <a:effectLst/>
                <a:latin typeface="Arial" panose="020B0604020202020204" pitchFamily="34" charset="0"/>
                <a:ea typeface="Calibri" panose="020F0502020204030204" pitchFamily="34" charset="0"/>
              </a:rPr>
              <a:t>, 6312(a</a:t>
            </a:r>
            <a:r>
              <a:rPr lang="en-US" sz="2600" dirty="0">
                <a:solidFill>
                  <a:srgbClr val="000000"/>
                </a:solidFill>
                <a:latin typeface="Arial" panose="020B0604020202020204" pitchFamily="34" charset="0"/>
                <a:ea typeface="Calibri" panose="020F0502020204030204" pitchFamily="34" charset="0"/>
              </a:rPr>
              <a:t>)(</a:t>
            </a:r>
            <a:r>
              <a:rPr lang="en-US" sz="2600" dirty="0">
                <a:solidFill>
                  <a:srgbClr val="000000"/>
                </a:solidFill>
                <a:effectLst/>
                <a:latin typeface="Arial" panose="020B0604020202020204" pitchFamily="34" charset="0"/>
                <a:ea typeface="Calibri" panose="020F0502020204030204" pitchFamily="34" charset="0"/>
              </a:rPr>
              <a:t>5</a:t>
            </a:r>
            <a:r>
              <a:rPr lang="en-US" sz="2600" dirty="0">
                <a:solidFill>
                  <a:srgbClr val="000000"/>
                </a:solidFill>
                <a:latin typeface="Arial" panose="020B0604020202020204" pitchFamily="34" charset="0"/>
                <a:ea typeface="Calibri" panose="020F0502020204030204" pitchFamily="34" charset="0"/>
              </a:rPr>
              <a:t>)</a:t>
            </a:r>
            <a:r>
              <a:rPr lang="en-US" sz="2600" dirty="0">
                <a:solidFill>
                  <a:srgbClr val="000000"/>
                </a:solidFill>
                <a:effectLst/>
                <a:latin typeface="Arial" panose="020B0604020202020204" pitchFamily="34" charset="0"/>
                <a:ea typeface="Calibri" panose="020F0502020204030204" pitchFamily="34" charset="0"/>
              </a:rPr>
              <a:t>, and 6612(b</a:t>
            </a:r>
            <a:r>
              <a:rPr lang="en-US" sz="2600" dirty="0">
                <a:solidFill>
                  <a:srgbClr val="000000"/>
                </a:solidFill>
                <a:latin typeface="Arial" panose="020B0604020202020204" pitchFamily="34" charset="0"/>
                <a:ea typeface="Calibri" panose="020F0502020204030204" pitchFamily="34" charset="0"/>
              </a:rPr>
              <a:t>)(</a:t>
            </a:r>
            <a:r>
              <a:rPr lang="en-US" sz="2600" dirty="0">
                <a:solidFill>
                  <a:srgbClr val="000000"/>
                </a:solidFill>
                <a:effectLst/>
                <a:latin typeface="Arial" panose="020B0604020202020204" pitchFamily="34" charset="0"/>
                <a:ea typeface="Calibri" panose="020F0502020204030204" pitchFamily="34" charset="0"/>
              </a:rPr>
              <a:t>1</a:t>
            </a:r>
            <a:r>
              <a:rPr lang="en-US" sz="2600" dirty="0">
                <a:solidFill>
                  <a:srgbClr val="000000"/>
                </a:solidFill>
                <a:latin typeface="Arial" panose="020B0604020202020204" pitchFamily="34" charset="0"/>
                <a:ea typeface="Calibri" panose="020F0502020204030204" pitchFamily="34" charset="0"/>
              </a:rPr>
              <a:t>)</a:t>
            </a:r>
            <a:endParaRPr lang="en-US" sz="2600" dirty="0">
              <a:solidFill>
                <a:srgbClr val="000000"/>
              </a:solidFill>
            </a:endParaRPr>
          </a:p>
        </p:txBody>
      </p:sp>
      <p:sp>
        <p:nvSpPr>
          <p:cNvPr id="4" name="Slide Number Placeholder 3">
            <a:extLst>
              <a:ext uri="{FF2B5EF4-FFF2-40B4-BE49-F238E27FC236}">
                <a16:creationId xmlns:a16="http://schemas.microsoft.com/office/drawing/2014/main" id="{16C55ABB-AE79-DFB7-7A4B-FD1EDE3D3B08}"/>
              </a:ext>
            </a:extLst>
          </p:cNvPr>
          <p:cNvSpPr>
            <a:spLocks noGrp="1"/>
          </p:cNvSpPr>
          <p:nvPr>
            <p:ph type="sldNum" sz="quarter" idx="12"/>
          </p:nvPr>
        </p:nvSpPr>
        <p:spPr/>
        <p:txBody>
          <a:bodyPr/>
          <a:lstStyle/>
          <a:p>
            <a:fld id="{4E637404-0BCF-4192-AEAE-F6A882F231C4}" type="slidenum">
              <a:rPr lang="en-US" altLang="en-US" smtClean="0"/>
              <a:pPr/>
              <a:t>28</a:t>
            </a:fld>
            <a:endParaRPr lang="en-US" altLang="en-US"/>
          </a:p>
        </p:txBody>
      </p:sp>
    </p:spTree>
    <p:extLst>
      <p:ext uri="{BB962C8B-B14F-4D97-AF65-F5344CB8AC3E}">
        <p14:creationId xmlns:p14="http://schemas.microsoft.com/office/powerpoint/2010/main" val="713585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1AC8-00DC-483D-943D-EFDD763B3800}"/>
              </a:ext>
            </a:extLst>
          </p:cNvPr>
          <p:cNvSpPr>
            <a:spLocks noGrp="1"/>
          </p:cNvSpPr>
          <p:nvPr>
            <p:ph type="title"/>
          </p:nvPr>
        </p:nvSpPr>
        <p:spPr>
          <a:xfrm>
            <a:off x="1011331" y="307824"/>
            <a:ext cx="11095036" cy="1450757"/>
          </a:xfrm>
        </p:spPr>
        <p:txBody>
          <a:bodyPr>
            <a:noAutofit/>
          </a:bodyPr>
          <a:lstStyle/>
          <a:p>
            <a:r>
              <a:rPr lang="en-US" sz="4000" dirty="0"/>
              <a:t>Review and Revise Local Control and  Accountability Plan Federal Addendum Evidence </a:t>
            </a:r>
          </a:p>
        </p:txBody>
      </p:sp>
      <p:graphicFrame>
        <p:nvGraphicFramePr>
          <p:cNvPr id="3" name="Table 5" descr="Chart listing the evidence required for Supporting Effective Instruction 03: Review and revise Local Control Accountability Plan Federal Addendum. ">
            <a:extLst>
              <a:ext uri="{FF2B5EF4-FFF2-40B4-BE49-F238E27FC236}">
                <a16:creationId xmlns:a16="http://schemas.microsoft.com/office/drawing/2014/main" id="{02557950-BA48-AEDB-4FB3-1540A658BF7B}"/>
              </a:ext>
            </a:extLst>
          </p:cNvPr>
          <p:cNvGraphicFramePr>
            <a:graphicFrameLocks noGrp="1"/>
          </p:cNvGraphicFramePr>
          <p:nvPr>
            <p:ph sz="half" idx="1"/>
            <p:extLst>
              <p:ext uri="{D42A27DB-BD31-4B8C-83A1-F6EECF244321}">
                <p14:modId xmlns:p14="http://schemas.microsoft.com/office/powerpoint/2010/main" val="1025283452"/>
              </p:ext>
            </p:extLst>
          </p:nvPr>
        </p:nvGraphicFramePr>
        <p:xfrm>
          <a:off x="1096963" y="1846263"/>
          <a:ext cx="10341350" cy="4080990"/>
        </p:xfrm>
        <a:graphic>
          <a:graphicData uri="http://schemas.openxmlformats.org/drawingml/2006/table">
            <a:tbl>
              <a:tblPr firstRow="1" bandRow="1">
                <a:tableStyleId>{5C22544A-7EE6-4342-B048-85BDC9FD1C3A}</a:tableStyleId>
              </a:tblPr>
              <a:tblGrid>
                <a:gridCol w="2929127">
                  <a:extLst>
                    <a:ext uri="{9D8B030D-6E8A-4147-A177-3AD203B41FA5}">
                      <a16:colId xmlns:a16="http://schemas.microsoft.com/office/drawing/2014/main" val="1843244752"/>
                    </a:ext>
                  </a:extLst>
                </a:gridCol>
                <a:gridCol w="7412223">
                  <a:extLst>
                    <a:ext uri="{9D8B030D-6E8A-4147-A177-3AD203B41FA5}">
                      <a16:colId xmlns:a16="http://schemas.microsoft.com/office/drawing/2014/main" val="1655166764"/>
                    </a:ext>
                  </a:extLst>
                </a:gridCol>
              </a:tblGrid>
              <a:tr h="897495">
                <a:tc>
                  <a:txBody>
                    <a:bodyPr/>
                    <a:lstStyle/>
                    <a:p>
                      <a:r>
                        <a:rPr lang="en-US" sz="2400" dirty="0"/>
                        <a:t>Item</a:t>
                      </a:r>
                    </a:p>
                  </a:txBody>
                  <a:tcPr/>
                </a:tc>
                <a:tc>
                  <a:txBody>
                    <a:bodyPr/>
                    <a:lstStyle/>
                    <a:p>
                      <a:r>
                        <a:rPr lang="en-US" sz="2400" dirty="0"/>
                        <a:t>Item Description and Instructions</a:t>
                      </a:r>
                    </a:p>
                  </a:txBody>
                  <a:tcPr/>
                </a:tc>
                <a:extLst>
                  <a:ext uri="{0D108BD9-81ED-4DB2-BD59-A6C34878D82A}">
                    <a16:rowId xmlns:a16="http://schemas.microsoft.com/office/drawing/2014/main" val="1099402716"/>
                  </a:ext>
                </a:extLst>
              </a:tr>
              <a:tr h="897495">
                <a:tc>
                  <a:txBody>
                    <a:bodyPr/>
                    <a:lstStyle/>
                    <a:p>
                      <a:r>
                        <a:rPr lang="en-US" sz="2400" dirty="0"/>
                        <a:t>LEA Level Planning Documents</a:t>
                      </a:r>
                    </a:p>
                  </a:txBody>
                  <a:tcPr/>
                </a:tc>
                <a:tc>
                  <a:txBody>
                    <a:bodyPr/>
                    <a:lstStyle/>
                    <a:p>
                      <a:r>
                        <a:rPr lang="en-US" sz="2400" dirty="0"/>
                        <a:t>The current approved LCAP and LCAP Federal Addendum</a:t>
                      </a:r>
                    </a:p>
                  </a:txBody>
                  <a:tcPr/>
                </a:tc>
                <a:extLst>
                  <a:ext uri="{0D108BD9-81ED-4DB2-BD59-A6C34878D82A}">
                    <a16:rowId xmlns:a16="http://schemas.microsoft.com/office/drawing/2014/main" val="2725093666"/>
                  </a:ext>
                </a:extLst>
              </a:tr>
              <a:tr h="897495">
                <a:tc>
                  <a:txBody>
                    <a:bodyPr/>
                    <a:lstStyle/>
                    <a:p>
                      <a:r>
                        <a:rPr lang="en-US" sz="2400" dirty="0"/>
                        <a:t>LEA Planning Implementation and Monitoring Documents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Evidence the LEA implements, monitors, and revises the LCAP Federal Addendum, Title II plan, and Title II budget. Evidence may include agendas, meeting notes, lists of participants, presentations, documents shared during meetings, surveys (including survey and results), data, and feedback forms.</a:t>
                      </a:r>
                    </a:p>
                  </a:txBody>
                  <a:tcPr/>
                </a:tc>
                <a:extLst>
                  <a:ext uri="{0D108BD9-81ED-4DB2-BD59-A6C34878D82A}">
                    <a16:rowId xmlns:a16="http://schemas.microsoft.com/office/drawing/2014/main" val="2024013195"/>
                  </a:ext>
                </a:extLst>
              </a:tr>
            </a:tbl>
          </a:graphicData>
        </a:graphic>
      </p:graphicFrame>
      <p:sp>
        <p:nvSpPr>
          <p:cNvPr id="4" name="Slide Number Placeholder 3">
            <a:extLst>
              <a:ext uri="{FF2B5EF4-FFF2-40B4-BE49-F238E27FC236}">
                <a16:creationId xmlns:a16="http://schemas.microsoft.com/office/drawing/2014/main" id="{D44B7CDB-8895-4696-ABE7-49567397AE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BC29B-CD14-4172-9B93-F334EF7BA94E}"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51881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03EB-18EF-AD08-5AD2-910573377C42}"/>
              </a:ext>
            </a:extLst>
          </p:cNvPr>
          <p:cNvSpPr>
            <a:spLocks noGrp="1"/>
          </p:cNvSpPr>
          <p:nvPr>
            <p:ph type="title"/>
          </p:nvPr>
        </p:nvSpPr>
        <p:spPr>
          <a:xfrm>
            <a:off x="1096963" y="287338"/>
            <a:ext cx="10058400" cy="1449387"/>
          </a:xfrm>
        </p:spPr>
        <p:txBody>
          <a:bodyPr/>
          <a:lstStyle/>
          <a:p>
            <a:r>
              <a:rPr lang="en-US" dirty="0"/>
              <a:t>Welcome and Housekeeping</a:t>
            </a:r>
          </a:p>
        </p:txBody>
      </p:sp>
      <p:sp>
        <p:nvSpPr>
          <p:cNvPr id="3" name="Content Placeholder 2">
            <a:extLst>
              <a:ext uri="{FF2B5EF4-FFF2-40B4-BE49-F238E27FC236}">
                <a16:creationId xmlns:a16="http://schemas.microsoft.com/office/drawing/2014/main" id="{7710E6CB-41D8-4A38-F017-41E5C22DF021}"/>
              </a:ext>
            </a:extLst>
          </p:cNvPr>
          <p:cNvSpPr>
            <a:spLocks noGrp="1"/>
          </p:cNvSpPr>
          <p:nvPr>
            <p:ph idx="1"/>
          </p:nvPr>
        </p:nvSpPr>
        <p:spPr>
          <a:xfrm>
            <a:off x="1096963" y="1846263"/>
            <a:ext cx="10058400" cy="4354512"/>
          </a:xfrm>
        </p:spPr>
        <p:txBody>
          <a:bodyPr/>
          <a:lstStyle/>
          <a:p>
            <a:r>
              <a:rPr lang="en-US" dirty="0"/>
              <a:t>Feel free to ask questions in the chat during the presentation. We will also have time at the end of the presentation for questions.​</a:t>
            </a:r>
          </a:p>
          <a:p>
            <a:r>
              <a:rPr lang="en-US" dirty="0"/>
              <a:t>Please join our listserv by sending a blank email to </a:t>
            </a:r>
            <a:r>
              <a:rPr lang="en-US" dirty="0">
                <a:hlinkClick r:id="rId3"/>
              </a:rPr>
              <a:t>join-Title-II@mlist.cde.ca.gov</a:t>
            </a:r>
            <a:r>
              <a:rPr lang="en-US" dirty="0"/>
              <a:t>. </a:t>
            </a:r>
          </a:p>
          <a:p>
            <a:r>
              <a:rPr lang="en-US" dirty="0"/>
              <a:t>Slides will be posted in the California Department of Education (CDE) Monitoring Toolbox (CMT).</a:t>
            </a:r>
          </a:p>
        </p:txBody>
      </p:sp>
      <p:sp>
        <p:nvSpPr>
          <p:cNvPr id="4" name="Slide Number Placeholder 3">
            <a:extLst>
              <a:ext uri="{FF2B5EF4-FFF2-40B4-BE49-F238E27FC236}">
                <a16:creationId xmlns:a16="http://schemas.microsoft.com/office/drawing/2014/main" id="{6347E0D9-4A8E-0764-5670-74F906CBAEF7}"/>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3</a:t>
            </a:fld>
            <a:endParaRPr lang="en-US" altLang="en-US"/>
          </a:p>
        </p:txBody>
      </p:sp>
    </p:spTree>
    <p:extLst>
      <p:ext uri="{BB962C8B-B14F-4D97-AF65-F5344CB8AC3E}">
        <p14:creationId xmlns:p14="http://schemas.microsoft.com/office/powerpoint/2010/main" val="1438917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336A-E358-BA4E-9115-7D9B9E8F6701}"/>
              </a:ext>
            </a:extLst>
          </p:cNvPr>
          <p:cNvSpPr>
            <a:spLocks noGrp="1"/>
          </p:cNvSpPr>
          <p:nvPr>
            <p:ph type="title"/>
          </p:nvPr>
        </p:nvSpPr>
        <p:spPr>
          <a:xfrm>
            <a:off x="1096963" y="287338"/>
            <a:ext cx="10058400" cy="1449387"/>
          </a:xfrm>
        </p:spPr>
        <p:txBody>
          <a:bodyPr>
            <a:normAutofit/>
          </a:bodyPr>
          <a:lstStyle/>
          <a:p>
            <a:r>
              <a:rPr lang="en-US" dirty="0"/>
              <a:t>Supporting Effective Instruction 04: </a:t>
            </a:r>
            <a:br>
              <a:rPr lang="en-US" dirty="0"/>
            </a:br>
            <a:r>
              <a:rPr lang="en-US" dirty="0"/>
              <a:t>Identify and Address Disparities (1)</a:t>
            </a:r>
          </a:p>
        </p:txBody>
      </p:sp>
      <p:sp>
        <p:nvSpPr>
          <p:cNvPr id="3" name="Content Placeholder 2">
            <a:extLst>
              <a:ext uri="{FF2B5EF4-FFF2-40B4-BE49-F238E27FC236}">
                <a16:creationId xmlns:a16="http://schemas.microsoft.com/office/drawing/2014/main" id="{659D4076-E367-9B98-311D-0A8A691BA0A9}"/>
              </a:ext>
            </a:extLst>
          </p:cNvPr>
          <p:cNvSpPr>
            <a:spLocks noGrp="1"/>
          </p:cNvSpPr>
          <p:nvPr>
            <p:ph idx="1"/>
          </p:nvPr>
        </p:nvSpPr>
        <p:spPr>
          <a:xfrm>
            <a:off x="1096963" y="1846263"/>
            <a:ext cx="10058400" cy="4354512"/>
          </a:xfrm>
        </p:spPr>
        <p:txBody>
          <a:bodyPr/>
          <a:lstStyle/>
          <a:p>
            <a:pPr marL="0" indent="0">
              <a:buNone/>
            </a:pPr>
            <a:r>
              <a:rPr lang="en-US" dirty="0"/>
              <a:t>The LEA shall identify and address any disparities that result in low-income students and minority students being taught at higher rates than other students by ineffective, inexperienced, or out-of-field teachers. </a:t>
            </a:r>
          </a:p>
          <a:p>
            <a:pPr marL="0" indent="0" algn="r">
              <a:buNone/>
            </a:pPr>
            <a:r>
              <a:rPr lang="en-US" dirty="0"/>
              <a:t>20 </a:t>
            </a:r>
            <a:r>
              <a:rPr lang="en-US" i="1" dirty="0"/>
              <a:t>U.S.C. </a:t>
            </a:r>
            <a:r>
              <a:rPr lang="en-US" dirty="0"/>
              <a:t>Section 6312(b)(2)</a:t>
            </a:r>
          </a:p>
          <a:p>
            <a:endParaRPr lang="en-US" dirty="0"/>
          </a:p>
        </p:txBody>
      </p:sp>
      <p:sp>
        <p:nvSpPr>
          <p:cNvPr id="4" name="Slide Number Placeholder 3">
            <a:extLst>
              <a:ext uri="{FF2B5EF4-FFF2-40B4-BE49-F238E27FC236}">
                <a16:creationId xmlns:a16="http://schemas.microsoft.com/office/drawing/2014/main" id="{0299D8F6-A0F1-ECE7-E2DF-718F75638EAB}"/>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30</a:t>
            </a:fld>
            <a:endParaRPr lang="en-US" altLang="en-US"/>
          </a:p>
        </p:txBody>
      </p:sp>
    </p:spTree>
    <p:extLst>
      <p:ext uri="{BB962C8B-B14F-4D97-AF65-F5344CB8AC3E}">
        <p14:creationId xmlns:p14="http://schemas.microsoft.com/office/powerpoint/2010/main" val="1203122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336A-E358-BA4E-9115-7D9B9E8F6701}"/>
              </a:ext>
            </a:extLst>
          </p:cNvPr>
          <p:cNvSpPr>
            <a:spLocks noGrp="1"/>
          </p:cNvSpPr>
          <p:nvPr>
            <p:ph type="title"/>
          </p:nvPr>
        </p:nvSpPr>
        <p:spPr>
          <a:xfrm>
            <a:off x="1096963" y="287338"/>
            <a:ext cx="10671704" cy="1449387"/>
          </a:xfrm>
        </p:spPr>
        <p:txBody>
          <a:bodyPr>
            <a:normAutofit/>
          </a:bodyPr>
          <a:lstStyle/>
          <a:p>
            <a:r>
              <a:rPr lang="en-US"/>
              <a:t>Supporting Effective Instruction 04: </a:t>
            </a:r>
            <a:br>
              <a:rPr lang="en-US"/>
            </a:br>
            <a:r>
              <a:rPr lang="en-US"/>
              <a:t>Identify and Address Disparities (2)</a:t>
            </a:r>
            <a:endParaRPr lang="en-US" dirty="0"/>
          </a:p>
        </p:txBody>
      </p:sp>
      <p:sp>
        <p:nvSpPr>
          <p:cNvPr id="3" name="Content Placeholder 2">
            <a:extLst>
              <a:ext uri="{FF2B5EF4-FFF2-40B4-BE49-F238E27FC236}">
                <a16:creationId xmlns:a16="http://schemas.microsoft.com/office/drawing/2014/main" id="{659D4076-E367-9B98-311D-0A8A691BA0A9}"/>
              </a:ext>
            </a:extLst>
          </p:cNvPr>
          <p:cNvSpPr>
            <a:spLocks noGrp="1"/>
          </p:cNvSpPr>
          <p:nvPr>
            <p:ph idx="1"/>
          </p:nvPr>
        </p:nvSpPr>
        <p:spPr>
          <a:xfrm>
            <a:off x="1096963" y="1879599"/>
            <a:ext cx="10671704" cy="4576763"/>
          </a:xfrm>
        </p:spPr>
        <p:txBody>
          <a:bodyPr/>
          <a:lstStyle/>
          <a:p>
            <a:pPr marL="0" indent="0">
              <a:lnSpc>
                <a:spcPct val="100000"/>
              </a:lnSpc>
              <a:spcBef>
                <a:spcPts val="0"/>
              </a:spcBef>
              <a:spcAft>
                <a:spcPts val="1200"/>
              </a:spcAft>
              <a:buNone/>
            </a:pPr>
            <a:r>
              <a:rPr lang="en-US" sz="2400" b="1" dirty="0">
                <a:solidFill>
                  <a:srgbClr val="000000"/>
                </a:solidFill>
              </a:rPr>
              <a:t>Educator </a:t>
            </a:r>
            <a:r>
              <a:rPr lang="en-US" sz="2400" b="1" dirty="0">
                <a:solidFill>
                  <a:srgbClr val="000000"/>
                </a:solidFill>
                <a:cs typeface="Times New Roman"/>
              </a:rPr>
              <a:t>Equity Data</a:t>
            </a:r>
          </a:p>
          <a:p>
            <a:pPr marL="0" indent="0">
              <a:lnSpc>
                <a:spcPct val="100000"/>
              </a:lnSpc>
              <a:spcBef>
                <a:spcPts val="0"/>
              </a:spcBef>
              <a:spcAft>
                <a:spcPts val="1200"/>
              </a:spcAft>
              <a:buNone/>
            </a:pPr>
            <a:r>
              <a:rPr lang="en-US" sz="2400" dirty="0">
                <a:solidFill>
                  <a:srgbClr val="000000"/>
                </a:solidFill>
                <a:cs typeface="Times New Roman"/>
              </a:rPr>
              <a:t>Description:		The current Educator Equity Data includes data on </a:t>
            </a:r>
            <a:r>
              <a:rPr lang="en-US" sz="2400" b="1" dirty="0">
                <a:solidFill>
                  <a:srgbClr val="000000"/>
                </a:solidFill>
                <a:cs typeface="Times New Roman"/>
              </a:rPr>
              <a:t>			</a:t>
            </a:r>
            <a:r>
              <a:rPr lang="en-US" sz="2400" dirty="0">
                <a:solidFill>
                  <a:srgbClr val="000000"/>
                </a:solidFill>
                <a:effectLst/>
                <a:ea typeface="Calibri" panose="020F0502020204030204" pitchFamily="34" charset="0"/>
                <a:cs typeface="Times New Roman"/>
              </a:rPr>
              <a:t>	comparable sites by grade span. Data should include the 			number and percentage of ineffective, inexperienced, and 			out-of-field teachers, as well as the number and 				percentage of low-income and minority students at all 				sites.</a:t>
            </a:r>
            <a:r>
              <a:rPr lang="en-US" sz="2400" dirty="0">
                <a:solidFill>
                  <a:srgbClr val="000000"/>
                </a:solidFill>
                <a:ea typeface="Calibri" panose="020F0502020204030204" pitchFamily="34" charset="0"/>
                <a:cs typeface="Times New Roman"/>
              </a:rPr>
              <a:t> </a:t>
            </a:r>
            <a:endParaRPr lang="en-US" sz="2400" dirty="0">
              <a:solidFill>
                <a:srgbClr val="000000"/>
              </a:solidFill>
              <a:effectLst/>
              <a:ea typeface="Calibri" panose="020F0502020204030204" pitchFamily="34" charset="0"/>
              <a:cs typeface="Times New Roman" panose="02020603050405020304" pitchFamily="18" charset="0"/>
            </a:endParaRPr>
          </a:p>
          <a:p>
            <a:pPr marL="2687638" indent="-2687638">
              <a:lnSpc>
                <a:spcPct val="100000"/>
              </a:lnSpc>
              <a:spcBef>
                <a:spcPts val="0"/>
              </a:spcBef>
              <a:spcAft>
                <a:spcPts val="1200"/>
              </a:spcAft>
              <a:buNone/>
            </a:pPr>
            <a:r>
              <a:rPr lang="en-US" sz="2400" dirty="0">
                <a:solidFill>
                  <a:srgbClr val="000000"/>
                </a:solidFill>
                <a:effectLst/>
                <a:ea typeface="Calibri" panose="020F0502020204030204" pitchFamily="34" charset="0"/>
                <a:cs typeface="Arial"/>
              </a:rPr>
              <a:t>Item Instructions:	Upload Educator Equity Data. The CDE has templates you may use. </a:t>
            </a:r>
            <a:r>
              <a:rPr lang="en-US" sz="2400" dirty="0">
                <a:solidFill>
                  <a:srgbClr val="000000"/>
                </a:solidFill>
                <a:effectLst/>
                <a:ea typeface="Calibri" panose="020F0502020204030204" pitchFamily="34" charset="0"/>
                <a:cs typeface="Arial"/>
                <a:hlinkClick r:id="rId3" tooltip="Local Control and Accountability Plan Federal Addendum: Title I, Part A template"/>
              </a:rPr>
              <a:t>https://www.cde.ca.gov/ci/pl/documents/edequitydata.xlsx</a:t>
            </a:r>
            <a:r>
              <a:rPr lang="en-US" sz="2400" dirty="0">
                <a:solidFill>
                  <a:srgbClr val="000000"/>
                </a:solidFill>
                <a:effectLst/>
                <a:ea typeface="Calibri" panose="020F0502020204030204" pitchFamily="34" charset="0"/>
                <a:cs typeface="Arial"/>
              </a:rPr>
              <a:t> </a:t>
            </a:r>
          </a:p>
          <a:p>
            <a:pPr marL="0" indent="0">
              <a:buNone/>
            </a:pPr>
            <a:endParaRPr lang="en-US" sz="2000" b="1" dirty="0"/>
          </a:p>
        </p:txBody>
      </p:sp>
      <p:sp>
        <p:nvSpPr>
          <p:cNvPr id="4" name="Slide Number Placeholder 3">
            <a:extLst>
              <a:ext uri="{FF2B5EF4-FFF2-40B4-BE49-F238E27FC236}">
                <a16:creationId xmlns:a16="http://schemas.microsoft.com/office/drawing/2014/main" id="{0299D8F6-A0F1-ECE7-E2DF-718F75638EAB}"/>
              </a:ext>
            </a:extLst>
          </p:cNvPr>
          <p:cNvSpPr>
            <a:spLocks noGrp="1"/>
          </p:cNvSpPr>
          <p:nvPr>
            <p:ph type="sldNum" sz="quarter" idx="12"/>
          </p:nvPr>
        </p:nvSpPr>
        <p:spPr/>
        <p:txBody>
          <a:bodyPr/>
          <a:lstStyle/>
          <a:p>
            <a:fld id="{4E637404-0BCF-4192-AEAE-F6A882F231C4}" type="slidenum">
              <a:rPr lang="en-US" altLang="en-US" smtClean="0"/>
              <a:pPr/>
              <a:t>31</a:t>
            </a:fld>
            <a:endParaRPr lang="en-US" altLang="en-US"/>
          </a:p>
        </p:txBody>
      </p:sp>
    </p:spTree>
    <p:extLst>
      <p:ext uri="{BB962C8B-B14F-4D97-AF65-F5344CB8AC3E}">
        <p14:creationId xmlns:p14="http://schemas.microsoft.com/office/powerpoint/2010/main" val="1001144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336A-E358-BA4E-9115-7D9B9E8F6701}"/>
              </a:ext>
            </a:extLst>
          </p:cNvPr>
          <p:cNvSpPr>
            <a:spLocks noGrp="1"/>
          </p:cNvSpPr>
          <p:nvPr>
            <p:ph type="title"/>
          </p:nvPr>
        </p:nvSpPr>
        <p:spPr>
          <a:xfrm>
            <a:off x="1097280" y="286603"/>
            <a:ext cx="10058400" cy="1450757"/>
          </a:xfrm>
        </p:spPr>
        <p:txBody>
          <a:bodyPr>
            <a:normAutofit/>
          </a:bodyPr>
          <a:lstStyle/>
          <a:p>
            <a:r>
              <a:rPr lang="en-US" dirty="0"/>
              <a:t>Supporting Effective Instruction 04: Identify and Address Disparities (3)</a:t>
            </a:r>
          </a:p>
        </p:txBody>
      </p:sp>
      <p:pic>
        <p:nvPicPr>
          <p:cNvPr id="11" name="Content Placeholder 6" descr="Screenshot of Educator Equity Data Table example">
            <a:extLst>
              <a:ext uri="{FF2B5EF4-FFF2-40B4-BE49-F238E27FC236}">
                <a16:creationId xmlns:a16="http://schemas.microsoft.com/office/drawing/2014/main" id="{A8CA0DC6-4A65-3B26-1230-365D6AEA5839}"/>
              </a:ext>
              <a:ext uri="{C183D7F6-B498-43B3-948B-1728B52AA6E4}">
                <adec:decorative xmlns:adec="http://schemas.microsoft.com/office/drawing/2017/decorative" val="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1096963" y="1907189"/>
            <a:ext cx="10058400" cy="2021272"/>
          </a:xfrm>
        </p:spPr>
      </p:pic>
      <p:sp>
        <p:nvSpPr>
          <p:cNvPr id="10" name="Content Placeholder 9">
            <a:extLst>
              <a:ext uri="{FF2B5EF4-FFF2-40B4-BE49-F238E27FC236}">
                <a16:creationId xmlns:a16="http://schemas.microsoft.com/office/drawing/2014/main" id="{CB736AAA-7348-48F3-F641-C5F554CA3EEB}"/>
              </a:ext>
            </a:extLst>
          </p:cNvPr>
          <p:cNvSpPr>
            <a:spLocks noGrp="1"/>
          </p:cNvSpPr>
          <p:nvPr>
            <p:ph sz="half" idx="2"/>
          </p:nvPr>
        </p:nvSpPr>
        <p:spPr>
          <a:xfrm>
            <a:off x="1097278" y="4098483"/>
            <a:ext cx="10058402" cy="2144375"/>
          </a:xfrm>
        </p:spPr>
        <p:txBody>
          <a:bodyPr/>
          <a:lstStyle/>
          <a:p>
            <a:r>
              <a:rPr lang="en-US" dirty="0"/>
              <a:t>Educator Equity Data Tables can be found on the CDE Step 2: Equity Data Collection and Analysis Tools web page at </a:t>
            </a:r>
            <a:r>
              <a:rPr lang="en-US" dirty="0">
                <a:hlinkClick r:id="rId4" tooltip="Education Equity Data worksheet"/>
              </a:rPr>
              <a:t>https://www.cde.ca.gov/ci/pl/documents/edequitydata.xlsx</a:t>
            </a:r>
            <a:r>
              <a:rPr lang="en-US" dirty="0"/>
              <a:t> </a:t>
            </a:r>
          </a:p>
        </p:txBody>
      </p:sp>
      <p:sp>
        <p:nvSpPr>
          <p:cNvPr id="4" name="Slide Number Placeholder 3">
            <a:extLst>
              <a:ext uri="{FF2B5EF4-FFF2-40B4-BE49-F238E27FC236}">
                <a16:creationId xmlns:a16="http://schemas.microsoft.com/office/drawing/2014/main" id="{0299D8F6-A0F1-ECE7-E2DF-718F75638EAB}"/>
              </a:ext>
            </a:extLst>
          </p:cNvPr>
          <p:cNvSpPr>
            <a:spLocks noGrp="1"/>
          </p:cNvSpPr>
          <p:nvPr>
            <p:ph type="sldNum" sz="quarter" idx="12"/>
          </p:nvPr>
        </p:nvSpPr>
        <p:spPr>
          <a:xfrm>
            <a:off x="9825038" y="6430963"/>
            <a:ext cx="1312862" cy="365125"/>
          </a:xfrm>
        </p:spPr>
        <p:txBody>
          <a:bodyPr/>
          <a:lstStyle/>
          <a:p>
            <a:fld id="{4E637404-0BCF-4192-AEAE-F6A882F231C4}" type="slidenum">
              <a:rPr lang="en-US" altLang="en-US" smtClean="0"/>
              <a:pPr/>
              <a:t>32</a:t>
            </a:fld>
            <a:endParaRPr lang="en-US" altLang="en-US"/>
          </a:p>
        </p:txBody>
      </p:sp>
    </p:spTree>
    <p:extLst>
      <p:ext uri="{BB962C8B-B14F-4D97-AF65-F5344CB8AC3E}">
        <p14:creationId xmlns:p14="http://schemas.microsoft.com/office/powerpoint/2010/main" val="1481421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86E084-587B-4477-9A16-20D88E90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E917005F-BBD6-4572-AA66-5B53DE76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8" name="Straight Connector 27">
            <a:extLst>
              <a:ext uri="{FF2B5EF4-FFF2-40B4-BE49-F238E27FC236}">
                <a16:creationId xmlns:a16="http://schemas.microsoft.com/office/drawing/2014/main" id="{2CFCD635-C557-491A-B373-CA044B7303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75FED65-CE1D-0AD6-FAFC-FE07FF39E95A}"/>
              </a:ext>
            </a:extLst>
          </p:cNvPr>
          <p:cNvSpPr>
            <a:spLocks noGrp="1"/>
          </p:cNvSpPr>
          <p:nvPr>
            <p:ph type="title"/>
          </p:nvPr>
        </p:nvSpPr>
        <p:spPr>
          <a:xfrm>
            <a:off x="5181601" y="634946"/>
            <a:ext cx="6368142" cy="1450757"/>
          </a:xfrm>
        </p:spPr>
        <p:txBody>
          <a:bodyPr vert="horz" lIns="91440" tIns="45720" rIns="91440" bIns="45720" rtlCol="0" anchor="b">
            <a:normAutofit/>
          </a:bodyPr>
          <a:lstStyle/>
          <a:p>
            <a:pPr eaLnBrk="1" hangingPunct="1"/>
            <a:r>
              <a:rPr lang="en-US" dirty="0">
                <a:solidFill>
                  <a:schemeClr val="tx1">
                    <a:lumMod val="75000"/>
                    <a:lumOff val="25000"/>
                  </a:schemeClr>
                </a:solidFill>
              </a:rPr>
              <a:t>Educator Equity Data Question (1)</a:t>
            </a:r>
          </a:p>
        </p:txBody>
      </p:sp>
      <p:sp>
        <p:nvSpPr>
          <p:cNvPr id="3" name="Content Placeholder 2">
            <a:extLst>
              <a:ext uri="{FF2B5EF4-FFF2-40B4-BE49-F238E27FC236}">
                <a16:creationId xmlns:a16="http://schemas.microsoft.com/office/drawing/2014/main" id="{9FD2661D-22B5-2594-DDDF-82906C820E6D}"/>
              </a:ext>
            </a:extLst>
          </p:cNvPr>
          <p:cNvSpPr>
            <a:spLocks noGrp="1"/>
          </p:cNvSpPr>
          <p:nvPr>
            <p:ph sz="half" idx="1"/>
          </p:nvPr>
        </p:nvSpPr>
        <p:spPr>
          <a:xfrm>
            <a:off x="5181601" y="2198914"/>
            <a:ext cx="6368142" cy="3670180"/>
          </a:xfrm>
        </p:spPr>
        <p:txBody>
          <a:bodyPr vert="horz" lIns="0" tIns="45720" rIns="0" bIns="45720" rtlCol="0">
            <a:normAutofit lnSpcReduction="10000"/>
          </a:bodyPr>
          <a:lstStyle/>
          <a:p>
            <a:pPr marL="0" indent="0" eaLnBrk="1" hangingPunct="1">
              <a:lnSpc>
                <a:spcPct val="90000"/>
              </a:lnSpc>
              <a:spcBef>
                <a:spcPts val="0"/>
              </a:spcBef>
              <a:spcAft>
                <a:spcPts val="1200"/>
              </a:spcAft>
              <a:buClr>
                <a:schemeClr val="accent1"/>
              </a:buClr>
              <a:buFont typeface="Calibri" panose="020F0502020204030204" pitchFamily="34" charset="0"/>
              <a:buNone/>
            </a:pPr>
            <a:r>
              <a:rPr lang="en-US" b="1" dirty="0">
                <a:solidFill>
                  <a:schemeClr val="tx1">
                    <a:lumMod val="75000"/>
                    <a:lumOff val="25000"/>
                  </a:schemeClr>
                </a:solidFill>
              </a:rPr>
              <a:t>Question: </a:t>
            </a:r>
            <a:r>
              <a:rPr lang="en-US" dirty="0">
                <a:solidFill>
                  <a:schemeClr val="tx1">
                    <a:lumMod val="75000"/>
                    <a:lumOff val="25000"/>
                  </a:schemeClr>
                </a:solidFill>
              </a:rPr>
              <a:t>What is the definition of a disparity? At what point do we need to create an Educator Equity Plan?</a:t>
            </a:r>
          </a:p>
          <a:p>
            <a:pPr marL="0" indent="0" eaLnBrk="1" hangingPunct="1">
              <a:lnSpc>
                <a:spcPct val="90000"/>
              </a:lnSpc>
              <a:spcBef>
                <a:spcPts val="0"/>
              </a:spcBef>
              <a:spcAft>
                <a:spcPts val="1200"/>
              </a:spcAft>
              <a:buClr>
                <a:schemeClr val="accent1"/>
              </a:buClr>
              <a:buFont typeface="Calibri" panose="020F0502020204030204" pitchFamily="34" charset="0"/>
              <a:buNone/>
            </a:pPr>
            <a:r>
              <a:rPr lang="en-US" b="1" dirty="0">
                <a:solidFill>
                  <a:schemeClr val="tx1">
                    <a:lumMod val="75000"/>
                    <a:lumOff val="25000"/>
                  </a:schemeClr>
                </a:solidFill>
              </a:rPr>
              <a:t>Answer: </a:t>
            </a:r>
            <a:r>
              <a:rPr lang="en-US" dirty="0">
                <a:solidFill>
                  <a:schemeClr val="tx1">
                    <a:lumMod val="75000"/>
                    <a:lumOff val="25000"/>
                  </a:schemeClr>
                </a:solidFill>
              </a:rPr>
              <a:t>The Every Student Succeeds Act does not define when a disparity exists. However, the CDE is working to support LEAs in this process. When looking at the data, answer the question – are low-income or minority students taught at a higher rate by ineffective, inexperienced, or out-of-field teachers?</a:t>
            </a:r>
          </a:p>
        </p:txBody>
      </p:sp>
      <p:pic>
        <p:nvPicPr>
          <p:cNvPr id="7" name="Content Placeholder 6">
            <a:extLst>
              <a:ext uri="{FF2B5EF4-FFF2-40B4-BE49-F238E27FC236}">
                <a16:creationId xmlns:a16="http://schemas.microsoft.com/office/drawing/2014/main" id="{DF67AA54-8270-9E6F-6C5B-100536E29C06}"/>
              </a:ext>
              <a:ext uri="{C183D7F6-B498-43B3-948B-1728B52AA6E4}">
                <adec:decorative xmlns:adec="http://schemas.microsoft.com/office/drawing/2017/decorative" val="1"/>
              </a:ext>
            </a:extLst>
          </p:cNvPr>
          <p:cNvPicPr>
            <a:picLocks noGrp="1" noChangeAspect="1"/>
          </p:cNvPicPr>
          <p:nvPr>
            <p:ph sz="half" idx="2"/>
          </p:nvPr>
        </p:nvPicPr>
        <p:blipFill rotWithShape="1">
          <a:blip r:embed="rId3"/>
          <a:srcRect l="47150" r="12203" b="2"/>
          <a:stretch/>
        </p:blipFill>
        <p:spPr>
          <a:xfrm>
            <a:off x="20" y="-12128"/>
            <a:ext cx="4654276" cy="6870127"/>
          </a:xfrm>
          <a:prstGeom prst="rect">
            <a:avLst/>
          </a:prstGeom>
        </p:spPr>
      </p:pic>
      <p:sp>
        <p:nvSpPr>
          <p:cNvPr id="4" name="Slide Number Placeholder 3">
            <a:extLst>
              <a:ext uri="{FF2B5EF4-FFF2-40B4-BE49-F238E27FC236}">
                <a16:creationId xmlns:a16="http://schemas.microsoft.com/office/drawing/2014/main" id="{5F6CE7BD-B798-2231-7016-C6A53A26B3EA}"/>
              </a:ext>
            </a:extLst>
          </p:cNvPr>
          <p:cNvSpPr>
            <a:spLocks noGrp="1"/>
          </p:cNvSpPr>
          <p:nvPr>
            <p:ph type="sldNum" sz="quarter" idx="12"/>
          </p:nvPr>
        </p:nvSpPr>
        <p:spPr>
          <a:xfrm>
            <a:off x="9900458" y="6459785"/>
            <a:ext cx="1312025" cy="365125"/>
          </a:xfrm>
        </p:spPr>
        <p:txBody>
          <a:bodyPr vert="horz" lIns="91440" tIns="45720" rIns="91440" bIns="45720" rtlCol="0" anchor="ctr">
            <a:noAutofit/>
          </a:bodyPr>
          <a:lstStyle/>
          <a:p>
            <a:pPr marR="0" lvl="0" indent="0" fontAlgn="base">
              <a:spcBef>
                <a:spcPct val="0"/>
              </a:spcBef>
              <a:spcAft>
                <a:spcPts val="600"/>
              </a:spcAft>
              <a:buClrTx/>
              <a:buSzTx/>
              <a:buFontTx/>
              <a:buNone/>
              <a:tabLst/>
              <a:defRPr/>
            </a:pPr>
            <a:fld id="{4E637404-0BCF-4192-AEAE-F6A882F231C4}" type="slidenum">
              <a:rPr kumimoji="0" lang="en-US" altLang="en-US" b="0" i="0" u="none" strike="noStrike" cap="none" spc="0" normalizeH="0" baseline="0" noProof="0">
                <a:ln>
                  <a:noFill/>
                </a:ln>
                <a:solidFill>
                  <a:schemeClr val="tx1">
                    <a:lumMod val="75000"/>
                    <a:lumOff val="25000"/>
                  </a:schemeClr>
                </a:solidFill>
                <a:effectLst/>
                <a:uLnTx/>
                <a:uFillTx/>
                <a:latin typeface="+mn-lt"/>
              </a:rPr>
              <a:pPr marR="0" lvl="0" indent="0" fontAlgn="base">
                <a:spcBef>
                  <a:spcPct val="0"/>
                </a:spcBef>
                <a:spcAft>
                  <a:spcPts val="600"/>
                </a:spcAft>
                <a:buClrTx/>
                <a:buSzTx/>
                <a:buFontTx/>
                <a:buNone/>
                <a:tabLst/>
                <a:defRPr/>
              </a:pPr>
              <a:t>33</a:t>
            </a:fld>
            <a:endParaRPr kumimoji="0" lang="en-US" altLang="en-US" b="0" i="0" u="none" strike="noStrike" cap="none" spc="0" normalizeH="0" baseline="0" noProof="0" dirty="0">
              <a:ln>
                <a:noFill/>
              </a:ln>
              <a:solidFill>
                <a:schemeClr val="tx1">
                  <a:lumMod val="75000"/>
                  <a:lumOff val="25000"/>
                </a:schemeClr>
              </a:solidFill>
              <a:effectLst/>
              <a:uLnTx/>
              <a:uFillTx/>
              <a:latin typeface="+mn-lt"/>
            </a:endParaRPr>
          </a:p>
        </p:txBody>
      </p:sp>
    </p:spTree>
    <p:extLst>
      <p:ext uri="{BB962C8B-B14F-4D97-AF65-F5344CB8AC3E}">
        <p14:creationId xmlns:p14="http://schemas.microsoft.com/office/powerpoint/2010/main" val="3784270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1DC23-C496-CD8B-B773-D353144351CA}"/>
              </a:ext>
            </a:extLst>
          </p:cNvPr>
          <p:cNvSpPr>
            <a:spLocks noGrp="1"/>
          </p:cNvSpPr>
          <p:nvPr>
            <p:ph type="title"/>
          </p:nvPr>
        </p:nvSpPr>
        <p:spPr>
          <a:xfrm>
            <a:off x="1097280" y="286603"/>
            <a:ext cx="10058400" cy="1450757"/>
          </a:xfrm>
        </p:spPr>
        <p:txBody>
          <a:bodyPr/>
          <a:lstStyle/>
          <a:p>
            <a:r>
              <a:rPr lang="en-US" dirty="0"/>
              <a:t>Example of Disparity</a:t>
            </a:r>
          </a:p>
        </p:txBody>
      </p:sp>
      <p:sp>
        <p:nvSpPr>
          <p:cNvPr id="3" name="Content Placeholder 2">
            <a:extLst>
              <a:ext uri="{FF2B5EF4-FFF2-40B4-BE49-F238E27FC236}">
                <a16:creationId xmlns:a16="http://schemas.microsoft.com/office/drawing/2014/main" id="{508A76B5-7095-D44E-43E1-A4DA2F3A2A93}"/>
              </a:ext>
            </a:extLst>
          </p:cNvPr>
          <p:cNvSpPr>
            <a:spLocks noGrp="1"/>
          </p:cNvSpPr>
          <p:nvPr>
            <p:ph sz="half" idx="1"/>
          </p:nvPr>
        </p:nvSpPr>
        <p:spPr>
          <a:xfrm>
            <a:off x="1097278" y="1845733"/>
            <a:ext cx="4937760" cy="4388811"/>
          </a:xfrm>
        </p:spPr>
        <p:txBody>
          <a:bodyPr/>
          <a:lstStyle/>
          <a:p>
            <a:pPr marL="0" indent="0">
              <a:buNone/>
            </a:pPr>
            <a:r>
              <a:rPr lang="en-US" b="1" dirty="0"/>
              <a:t>Definition</a:t>
            </a:r>
          </a:p>
          <a:p>
            <a:pPr marL="0" indent="0">
              <a:buNone/>
            </a:pPr>
            <a:r>
              <a:rPr lang="en-US" dirty="0"/>
              <a:t>The difference between the rate at which low-income or minority students are taught by effective, in-field, and experienced teachers, compared to their higher-income, non-minority counterparts.</a:t>
            </a:r>
          </a:p>
          <a:p>
            <a:endParaRPr lang="en-US" dirty="0"/>
          </a:p>
        </p:txBody>
      </p:sp>
      <p:sp>
        <p:nvSpPr>
          <p:cNvPr id="4" name="Content Placeholder 3">
            <a:extLst>
              <a:ext uri="{FF2B5EF4-FFF2-40B4-BE49-F238E27FC236}">
                <a16:creationId xmlns:a16="http://schemas.microsoft.com/office/drawing/2014/main" id="{B5079581-C28C-7BB9-3779-2E178F9EF760}"/>
              </a:ext>
            </a:extLst>
          </p:cNvPr>
          <p:cNvSpPr>
            <a:spLocks noGrp="1"/>
          </p:cNvSpPr>
          <p:nvPr>
            <p:ph sz="half" idx="2"/>
          </p:nvPr>
        </p:nvSpPr>
        <p:spPr>
          <a:xfrm>
            <a:off x="6217920" y="1845734"/>
            <a:ext cx="4937760" cy="4388809"/>
          </a:xfrm>
        </p:spPr>
        <p:txBody>
          <a:bodyPr/>
          <a:lstStyle/>
          <a:p>
            <a:pPr marL="0" indent="0">
              <a:buNone/>
            </a:pPr>
            <a:r>
              <a:rPr lang="en-US" b="1" dirty="0"/>
              <a:t>Example</a:t>
            </a:r>
          </a:p>
          <a:p>
            <a:pPr marL="0" indent="0">
              <a:buNone/>
            </a:pPr>
            <a:r>
              <a:rPr lang="en-US" dirty="0"/>
              <a:t>Twelve percent of teachers in an LEA’s highest-poverty school are inexperienced compared to two percent of teachers in the lowest-poverty schools. This LEA has an educator equity gap of ten percentage points. </a:t>
            </a:r>
          </a:p>
          <a:p>
            <a:endParaRPr lang="en-US" dirty="0"/>
          </a:p>
        </p:txBody>
      </p:sp>
      <p:sp>
        <p:nvSpPr>
          <p:cNvPr id="5" name="Slide Number Placeholder 4">
            <a:extLst>
              <a:ext uri="{FF2B5EF4-FFF2-40B4-BE49-F238E27FC236}">
                <a16:creationId xmlns:a16="http://schemas.microsoft.com/office/drawing/2014/main" id="{C63CCFE8-55B3-DD56-C455-DAAA2ACC89C0}"/>
              </a:ext>
            </a:extLst>
          </p:cNvPr>
          <p:cNvSpPr>
            <a:spLocks noGrp="1"/>
          </p:cNvSpPr>
          <p:nvPr>
            <p:ph type="sldNum" sz="quarter" idx="12"/>
          </p:nvPr>
        </p:nvSpPr>
        <p:spPr>
          <a:xfrm>
            <a:off x="9825038" y="6430963"/>
            <a:ext cx="1312862" cy="365125"/>
          </a:xfrm>
        </p:spPr>
        <p:txBody>
          <a:bodyPr/>
          <a:lstStyle/>
          <a:p>
            <a:fld id="{0560CF5E-9218-46D4-A0AE-B5C073203588}" type="slidenum">
              <a:rPr lang="en-US" altLang="en-US" smtClean="0"/>
              <a:pPr/>
              <a:t>34</a:t>
            </a:fld>
            <a:endParaRPr lang="en-US" altLang="en-US"/>
          </a:p>
        </p:txBody>
      </p:sp>
    </p:spTree>
    <p:extLst>
      <p:ext uri="{BB962C8B-B14F-4D97-AF65-F5344CB8AC3E}">
        <p14:creationId xmlns:p14="http://schemas.microsoft.com/office/powerpoint/2010/main" val="2297424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336A-E358-BA4E-9115-7D9B9E8F6701}"/>
              </a:ext>
            </a:extLst>
          </p:cNvPr>
          <p:cNvSpPr>
            <a:spLocks noGrp="1"/>
          </p:cNvSpPr>
          <p:nvPr>
            <p:ph type="title"/>
          </p:nvPr>
        </p:nvSpPr>
        <p:spPr>
          <a:xfrm>
            <a:off x="1110611" y="239570"/>
            <a:ext cx="10671703" cy="1449387"/>
          </a:xfrm>
        </p:spPr>
        <p:txBody>
          <a:bodyPr>
            <a:normAutofit/>
          </a:bodyPr>
          <a:lstStyle/>
          <a:p>
            <a:r>
              <a:rPr lang="en-US" dirty="0"/>
              <a:t>Supporting Effective Instruction 04: Identify and Address Disparities (4)</a:t>
            </a:r>
          </a:p>
        </p:txBody>
      </p:sp>
      <p:sp>
        <p:nvSpPr>
          <p:cNvPr id="3" name="Content Placeholder 2">
            <a:extLst>
              <a:ext uri="{FF2B5EF4-FFF2-40B4-BE49-F238E27FC236}">
                <a16:creationId xmlns:a16="http://schemas.microsoft.com/office/drawing/2014/main" id="{659D4076-E367-9B98-311D-0A8A691BA0A9}"/>
              </a:ext>
            </a:extLst>
          </p:cNvPr>
          <p:cNvSpPr>
            <a:spLocks noGrp="1"/>
          </p:cNvSpPr>
          <p:nvPr>
            <p:ph idx="1"/>
          </p:nvPr>
        </p:nvSpPr>
        <p:spPr>
          <a:xfrm>
            <a:off x="1110611" y="1736725"/>
            <a:ext cx="10965775" cy="4624103"/>
          </a:xfrm>
        </p:spPr>
        <p:txBody>
          <a:bodyPr/>
          <a:lstStyle/>
          <a:p>
            <a:pPr marL="0" indent="0">
              <a:lnSpc>
                <a:spcPct val="100000"/>
              </a:lnSpc>
              <a:spcBef>
                <a:spcPts val="0"/>
              </a:spcBef>
              <a:spcAft>
                <a:spcPts val="1200"/>
              </a:spcAft>
              <a:buNone/>
            </a:pPr>
            <a:r>
              <a:rPr lang="en-US" sz="2400" b="1" dirty="0">
                <a:solidFill>
                  <a:srgbClr val="000000"/>
                </a:solidFill>
                <a:effectLst/>
                <a:latin typeface="Arial"/>
                <a:ea typeface="Times New Roman" panose="02020603050405020304" pitchFamily="18" charset="0"/>
                <a:cs typeface="Times New Roman"/>
              </a:rPr>
              <a:t>LEA </a:t>
            </a:r>
            <a:r>
              <a:rPr lang="en-US" sz="2400" b="1" dirty="0">
                <a:solidFill>
                  <a:srgbClr val="000000"/>
                </a:solidFill>
                <a:latin typeface="Arial"/>
                <a:cs typeface="Times New Roman"/>
              </a:rPr>
              <a:t>Level Planning Documents</a:t>
            </a:r>
          </a:p>
          <a:p>
            <a:pPr marL="0" marR="0" indent="0">
              <a:lnSpc>
                <a:spcPct val="100000"/>
              </a:lnSpc>
              <a:spcBef>
                <a:spcPts val="0"/>
              </a:spcBef>
              <a:spcAft>
                <a:spcPts val="1200"/>
              </a:spcAft>
              <a:buNone/>
            </a:pPr>
            <a:r>
              <a:rPr lang="en-US" sz="2400" dirty="0">
                <a:solidFill>
                  <a:srgbClr val="000000"/>
                </a:solidFill>
                <a:latin typeface="Arial"/>
                <a:cs typeface="Times New Roman"/>
              </a:rPr>
              <a:t>Description:</a:t>
            </a:r>
            <a:r>
              <a:rPr lang="en-US" sz="2400" dirty="0">
                <a:solidFill>
                  <a:srgbClr val="000000"/>
                </a:solidFill>
                <a:effectLst/>
                <a:latin typeface="Arial"/>
                <a:ea typeface="Calibri" panose="020F0502020204030204" pitchFamily="34" charset="0"/>
                <a:cs typeface="Times New Roman"/>
              </a:rPr>
              <a:t>		The current approved LCAP and LCAP Federal 				</a:t>
            </a:r>
            <a:r>
              <a:rPr lang="en-US" sz="2400" dirty="0">
                <a:solidFill>
                  <a:srgbClr val="000000"/>
                </a:solidFill>
                <a:latin typeface="Arial"/>
                <a:cs typeface="Times New Roman"/>
              </a:rPr>
              <a:t>Addendum.</a:t>
            </a:r>
          </a:p>
          <a:p>
            <a:pPr marL="0" marR="0" indent="0">
              <a:lnSpc>
                <a:spcPct val="100000"/>
              </a:lnSpc>
              <a:spcBef>
                <a:spcPts val="0"/>
              </a:spcBef>
              <a:spcAft>
                <a:spcPts val="600"/>
              </a:spcAft>
              <a:buNone/>
            </a:pPr>
            <a:r>
              <a:rPr lang="en-US" sz="2400" dirty="0">
                <a:solidFill>
                  <a:srgbClr val="000000"/>
                </a:solidFill>
                <a:latin typeface="Arial"/>
                <a:cs typeface="Times New Roman"/>
              </a:rPr>
              <a:t>Item Instructions:	Describe how the LEA reviews and revises the LCAP 				Federal Addendum</a:t>
            </a:r>
            <a:r>
              <a:rPr lang="en-US" sz="2400" dirty="0">
                <a:solidFill>
                  <a:srgbClr val="000000"/>
                </a:solidFill>
                <a:effectLst/>
                <a:latin typeface="Arial"/>
                <a:ea typeface="Calibri" panose="020F0502020204030204" pitchFamily="34" charset="0"/>
                <a:cs typeface="Arial"/>
              </a:rPr>
              <a:t>—</a:t>
            </a:r>
            <a:r>
              <a:rPr lang="en-US" sz="2400" dirty="0">
                <a:solidFill>
                  <a:srgbClr val="000000"/>
                </a:solidFill>
                <a:effectLst/>
                <a:latin typeface="Arial"/>
                <a:ea typeface="Calibri" panose="020F0502020204030204" pitchFamily="34" charset="0"/>
                <a:cs typeface="Times New Roman"/>
              </a:rPr>
              <a:t>Title I, Part A Educator Equity 				provision. Provide evidence of the </a:t>
            </a:r>
            <a:r>
              <a:rPr lang="en-US" sz="2400" dirty="0">
                <a:solidFill>
                  <a:srgbClr val="000000"/>
                </a:solidFill>
                <a:latin typeface="Arial"/>
                <a:ea typeface="Calibri" panose="020F0502020204030204" pitchFamily="34" charset="0"/>
                <a:cs typeface="Times New Roman"/>
              </a:rPr>
              <a:t>LEA's</a:t>
            </a:r>
            <a:r>
              <a:rPr lang="en-US" sz="2400" dirty="0">
                <a:solidFill>
                  <a:srgbClr val="000000"/>
                </a:solidFill>
                <a:effectLst/>
                <a:latin typeface="Arial"/>
                <a:ea typeface="Calibri" panose="020F0502020204030204" pitchFamily="34" charset="0"/>
                <a:cs typeface="Times New Roman"/>
              </a:rPr>
              <a:t> process for 				identifying and addressing disparities that result in low-			income and minority students being taught at higher rates 			than other students by ineffective, inexperienced, or out-			of-field teachers. </a:t>
            </a:r>
            <a:r>
              <a:rPr lang="en-US" sz="2400" dirty="0">
                <a:solidFill>
                  <a:srgbClr val="000000"/>
                </a:solidFill>
                <a:latin typeface="Arial"/>
                <a:cs typeface="Times New Roman"/>
              </a:rPr>
              <a:t>Describe the actions the LEA will take to 			address any disparities discovered during the equity data 			analysis process. </a:t>
            </a:r>
          </a:p>
        </p:txBody>
      </p:sp>
      <p:sp>
        <p:nvSpPr>
          <p:cNvPr id="4" name="Slide Number Placeholder 3">
            <a:extLst>
              <a:ext uri="{FF2B5EF4-FFF2-40B4-BE49-F238E27FC236}">
                <a16:creationId xmlns:a16="http://schemas.microsoft.com/office/drawing/2014/main" id="{0299D8F6-A0F1-ECE7-E2DF-718F75638EAB}"/>
              </a:ext>
            </a:extLst>
          </p:cNvPr>
          <p:cNvSpPr>
            <a:spLocks noGrp="1"/>
          </p:cNvSpPr>
          <p:nvPr>
            <p:ph type="sldNum" sz="quarter" idx="12"/>
          </p:nvPr>
        </p:nvSpPr>
        <p:spPr/>
        <p:txBody>
          <a:bodyPr/>
          <a:lstStyle/>
          <a:p>
            <a:fld id="{4E637404-0BCF-4192-AEAE-F6A882F231C4}" type="slidenum">
              <a:rPr lang="en-US" altLang="en-US" smtClean="0"/>
              <a:pPr/>
              <a:t>35</a:t>
            </a:fld>
            <a:endParaRPr lang="en-US" altLang="en-US"/>
          </a:p>
        </p:txBody>
      </p:sp>
    </p:spTree>
    <p:extLst>
      <p:ext uri="{BB962C8B-B14F-4D97-AF65-F5344CB8AC3E}">
        <p14:creationId xmlns:p14="http://schemas.microsoft.com/office/powerpoint/2010/main" val="417725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86E084-587B-4477-9A16-20D88E90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E917005F-BBD6-4572-AA66-5B53DE76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2CFCD635-C557-491A-B373-CA044B7303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75FED65-CE1D-0AD6-FAFC-FE07FF39E95A}"/>
              </a:ext>
            </a:extLst>
          </p:cNvPr>
          <p:cNvSpPr>
            <a:spLocks noGrp="1"/>
          </p:cNvSpPr>
          <p:nvPr>
            <p:ph type="title"/>
          </p:nvPr>
        </p:nvSpPr>
        <p:spPr>
          <a:xfrm>
            <a:off x="5181601" y="634946"/>
            <a:ext cx="6368142" cy="1450757"/>
          </a:xfrm>
        </p:spPr>
        <p:txBody>
          <a:bodyPr vert="horz" lIns="91440" tIns="45720" rIns="91440" bIns="45720" rtlCol="0" anchor="b">
            <a:normAutofit/>
          </a:bodyPr>
          <a:lstStyle/>
          <a:p>
            <a:pPr eaLnBrk="1" hangingPunct="1"/>
            <a:r>
              <a:rPr lang="en-US" dirty="0">
                <a:solidFill>
                  <a:schemeClr val="tx1">
                    <a:lumMod val="75000"/>
                    <a:lumOff val="25000"/>
                  </a:schemeClr>
                </a:solidFill>
              </a:rPr>
              <a:t>Educator Equity </a:t>
            </a:r>
            <a:br>
              <a:rPr lang="en-US" dirty="0">
                <a:solidFill>
                  <a:schemeClr val="tx1">
                    <a:lumMod val="75000"/>
                    <a:lumOff val="25000"/>
                  </a:schemeClr>
                </a:solidFill>
              </a:rPr>
            </a:br>
            <a:r>
              <a:rPr lang="en-US" dirty="0">
                <a:solidFill>
                  <a:schemeClr val="tx1">
                    <a:lumMod val="75000"/>
                    <a:lumOff val="25000"/>
                  </a:schemeClr>
                </a:solidFill>
              </a:rPr>
              <a:t>Data Question (2)</a:t>
            </a:r>
          </a:p>
        </p:txBody>
      </p:sp>
      <p:sp>
        <p:nvSpPr>
          <p:cNvPr id="3" name="Content Placeholder 2">
            <a:extLst>
              <a:ext uri="{FF2B5EF4-FFF2-40B4-BE49-F238E27FC236}">
                <a16:creationId xmlns:a16="http://schemas.microsoft.com/office/drawing/2014/main" id="{9FD2661D-22B5-2594-DDDF-82906C820E6D}"/>
              </a:ext>
            </a:extLst>
          </p:cNvPr>
          <p:cNvSpPr>
            <a:spLocks noGrp="1"/>
          </p:cNvSpPr>
          <p:nvPr>
            <p:ph sz="half" idx="1"/>
          </p:nvPr>
        </p:nvSpPr>
        <p:spPr>
          <a:xfrm>
            <a:off x="5181601" y="2198914"/>
            <a:ext cx="6368142" cy="3670180"/>
          </a:xfrm>
        </p:spPr>
        <p:txBody>
          <a:bodyPr vert="horz" lIns="0" tIns="45720" rIns="0" bIns="45720" rtlCol="0">
            <a:normAutofit/>
          </a:bodyPr>
          <a:lstStyle/>
          <a:p>
            <a:pPr marL="0" indent="0" eaLnBrk="1" hangingPunct="1">
              <a:lnSpc>
                <a:spcPct val="90000"/>
              </a:lnSpc>
              <a:buClr>
                <a:schemeClr val="accent1"/>
              </a:buClr>
              <a:buFont typeface="Calibri" panose="020F0502020204030204" pitchFamily="34" charset="0"/>
              <a:buNone/>
            </a:pPr>
            <a:r>
              <a:rPr lang="en-US" b="1" dirty="0">
                <a:solidFill>
                  <a:schemeClr val="tx1">
                    <a:lumMod val="75000"/>
                    <a:lumOff val="25000"/>
                  </a:schemeClr>
                </a:solidFill>
              </a:rPr>
              <a:t>Key Questions:</a:t>
            </a:r>
          </a:p>
          <a:p>
            <a:pPr marL="342900" marR="0" lvl="0" indent="-342900" eaLnBrk="1" hangingPunct="1">
              <a:lnSpc>
                <a:spcPct val="90000"/>
              </a:lnSpc>
              <a:spcBef>
                <a:spcPts val="0"/>
              </a:spcBef>
              <a:buClr>
                <a:schemeClr val="accent1"/>
              </a:buClr>
              <a:buFont typeface="Calibri" panose="020F0502020204030204" pitchFamily="34" charset="0"/>
              <a:buAutoNum type="arabicPeriod"/>
            </a:pPr>
            <a:r>
              <a:rPr lang="en-US" dirty="0">
                <a:solidFill>
                  <a:schemeClr val="tx1">
                    <a:lumMod val="75000"/>
                    <a:lumOff val="25000"/>
                  </a:schemeClr>
                </a:solidFill>
                <a:effectLst/>
              </a:rPr>
              <a:t>Are schools with a higher percentage of low-income students taught at a higher rate by ineffective, out-of-field, or inexperienced teachers?</a:t>
            </a:r>
          </a:p>
          <a:p>
            <a:pPr marL="342900" marR="0" lvl="0" indent="-342900" eaLnBrk="1" hangingPunct="1">
              <a:lnSpc>
                <a:spcPct val="90000"/>
              </a:lnSpc>
              <a:spcBef>
                <a:spcPts val="0"/>
              </a:spcBef>
              <a:buClr>
                <a:schemeClr val="accent1"/>
              </a:buClr>
              <a:buFont typeface="Calibri" panose="020F0502020204030204" pitchFamily="34" charset="0"/>
              <a:buAutoNum type="arabicPeriod"/>
            </a:pPr>
            <a:r>
              <a:rPr lang="en-US" dirty="0">
                <a:solidFill>
                  <a:schemeClr val="tx1">
                    <a:lumMod val="75000"/>
                    <a:lumOff val="25000"/>
                  </a:schemeClr>
                </a:solidFill>
                <a:effectLst/>
              </a:rPr>
              <a:t>Are schools with a higher percentage of minority students taught at a higher rate by ineffective, out-of-field, or inexperienced teachers?</a:t>
            </a:r>
          </a:p>
          <a:p>
            <a:pPr marL="0" marR="0" lvl="0" indent="0" eaLnBrk="1" hangingPunct="1">
              <a:lnSpc>
                <a:spcPct val="90000"/>
              </a:lnSpc>
              <a:spcBef>
                <a:spcPts val="0"/>
              </a:spcBef>
              <a:spcAft>
                <a:spcPts val="1200"/>
              </a:spcAft>
              <a:buClr>
                <a:schemeClr val="accent1"/>
              </a:buClr>
              <a:buFont typeface="Calibri" panose="020F0502020204030204" pitchFamily="34" charset="0"/>
              <a:buNone/>
            </a:pPr>
            <a:endParaRPr lang="en-US" dirty="0">
              <a:solidFill>
                <a:schemeClr val="tx1">
                  <a:lumMod val="75000"/>
                  <a:lumOff val="25000"/>
                </a:schemeClr>
              </a:solidFill>
            </a:endParaRPr>
          </a:p>
          <a:p>
            <a:pPr marL="0" indent="0" eaLnBrk="1" hangingPunct="1">
              <a:lnSpc>
                <a:spcPct val="90000"/>
              </a:lnSpc>
              <a:buClr>
                <a:schemeClr val="accent1"/>
              </a:buClr>
              <a:buFont typeface="Calibri" panose="020F0502020204030204" pitchFamily="34" charset="0"/>
              <a:buNone/>
            </a:pPr>
            <a:endParaRPr lang="en-US" dirty="0">
              <a:solidFill>
                <a:schemeClr val="tx1">
                  <a:lumMod val="75000"/>
                  <a:lumOff val="25000"/>
                </a:schemeClr>
              </a:solidFill>
            </a:endParaRPr>
          </a:p>
        </p:txBody>
      </p:sp>
      <p:pic>
        <p:nvPicPr>
          <p:cNvPr id="7" name="Content Placeholder 6">
            <a:extLst>
              <a:ext uri="{FF2B5EF4-FFF2-40B4-BE49-F238E27FC236}">
                <a16:creationId xmlns:a16="http://schemas.microsoft.com/office/drawing/2014/main" id="{2DF9A6DE-3759-5080-A013-A7FDF45886B3}"/>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20" y="-12128"/>
            <a:ext cx="4654276" cy="6870127"/>
          </a:xfrm>
          <a:prstGeom prst="rect">
            <a:avLst/>
          </a:prstGeom>
        </p:spPr>
      </p:pic>
      <p:sp>
        <p:nvSpPr>
          <p:cNvPr id="4" name="Slide Number Placeholder 3">
            <a:extLst>
              <a:ext uri="{FF2B5EF4-FFF2-40B4-BE49-F238E27FC236}">
                <a16:creationId xmlns:a16="http://schemas.microsoft.com/office/drawing/2014/main" id="{5F6CE7BD-B798-2231-7016-C6A53A26B3EA}"/>
              </a:ext>
            </a:extLst>
          </p:cNvPr>
          <p:cNvSpPr>
            <a:spLocks noGrp="1"/>
          </p:cNvSpPr>
          <p:nvPr>
            <p:ph type="sldNum" sz="quarter" idx="12"/>
          </p:nvPr>
        </p:nvSpPr>
        <p:spPr>
          <a:xfrm>
            <a:off x="9900458" y="6459785"/>
            <a:ext cx="1312025" cy="365125"/>
          </a:xfrm>
        </p:spPr>
        <p:txBody>
          <a:bodyPr vert="horz" lIns="91440" tIns="45720" rIns="91440" bIns="45720" rtlCol="0" anchor="ctr">
            <a:noAutofit/>
          </a:bodyPr>
          <a:lstStyle/>
          <a:p>
            <a:pPr marR="0" lvl="0" indent="0" fontAlgn="base">
              <a:spcBef>
                <a:spcPct val="0"/>
              </a:spcBef>
              <a:spcAft>
                <a:spcPts val="600"/>
              </a:spcAft>
              <a:buClrTx/>
              <a:buSzTx/>
              <a:buFontTx/>
              <a:buNone/>
              <a:tabLst/>
              <a:defRPr/>
            </a:pPr>
            <a:fld id="{4E637404-0BCF-4192-AEAE-F6A882F231C4}" type="slidenum">
              <a:rPr kumimoji="0" lang="en-US" altLang="en-US" b="0" i="0" u="none" strike="noStrike" cap="none" spc="0" normalizeH="0" baseline="0" noProof="0">
                <a:ln>
                  <a:noFill/>
                </a:ln>
                <a:solidFill>
                  <a:schemeClr val="tx1">
                    <a:lumMod val="75000"/>
                    <a:lumOff val="25000"/>
                  </a:schemeClr>
                </a:solidFill>
                <a:effectLst/>
                <a:uLnTx/>
                <a:uFillTx/>
                <a:latin typeface="+mn-lt"/>
              </a:rPr>
              <a:pPr marR="0" lvl="0" indent="0" fontAlgn="base">
                <a:spcBef>
                  <a:spcPct val="0"/>
                </a:spcBef>
                <a:spcAft>
                  <a:spcPts val="600"/>
                </a:spcAft>
                <a:buClrTx/>
                <a:buSzTx/>
                <a:buFontTx/>
                <a:buNone/>
                <a:tabLst/>
                <a:defRPr/>
              </a:pPr>
              <a:t>36</a:t>
            </a:fld>
            <a:endParaRPr kumimoji="0" lang="en-US" altLang="en-US" b="0" i="0" u="none" strike="noStrike" cap="none" spc="0" normalizeH="0" baseline="0" noProof="0" dirty="0">
              <a:ln>
                <a:noFill/>
              </a:ln>
              <a:solidFill>
                <a:schemeClr val="tx1">
                  <a:lumMod val="75000"/>
                  <a:lumOff val="25000"/>
                </a:schemeClr>
              </a:solidFill>
              <a:effectLst/>
              <a:uLnTx/>
              <a:uFillTx/>
              <a:latin typeface="+mn-lt"/>
            </a:endParaRPr>
          </a:p>
        </p:txBody>
      </p:sp>
    </p:spTree>
    <p:extLst>
      <p:ext uri="{BB962C8B-B14F-4D97-AF65-F5344CB8AC3E}">
        <p14:creationId xmlns:p14="http://schemas.microsoft.com/office/powerpoint/2010/main" val="2522870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FCD5-BEB8-DD41-E0EA-DC8D2D1C1004}"/>
              </a:ext>
            </a:extLst>
          </p:cNvPr>
          <p:cNvSpPr>
            <a:spLocks noGrp="1"/>
          </p:cNvSpPr>
          <p:nvPr>
            <p:ph type="title"/>
          </p:nvPr>
        </p:nvSpPr>
        <p:spPr>
          <a:xfrm>
            <a:off x="1096963" y="287338"/>
            <a:ext cx="10058400" cy="1449387"/>
          </a:xfrm>
        </p:spPr>
        <p:txBody>
          <a:bodyPr>
            <a:noAutofit/>
          </a:bodyPr>
          <a:lstStyle/>
          <a:p>
            <a:r>
              <a:rPr lang="en-US" sz="3600" dirty="0"/>
              <a:t>Supporting Effective Instruction 05: Alignment, Academic Standards, and Professional Development Coordination (1)</a:t>
            </a:r>
          </a:p>
        </p:txBody>
      </p:sp>
      <p:sp>
        <p:nvSpPr>
          <p:cNvPr id="3" name="Content Placeholder 2">
            <a:extLst>
              <a:ext uri="{FF2B5EF4-FFF2-40B4-BE49-F238E27FC236}">
                <a16:creationId xmlns:a16="http://schemas.microsoft.com/office/drawing/2014/main" id="{F39E19BD-D065-8839-3568-BC60D9BB66BC}"/>
              </a:ext>
            </a:extLst>
          </p:cNvPr>
          <p:cNvSpPr>
            <a:spLocks noGrp="1"/>
          </p:cNvSpPr>
          <p:nvPr>
            <p:ph idx="1"/>
          </p:nvPr>
        </p:nvSpPr>
        <p:spPr>
          <a:xfrm>
            <a:off x="1096963" y="1846263"/>
            <a:ext cx="10058400" cy="4354512"/>
          </a:xfrm>
        </p:spPr>
        <p:txBody>
          <a:bodyPr/>
          <a:lstStyle/>
          <a:p>
            <a:pPr marL="0" lvl="0" indent="0">
              <a:buNone/>
            </a:pPr>
            <a:r>
              <a:rPr lang="en-US" dirty="0"/>
              <a:t>Title II activities shall be aligned to challenging state academic standards.</a:t>
            </a:r>
          </a:p>
          <a:p>
            <a:pPr marL="0" lvl="0" indent="0" algn="r">
              <a:buNone/>
            </a:pPr>
            <a:r>
              <a:rPr lang="en-US" dirty="0"/>
              <a:t>20 </a:t>
            </a:r>
            <a:r>
              <a:rPr lang="en-US" i="1" dirty="0"/>
              <a:t>U.S.C. </a:t>
            </a:r>
            <a:r>
              <a:rPr lang="en-US" dirty="0"/>
              <a:t>Section 6612(b)(2)(A)</a:t>
            </a:r>
          </a:p>
          <a:p>
            <a:pPr marL="0" lvl="0" indent="0">
              <a:buNone/>
            </a:pPr>
            <a:r>
              <a:rPr lang="en-US" dirty="0"/>
              <a:t>The LEA shall coordinate activities with other related strategies, programs, and activities being conducted in the community.</a:t>
            </a:r>
          </a:p>
          <a:p>
            <a:pPr marL="0" lvl="0" indent="0" algn="r">
              <a:buNone/>
            </a:pPr>
            <a:r>
              <a:rPr lang="en-US" dirty="0"/>
              <a:t>20 </a:t>
            </a:r>
            <a:r>
              <a:rPr lang="en-US" i="1" dirty="0"/>
              <a:t>U.S.C</a:t>
            </a:r>
            <a:r>
              <a:rPr lang="en-US" dirty="0"/>
              <a:t>. Section 6612(b)(3)(C)</a:t>
            </a:r>
          </a:p>
          <a:p>
            <a:pPr marL="0" lvl="0" indent="0">
              <a:buNone/>
            </a:pPr>
            <a:r>
              <a:rPr lang="en-US" dirty="0"/>
              <a:t>The LEA will coordinate PD activities intended to support effective instruction with PD activities provided through other federal, state, and local programs. </a:t>
            </a:r>
          </a:p>
          <a:p>
            <a:pPr marL="0" lvl="0" indent="0" algn="r">
              <a:buNone/>
            </a:pPr>
            <a:r>
              <a:rPr lang="en-US" dirty="0"/>
              <a:t>20 </a:t>
            </a:r>
            <a:r>
              <a:rPr lang="en-US" i="1" dirty="0"/>
              <a:t>U.S.C. </a:t>
            </a:r>
            <a:r>
              <a:rPr lang="en-US" dirty="0"/>
              <a:t>Section 6612(b)(2)(F)</a:t>
            </a:r>
          </a:p>
          <a:p>
            <a:endParaRPr lang="en-US" dirty="0"/>
          </a:p>
        </p:txBody>
      </p:sp>
      <p:sp>
        <p:nvSpPr>
          <p:cNvPr id="4" name="Slide Number Placeholder 3">
            <a:extLst>
              <a:ext uri="{FF2B5EF4-FFF2-40B4-BE49-F238E27FC236}">
                <a16:creationId xmlns:a16="http://schemas.microsoft.com/office/drawing/2014/main" id="{BB93D7B9-6DBD-3A6E-6B37-B865E6FF4169}"/>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37</a:t>
            </a:fld>
            <a:endParaRPr lang="en-US" altLang="en-US"/>
          </a:p>
        </p:txBody>
      </p:sp>
    </p:spTree>
    <p:extLst>
      <p:ext uri="{BB962C8B-B14F-4D97-AF65-F5344CB8AC3E}">
        <p14:creationId xmlns:p14="http://schemas.microsoft.com/office/powerpoint/2010/main" val="14617443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5DB7D8-B836-4E14-B60E-87E952B27E7A}"/>
              </a:ext>
            </a:extLst>
          </p:cNvPr>
          <p:cNvSpPr>
            <a:spLocks noGrp="1"/>
          </p:cNvSpPr>
          <p:nvPr>
            <p:ph type="title"/>
          </p:nvPr>
        </p:nvSpPr>
        <p:spPr/>
        <p:txBody>
          <a:bodyPr>
            <a:noAutofit/>
          </a:bodyPr>
          <a:lstStyle/>
          <a:p>
            <a:r>
              <a:rPr lang="en-US" sz="3600" dirty="0"/>
              <a:t>Supporting Effective Instruction 05: Alignment, Academic Standards, and Professional Development Coordination (2)</a:t>
            </a:r>
          </a:p>
        </p:txBody>
      </p:sp>
      <p:sp>
        <p:nvSpPr>
          <p:cNvPr id="3" name="Content Placeholder 2">
            <a:extLst>
              <a:ext uri="{FF2B5EF4-FFF2-40B4-BE49-F238E27FC236}">
                <a16:creationId xmlns:a16="http://schemas.microsoft.com/office/drawing/2014/main" id="{F39E19BD-D065-8839-3568-BC60D9BB66BC}"/>
              </a:ext>
            </a:extLst>
          </p:cNvPr>
          <p:cNvSpPr>
            <a:spLocks noGrp="1"/>
          </p:cNvSpPr>
          <p:nvPr>
            <p:ph idx="1"/>
          </p:nvPr>
        </p:nvSpPr>
        <p:spPr/>
        <p:txBody>
          <a:bodyPr/>
          <a:lstStyle/>
          <a:p>
            <a:pPr marL="0" indent="0">
              <a:lnSpc>
                <a:spcPct val="100000"/>
              </a:lnSpc>
              <a:spcBef>
                <a:spcPts val="0"/>
              </a:spcBef>
              <a:spcAft>
                <a:spcPts val="1200"/>
              </a:spcAft>
              <a:buNone/>
            </a:pPr>
            <a:r>
              <a:rPr lang="en-US" sz="2600" b="1" dirty="0">
                <a:solidFill>
                  <a:srgbClr val="000000"/>
                </a:solidFill>
              </a:rPr>
              <a:t>Evidence Requests</a:t>
            </a:r>
            <a:endParaRPr lang="en-US" sz="2600" b="1" dirty="0">
              <a:solidFill>
                <a:srgbClr val="000000"/>
              </a:solidFill>
              <a:cs typeface="Arial"/>
            </a:endParaRPr>
          </a:p>
          <a:p>
            <a:pPr marL="0" indent="0">
              <a:lnSpc>
                <a:spcPct val="100000"/>
              </a:lnSpc>
              <a:spcBef>
                <a:spcPts val="0"/>
              </a:spcBef>
              <a:spcAft>
                <a:spcPts val="1200"/>
              </a:spcAft>
              <a:buNone/>
            </a:pPr>
            <a:r>
              <a:rPr lang="en-US" sz="2600" b="1" dirty="0">
                <a:solidFill>
                  <a:srgbClr val="000000"/>
                </a:solidFill>
                <a:cs typeface="Times New Roman"/>
              </a:rPr>
              <a:t>PD Planning Documents</a:t>
            </a:r>
          </a:p>
          <a:p>
            <a:pPr marL="0" marR="0" indent="0">
              <a:lnSpc>
                <a:spcPct val="100000"/>
              </a:lnSpc>
              <a:spcBef>
                <a:spcPts val="0"/>
              </a:spcBef>
              <a:spcAft>
                <a:spcPts val="1200"/>
              </a:spcAft>
              <a:buNone/>
            </a:pPr>
            <a:r>
              <a:rPr lang="en-US" sz="2600" dirty="0">
                <a:solidFill>
                  <a:srgbClr val="000000"/>
                </a:solidFill>
                <a:cs typeface="Times New Roman"/>
              </a:rPr>
              <a:t>Description:		Provide documentation of PD planning.</a:t>
            </a:r>
          </a:p>
          <a:p>
            <a:pPr marL="0" indent="0">
              <a:lnSpc>
                <a:spcPct val="100000"/>
              </a:lnSpc>
              <a:spcBef>
                <a:spcPts val="0"/>
              </a:spcBef>
              <a:spcAft>
                <a:spcPts val="1200"/>
              </a:spcAft>
              <a:buNone/>
            </a:pPr>
            <a:r>
              <a:rPr lang="en-US" sz="2600" dirty="0">
                <a:solidFill>
                  <a:srgbClr val="000000"/>
                </a:solidFill>
                <a:cs typeface="Times New Roman"/>
              </a:rPr>
              <a:t>Item Instructions:</a:t>
            </a:r>
            <a:r>
              <a:rPr lang="en-US" sz="2600" dirty="0">
                <a:solidFill>
                  <a:srgbClr val="000000"/>
                </a:solidFill>
                <a:effectLst/>
                <a:ea typeface="Calibri" panose="020F0502020204030204" pitchFamily="34" charset="0"/>
                <a:cs typeface="Times New Roman"/>
              </a:rPr>
              <a:t>	</a:t>
            </a:r>
            <a:r>
              <a:rPr lang="en-US" sz="2600" dirty="0">
                <a:solidFill>
                  <a:srgbClr val="000000"/>
                </a:solidFill>
                <a:cs typeface="Times New Roman"/>
              </a:rPr>
              <a:t>Submit evidence of coordination with other 				related strategies, programs, and activities. 				Evidence may include agendas, meeting notes, 			lists of participants, presentations, documents 			shared during meetings, surveys (including 				survey and results), data, and feedback forms. </a:t>
            </a:r>
          </a:p>
          <a:p>
            <a:pPr marL="0" marR="0" indent="0">
              <a:spcBef>
                <a:spcPts val="0"/>
              </a:spcBef>
              <a:spcAft>
                <a:spcPts val="1200"/>
              </a:spcAft>
              <a:buNone/>
            </a:pPr>
            <a:endParaRPr lang="en-US" sz="1800" b="1" dirty="0">
              <a:cs typeface="Times New Roman"/>
            </a:endParaRPr>
          </a:p>
        </p:txBody>
      </p:sp>
      <p:sp>
        <p:nvSpPr>
          <p:cNvPr id="4" name="Slide Number Placeholder 3">
            <a:extLst>
              <a:ext uri="{FF2B5EF4-FFF2-40B4-BE49-F238E27FC236}">
                <a16:creationId xmlns:a16="http://schemas.microsoft.com/office/drawing/2014/main" id="{BB93D7B9-6DBD-3A6E-6B37-B865E6FF4169}"/>
              </a:ext>
            </a:extLst>
          </p:cNvPr>
          <p:cNvSpPr>
            <a:spLocks noGrp="1"/>
          </p:cNvSpPr>
          <p:nvPr>
            <p:ph type="sldNum" sz="quarter" idx="12"/>
          </p:nvPr>
        </p:nvSpPr>
        <p:spPr/>
        <p:txBody>
          <a:bodyPr/>
          <a:lstStyle/>
          <a:p>
            <a:fld id="{4E637404-0BCF-4192-AEAE-F6A882F231C4}" type="slidenum">
              <a:rPr lang="en-US" altLang="en-US" smtClean="0"/>
              <a:pPr/>
              <a:t>38</a:t>
            </a:fld>
            <a:endParaRPr lang="en-US" altLang="en-US"/>
          </a:p>
        </p:txBody>
      </p:sp>
    </p:spTree>
    <p:extLst>
      <p:ext uri="{BB962C8B-B14F-4D97-AF65-F5344CB8AC3E}">
        <p14:creationId xmlns:p14="http://schemas.microsoft.com/office/powerpoint/2010/main" val="3230346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A3E156-5B85-48B6-91A8-A122BB4455AE}"/>
              </a:ext>
            </a:extLst>
          </p:cNvPr>
          <p:cNvSpPr>
            <a:spLocks noGrp="1"/>
          </p:cNvSpPr>
          <p:nvPr>
            <p:ph type="title"/>
          </p:nvPr>
        </p:nvSpPr>
        <p:spPr/>
        <p:txBody>
          <a:bodyPr>
            <a:noAutofit/>
          </a:bodyPr>
          <a:lstStyle/>
          <a:p>
            <a:r>
              <a:rPr lang="en-US" sz="3600" dirty="0"/>
              <a:t>Supporting Effective Instruction 05: Alignment, Academic Standards, and Professional Development Coordination (3)</a:t>
            </a:r>
          </a:p>
        </p:txBody>
      </p:sp>
      <p:sp>
        <p:nvSpPr>
          <p:cNvPr id="3" name="Content Placeholder 2">
            <a:extLst>
              <a:ext uri="{FF2B5EF4-FFF2-40B4-BE49-F238E27FC236}">
                <a16:creationId xmlns:a16="http://schemas.microsoft.com/office/drawing/2014/main" id="{F39E19BD-D065-8839-3568-BC60D9BB66BC}"/>
              </a:ext>
            </a:extLst>
          </p:cNvPr>
          <p:cNvSpPr>
            <a:spLocks noGrp="1"/>
          </p:cNvSpPr>
          <p:nvPr>
            <p:ph idx="1"/>
          </p:nvPr>
        </p:nvSpPr>
        <p:spPr>
          <a:xfrm>
            <a:off x="1096963" y="1846263"/>
            <a:ext cx="10616816" cy="4354512"/>
          </a:xfrm>
        </p:spPr>
        <p:txBody>
          <a:bodyPr/>
          <a:lstStyle/>
          <a:p>
            <a:pPr marL="0" marR="0" indent="0">
              <a:lnSpc>
                <a:spcPct val="100000"/>
              </a:lnSpc>
              <a:spcBef>
                <a:spcPts val="0"/>
              </a:spcBef>
              <a:spcAft>
                <a:spcPts val="1200"/>
              </a:spcAft>
              <a:buNone/>
            </a:pPr>
            <a:r>
              <a:rPr lang="en-US" sz="2600" b="1" dirty="0">
                <a:solidFill>
                  <a:srgbClr val="000000"/>
                </a:solidFill>
                <a:effectLst/>
                <a:ea typeface="Times New Roman" panose="02020603050405020304" pitchFamily="18" charset="0"/>
                <a:cs typeface="Times New Roman"/>
              </a:rPr>
              <a:t>PD Records</a:t>
            </a:r>
            <a:endParaRPr lang="en-US" sz="2600" b="1" dirty="0">
              <a:solidFill>
                <a:srgbClr val="000000"/>
              </a:solidFill>
              <a:ea typeface="Times New Roman" panose="02020603050405020304" pitchFamily="18" charset="0"/>
              <a:cs typeface="Arial"/>
            </a:endParaRPr>
          </a:p>
          <a:p>
            <a:pPr marL="0" marR="0" indent="0">
              <a:lnSpc>
                <a:spcPct val="100000"/>
              </a:lnSpc>
              <a:spcBef>
                <a:spcPts val="0"/>
              </a:spcBef>
              <a:spcAft>
                <a:spcPts val="1200"/>
              </a:spcAft>
              <a:buNone/>
            </a:pPr>
            <a:r>
              <a:rPr lang="en-US" sz="2600" dirty="0">
                <a:solidFill>
                  <a:srgbClr val="000000"/>
                </a:solidFill>
                <a:effectLst/>
                <a:ea typeface="Calibri" panose="020F0502020204030204" pitchFamily="34" charset="0"/>
                <a:cs typeface="Times New Roman"/>
              </a:rPr>
              <a:t>Description:		Documentation of completed PD relevant to the 				program which may include, but is not limited to, 				agendas, calendars, certificates, sign-in sheets, 				minutes, and training materials.</a:t>
            </a:r>
          </a:p>
          <a:p>
            <a:pPr marL="0" indent="0">
              <a:lnSpc>
                <a:spcPct val="100000"/>
              </a:lnSpc>
              <a:spcBef>
                <a:spcPts val="0"/>
              </a:spcBef>
              <a:spcAft>
                <a:spcPts val="1200"/>
              </a:spcAft>
              <a:buNone/>
            </a:pPr>
            <a:r>
              <a:rPr lang="en-US" sz="2600" dirty="0">
                <a:solidFill>
                  <a:srgbClr val="000000"/>
                </a:solidFill>
                <a:effectLst/>
                <a:ea typeface="Calibri" panose="020F0502020204030204" pitchFamily="34" charset="0"/>
                <a:cs typeface="Times New Roman"/>
              </a:rPr>
              <a:t>Item Instructions:	</a:t>
            </a:r>
            <a:r>
              <a:rPr lang="en-US" sz="2600" dirty="0">
                <a:solidFill>
                  <a:srgbClr val="000000"/>
                </a:solidFill>
                <a:cs typeface="Times New Roman"/>
              </a:rPr>
              <a:t>Submit evidence of at least three completed PD 				activities for teachers, paraprofessionals, and 				administrators that are aligned to the state academic 			standards. Evidence may include agendas, meeting 			notes, lists of participants, presentations, etc.</a:t>
            </a:r>
            <a:r>
              <a:rPr lang="en-US" sz="2600" dirty="0">
                <a:solidFill>
                  <a:srgbClr val="000000"/>
                </a:solidFill>
                <a:effectLst/>
                <a:ea typeface="Calibri" panose="020F0502020204030204" pitchFamily="34" charset="0"/>
                <a:cs typeface="Times New Roman"/>
              </a:rPr>
              <a:t>	</a:t>
            </a:r>
            <a:endParaRPr lang="en-US" sz="2600" dirty="0">
              <a:solidFill>
                <a:srgbClr val="000000"/>
              </a:solidFill>
              <a:cs typeface="Times New Roman"/>
            </a:endParaRPr>
          </a:p>
        </p:txBody>
      </p:sp>
      <p:sp>
        <p:nvSpPr>
          <p:cNvPr id="4" name="Slide Number Placeholder 3">
            <a:extLst>
              <a:ext uri="{FF2B5EF4-FFF2-40B4-BE49-F238E27FC236}">
                <a16:creationId xmlns:a16="http://schemas.microsoft.com/office/drawing/2014/main" id="{BB93D7B9-6DBD-3A6E-6B37-B865E6FF4169}"/>
              </a:ext>
            </a:extLst>
          </p:cNvPr>
          <p:cNvSpPr>
            <a:spLocks noGrp="1"/>
          </p:cNvSpPr>
          <p:nvPr>
            <p:ph type="sldNum" sz="quarter" idx="12"/>
          </p:nvPr>
        </p:nvSpPr>
        <p:spPr/>
        <p:txBody>
          <a:bodyPr/>
          <a:lstStyle/>
          <a:p>
            <a:fld id="{4E637404-0BCF-4192-AEAE-F6A882F231C4}" type="slidenum">
              <a:rPr lang="en-US" altLang="en-US" smtClean="0"/>
              <a:pPr/>
              <a:t>39</a:t>
            </a:fld>
            <a:endParaRPr lang="en-US" altLang="en-US" dirty="0"/>
          </a:p>
        </p:txBody>
      </p:sp>
    </p:spTree>
    <p:extLst>
      <p:ext uri="{BB962C8B-B14F-4D97-AF65-F5344CB8AC3E}">
        <p14:creationId xmlns:p14="http://schemas.microsoft.com/office/powerpoint/2010/main" val="3281999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FF34BE1-3C3F-648C-0DBC-A7A2993A1207}"/>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Check In</a:t>
            </a:r>
          </a:p>
        </p:txBody>
      </p:sp>
      <p:sp>
        <p:nvSpPr>
          <p:cNvPr id="3" name="Content Placeholder 2">
            <a:extLst>
              <a:ext uri="{FF2B5EF4-FFF2-40B4-BE49-F238E27FC236}">
                <a16:creationId xmlns:a16="http://schemas.microsoft.com/office/drawing/2014/main" id="{35CCD2FE-A450-4CED-90F0-3352832C6C6E}"/>
              </a:ext>
            </a:extLst>
          </p:cNvPr>
          <p:cNvSpPr>
            <a:spLocks noGrp="1"/>
          </p:cNvSpPr>
          <p:nvPr>
            <p:ph idx="1"/>
          </p:nvPr>
        </p:nvSpPr>
        <p:spPr>
          <a:xfrm>
            <a:off x="4353376" y="605896"/>
            <a:ext cx="7346254" cy="5646208"/>
          </a:xfrm>
        </p:spPr>
        <p:txBody>
          <a:bodyPr anchor="ctr">
            <a:noAutofit/>
          </a:bodyPr>
          <a:lstStyle/>
          <a:p>
            <a:pPr marL="0" indent="0" rtl="0" fontAlgn="base">
              <a:lnSpc>
                <a:spcPct val="100000"/>
              </a:lnSpc>
              <a:spcBef>
                <a:spcPts val="0"/>
              </a:spcBef>
              <a:spcAft>
                <a:spcPts val="1200"/>
              </a:spcAft>
              <a:buNone/>
            </a:pPr>
            <a:r>
              <a:rPr lang="en-US" b="0" i="0" u="none" strike="noStrike" dirty="0">
                <a:effectLst/>
              </a:rPr>
              <a:t>Knowing who is in the room helps to ensure our presentation is tailored to your needs. Using the Poll feature, please share with us your experience with Federal Program Monitoring (FPM).</a:t>
            </a:r>
            <a:endParaRPr lang="en-US" b="0" i="0" dirty="0">
              <a:effectLst/>
            </a:endParaRPr>
          </a:p>
          <a:p>
            <a:pPr marL="0" indent="0" rtl="0" fontAlgn="base">
              <a:lnSpc>
                <a:spcPct val="100000"/>
              </a:lnSpc>
              <a:spcBef>
                <a:spcPts val="0"/>
              </a:spcBef>
              <a:spcAft>
                <a:spcPts val="1200"/>
              </a:spcAft>
              <a:buNone/>
            </a:pPr>
            <a:r>
              <a:rPr lang="en-US" b="1" i="0" u="none" strike="noStrike" dirty="0">
                <a:effectLst/>
              </a:rPr>
              <a:t>How many FPMs you have participated in?</a:t>
            </a:r>
            <a:endParaRPr lang="en-US" b="1" i="0" dirty="0">
              <a:effectLst/>
            </a:endParaRPr>
          </a:p>
          <a:p>
            <a:pPr marL="1143000" lvl="3" indent="-457200">
              <a:lnSpc>
                <a:spcPct val="100000"/>
              </a:lnSpc>
              <a:spcBef>
                <a:spcPts val="0"/>
              </a:spcBef>
              <a:spcAft>
                <a:spcPts val="0"/>
              </a:spcAft>
              <a:buFont typeface="+mj-lt"/>
              <a:buAutoNum type="alphaUcPeriod"/>
            </a:pPr>
            <a:r>
              <a:rPr lang="en-US" sz="2800" dirty="0"/>
              <a:t>T</a:t>
            </a:r>
            <a:r>
              <a:rPr lang="en-US" sz="2800" b="0" i="0" u="none" strike="noStrike" dirty="0">
                <a:effectLst/>
              </a:rPr>
              <a:t>his is my first</a:t>
            </a:r>
            <a:r>
              <a:rPr lang="en-US" sz="2800" b="0" i="0" dirty="0">
                <a:effectLst/>
              </a:rPr>
              <a:t>​</a:t>
            </a:r>
          </a:p>
          <a:p>
            <a:pPr marL="1143000" lvl="3" indent="-457200">
              <a:lnSpc>
                <a:spcPct val="100000"/>
              </a:lnSpc>
              <a:spcBef>
                <a:spcPts val="0"/>
              </a:spcBef>
              <a:spcAft>
                <a:spcPts val="0"/>
              </a:spcAft>
              <a:buFont typeface="+mj-lt"/>
              <a:buAutoNum type="alphaUcPeriod"/>
            </a:pPr>
            <a:r>
              <a:rPr lang="en-US" sz="2800" dirty="0"/>
              <a:t>1</a:t>
            </a:r>
          </a:p>
          <a:p>
            <a:pPr marL="1143000" lvl="3" indent="-457200">
              <a:lnSpc>
                <a:spcPct val="100000"/>
              </a:lnSpc>
              <a:spcBef>
                <a:spcPts val="0"/>
              </a:spcBef>
              <a:spcAft>
                <a:spcPts val="0"/>
              </a:spcAft>
              <a:buFont typeface="+mj-lt"/>
              <a:buAutoNum type="alphaUcPeriod"/>
            </a:pPr>
            <a:r>
              <a:rPr lang="en-US" sz="2800" b="0" i="0" dirty="0">
                <a:effectLst/>
              </a:rPr>
              <a:t>2</a:t>
            </a:r>
            <a:r>
              <a:rPr lang="en-US" sz="2800" b="0" i="0" dirty="0">
                <a:effectLst/>
                <a:cs typeface="Arial" panose="020B0604020202020204" pitchFamily="34" charset="0"/>
              </a:rPr>
              <a:t>–</a:t>
            </a:r>
            <a:r>
              <a:rPr lang="en-US" sz="2800" b="0" i="0" dirty="0">
                <a:effectLst/>
              </a:rPr>
              <a:t>4</a:t>
            </a:r>
          </a:p>
          <a:p>
            <a:pPr marL="1143000" lvl="3" indent="-457200">
              <a:lnSpc>
                <a:spcPct val="100000"/>
              </a:lnSpc>
              <a:spcBef>
                <a:spcPts val="0"/>
              </a:spcBef>
              <a:spcAft>
                <a:spcPts val="1200"/>
              </a:spcAft>
              <a:buFont typeface="+mj-lt"/>
              <a:buAutoNum type="alphaUcPeriod"/>
            </a:pPr>
            <a:r>
              <a:rPr lang="en-US" sz="2800" dirty="0"/>
              <a:t>5+</a:t>
            </a:r>
            <a:endParaRPr lang="en-US" sz="2800" b="0" i="0" dirty="0">
              <a:effectLst/>
            </a:endParaRPr>
          </a:p>
          <a:p>
            <a:pPr marL="0" indent="0">
              <a:buNone/>
            </a:pPr>
            <a:endParaRPr lang="en-US" dirty="0"/>
          </a:p>
        </p:txBody>
      </p:sp>
      <p:sp>
        <p:nvSpPr>
          <p:cNvPr id="4" name="Slide Number Placeholder 3">
            <a:extLst>
              <a:ext uri="{FF2B5EF4-FFF2-40B4-BE49-F238E27FC236}">
                <a16:creationId xmlns:a16="http://schemas.microsoft.com/office/drawing/2014/main" id="{1266AF36-69C2-35B3-6E23-CC50AEEBC713}"/>
              </a:ext>
            </a:extLst>
          </p:cNvPr>
          <p:cNvSpPr>
            <a:spLocks noGrp="1"/>
          </p:cNvSpPr>
          <p:nvPr>
            <p:ph type="sldNum" sz="quarter" idx="12"/>
          </p:nvPr>
        </p:nvSpPr>
        <p:spPr>
          <a:xfrm>
            <a:off x="10123055" y="6459785"/>
            <a:ext cx="1089428" cy="365125"/>
          </a:xfrm>
        </p:spPr>
        <p:txBody>
          <a:bodyPr>
            <a:noAutofit/>
          </a:bodyPr>
          <a:lstStyle/>
          <a:p>
            <a:pPr>
              <a:spcAft>
                <a:spcPts val="600"/>
              </a:spcAft>
            </a:pPr>
            <a:fld id="{4E637404-0BCF-4192-AEAE-F6A882F231C4}" type="slidenum">
              <a:rPr lang="en-US" altLang="en-US" smtClean="0">
                <a:solidFill>
                  <a:schemeClr val="tx2"/>
                </a:solidFill>
              </a:rPr>
              <a:pPr>
                <a:spcAft>
                  <a:spcPts val="600"/>
                </a:spcAft>
              </a:pPr>
              <a:t>4</a:t>
            </a:fld>
            <a:endParaRPr lang="en-US" altLang="en-US" dirty="0">
              <a:solidFill>
                <a:schemeClr val="tx2"/>
              </a:solidFill>
            </a:endParaRPr>
          </a:p>
        </p:txBody>
      </p:sp>
    </p:spTree>
    <p:extLst>
      <p:ext uri="{BB962C8B-B14F-4D97-AF65-F5344CB8AC3E}">
        <p14:creationId xmlns:p14="http://schemas.microsoft.com/office/powerpoint/2010/main" val="311461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15B46-02DB-ADD8-7A57-D0BCBAB0B745}"/>
              </a:ext>
            </a:extLst>
          </p:cNvPr>
          <p:cNvSpPr>
            <a:spLocks noGrp="1"/>
          </p:cNvSpPr>
          <p:nvPr>
            <p:ph type="title"/>
          </p:nvPr>
        </p:nvSpPr>
        <p:spPr>
          <a:xfrm>
            <a:off x="1066799" y="288601"/>
            <a:ext cx="10058400" cy="1450757"/>
          </a:xfrm>
        </p:spPr>
        <p:txBody>
          <a:bodyPr>
            <a:normAutofit/>
          </a:bodyPr>
          <a:lstStyle/>
          <a:p>
            <a:r>
              <a:rPr lang="en-US" sz="3600" dirty="0">
                <a:solidFill>
                  <a:schemeClr val="tx1"/>
                </a:solidFill>
              </a:rPr>
              <a:t>Supporting Effective Instruction 05: Professional Development Planning Documents Example</a:t>
            </a:r>
          </a:p>
        </p:txBody>
      </p:sp>
      <p:pic>
        <p:nvPicPr>
          <p:cNvPr id="8" name="Content Placeholder 7" descr="Example of Professional Development planning evidence submitted in the California Department of Education Monitoring Tool.">
            <a:extLst>
              <a:ext uri="{FF2B5EF4-FFF2-40B4-BE49-F238E27FC236}">
                <a16:creationId xmlns:a16="http://schemas.microsoft.com/office/drawing/2014/main" id="{CA3E7FC5-164D-6854-ADA8-4CC378B63CB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89262" y="1739358"/>
            <a:ext cx="9779431" cy="2105865"/>
          </a:xfrm>
        </p:spPr>
      </p:pic>
      <p:sp>
        <p:nvSpPr>
          <p:cNvPr id="9" name="Content Placeholder 8">
            <a:extLst>
              <a:ext uri="{FF2B5EF4-FFF2-40B4-BE49-F238E27FC236}">
                <a16:creationId xmlns:a16="http://schemas.microsoft.com/office/drawing/2014/main" id="{BBCBC293-2790-B5E5-8976-54AEF7B74952}"/>
              </a:ext>
            </a:extLst>
          </p:cNvPr>
          <p:cNvSpPr>
            <a:spLocks noGrp="1"/>
          </p:cNvSpPr>
          <p:nvPr>
            <p:ph sz="half" idx="2"/>
          </p:nvPr>
        </p:nvSpPr>
        <p:spPr>
          <a:xfrm>
            <a:off x="761216" y="3845223"/>
            <a:ext cx="10669567" cy="2164419"/>
          </a:xfrm>
        </p:spPr>
        <p:txBody>
          <a:bodyPr/>
          <a:lstStyle/>
          <a:p>
            <a:pPr>
              <a:lnSpc>
                <a:spcPct val="100000"/>
              </a:lnSpc>
              <a:spcBef>
                <a:spcPts val="0"/>
              </a:spcBef>
              <a:spcAft>
                <a:spcPts val="1200"/>
              </a:spcAft>
            </a:pPr>
            <a:r>
              <a:rPr lang="en-US" dirty="0">
                <a:solidFill>
                  <a:schemeClr val="tx1"/>
                </a:solidFill>
              </a:rPr>
              <a:t>PD planning evidence example submitted in the CMT.</a:t>
            </a:r>
          </a:p>
          <a:p>
            <a:pPr>
              <a:lnSpc>
                <a:spcPct val="100000"/>
              </a:lnSpc>
              <a:spcBef>
                <a:spcPts val="0"/>
              </a:spcBef>
              <a:spcAft>
                <a:spcPts val="1200"/>
              </a:spcAft>
            </a:pPr>
            <a:r>
              <a:rPr lang="en-US" dirty="0">
                <a:solidFill>
                  <a:schemeClr val="tx1"/>
                </a:solidFill>
              </a:rPr>
              <a:t>Submitted as one document that demonstrates coordination with other strategies, programs, and activities.</a:t>
            </a:r>
          </a:p>
          <a:p>
            <a:pPr>
              <a:lnSpc>
                <a:spcPct val="100000"/>
              </a:lnSpc>
              <a:spcBef>
                <a:spcPts val="0"/>
              </a:spcBef>
              <a:spcAft>
                <a:spcPts val="1200"/>
              </a:spcAft>
            </a:pPr>
            <a:r>
              <a:rPr lang="en-US" dirty="0">
                <a:solidFill>
                  <a:schemeClr val="tx1"/>
                </a:solidFill>
              </a:rPr>
              <a:t>Aligns to state academic standards.</a:t>
            </a:r>
          </a:p>
        </p:txBody>
      </p:sp>
      <p:sp>
        <p:nvSpPr>
          <p:cNvPr id="4" name="Slide Number Placeholder 3">
            <a:extLst>
              <a:ext uri="{FF2B5EF4-FFF2-40B4-BE49-F238E27FC236}">
                <a16:creationId xmlns:a16="http://schemas.microsoft.com/office/drawing/2014/main" id="{53EC0F35-AB44-0F01-FCD7-6F3C4F9F3BDD}"/>
              </a:ext>
            </a:extLst>
          </p:cNvPr>
          <p:cNvSpPr>
            <a:spLocks noGrp="1"/>
          </p:cNvSpPr>
          <p:nvPr>
            <p:ph type="sldNum" sz="quarter" idx="12"/>
          </p:nvPr>
        </p:nvSpPr>
        <p:spPr/>
        <p:txBody>
          <a:bodyPr/>
          <a:lstStyle/>
          <a:p>
            <a:fld id="{4E637404-0BCF-4192-AEAE-F6A882F231C4}" type="slidenum">
              <a:rPr lang="en-US" altLang="en-US" smtClean="0"/>
              <a:pPr/>
              <a:t>40</a:t>
            </a:fld>
            <a:endParaRPr lang="en-US" altLang="en-US" dirty="0"/>
          </a:p>
        </p:txBody>
      </p:sp>
    </p:spTree>
    <p:extLst>
      <p:ext uri="{BB962C8B-B14F-4D97-AF65-F5344CB8AC3E}">
        <p14:creationId xmlns:p14="http://schemas.microsoft.com/office/powerpoint/2010/main" val="1123213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B49EF58-0309-FDB3-6305-CE25AAB5CC43}"/>
              </a:ext>
            </a:extLst>
          </p:cNvPr>
          <p:cNvSpPr>
            <a:spLocks noGrp="1"/>
          </p:cNvSpPr>
          <p:nvPr>
            <p:ph type="title"/>
          </p:nvPr>
        </p:nvSpPr>
        <p:spPr>
          <a:xfrm>
            <a:off x="1097280" y="286603"/>
            <a:ext cx="10058400" cy="1450757"/>
          </a:xfrm>
        </p:spPr>
        <p:txBody>
          <a:bodyPr>
            <a:normAutofit fontScale="90000"/>
          </a:bodyPr>
          <a:lstStyle/>
          <a:p>
            <a:r>
              <a:rPr lang="en-US" dirty="0"/>
              <a:t>Supporting Effective Instruction 05: Professional Development Planning Example</a:t>
            </a:r>
          </a:p>
        </p:txBody>
      </p:sp>
      <p:sp>
        <p:nvSpPr>
          <p:cNvPr id="9" name="Content Placeholder 8">
            <a:extLst>
              <a:ext uri="{FF2B5EF4-FFF2-40B4-BE49-F238E27FC236}">
                <a16:creationId xmlns:a16="http://schemas.microsoft.com/office/drawing/2014/main" id="{C1DA93A5-9FEE-13D4-F544-578E50C97970}"/>
              </a:ext>
            </a:extLst>
          </p:cNvPr>
          <p:cNvSpPr>
            <a:spLocks noGrp="1"/>
          </p:cNvSpPr>
          <p:nvPr>
            <p:ph sz="half" idx="1"/>
          </p:nvPr>
        </p:nvSpPr>
        <p:spPr>
          <a:xfrm>
            <a:off x="1096963" y="1846263"/>
            <a:ext cx="7513636" cy="4387850"/>
          </a:xfrm>
        </p:spPr>
        <p:txBody>
          <a:bodyPr>
            <a:noAutofit/>
          </a:bodyPr>
          <a:lstStyle/>
          <a:p>
            <a:r>
              <a:rPr lang="en-US" noProof="0" dirty="0"/>
              <a:t>Science </a:t>
            </a:r>
            <a:r>
              <a:rPr lang="en-US" dirty="0"/>
              <a:t>Three</a:t>
            </a:r>
            <a:r>
              <a:rPr lang="en-US" noProof="0" dirty="0"/>
              <a:t>-year Plan</a:t>
            </a:r>
          </a:p>
          <a:p>
            <a:pPr lvl="0"/>
            <a:r>
              <a:rPr lang="en-US" noProof="0" dirty="0"/>
              <a:t>Curriculum and Instruction Master Calendar </a:t>
            </a:r>
          </a:p>
          <a:p>
            <a:pPr lvl="0"/>
            <a:r>
              <a:rPr lang="en-US" noProof="0" dirty="0"/>
              <a:t>Professional</a:t>
            </a:r>
            <a:r>
              <a:rPr lang="en-US" dirty="0"/>
              <a:t> L</a:t>
            </a:r>
            <a:r>
              <a:rPr lang="en-US" noProof="0" dirty="0"/>
              <a:t>earning implementation plan with indicators and training provided for each goal </a:t>
            </a:r>
            <a:endParaRPr lang="en-US" dirty="0"/>
          </a:p>
          <a:p>
            <a:pPr lvl="0"/>
            <a:r>
              <a:rPr lang="en-US" noProof="0" dirty="0"/>
              <a:t>Curriculum and Instruction meeting notes to create a Science Kick-off PD along with the agenda and handouts from the PD. Feedback from PD participants and the meeting notes from Curriculum and Instruction debriefing the PD to determine the next steps </a:t>
            </a:r>
            <a:endParaRPr lang="en-US" dirty="0"/>
          </a:p>
        </p:txBody>
      </p:sp>
      <p:pic>
        <p:nvPicPr>
          <p:cNvPr id="3" name="Content Placeholder 2">
            <a:extLst>
              <a:ext uri="{FF2B5EF4-FFF2-40B4-BE49-F238E27FC236}">
                <a16:creationId xmlns:a16="http://schemas.microsoft.com/office/drawing/2014/main" id="{4EF89C66-3A76-2725-7EE4-218668409EB0}"/>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0599" y="2651125"/>
            <a:ext cx="2865437" cy="2865437"/>
          </a:xfrm>
        </p:spPr>
      </p:pic>
      <p:sp>
        <p:nvSpPr>
          <p:cNvPr id="7" name="Slide Number Placeholder 6">
            <a:extLst>
              <a:ext uri="{FF2B5EF4-FFF2-40B4-BE49-F238E27FC236}">
                <a16:creationId xmlns:a16="http://schemas.microsoft.com/office/drawing/2014/main" id="{25642E47-E754-0A79-C862-6A502E3E7E62}"/>
              </a:ext>
            </a:extLst>
          </p:cNvPr>
          <p:cNvSpPr>
            <a:spLocks noGrp="1"/>
          </p:cNvSpPr>
          <p:nvPr>
            <p:ph type="sldNum" sz="quarter" idx="12"/>
          </p:nvPr>
        </p:nvSpPr>
        <p:spPr>
          <a:xfrm>
            <a:off x="9825038" y="6430963"/>
            <a:ext cx="1312862" cy="365125"/>
          </a:xfrm>
        </p:spPr>
        <p:txBody>
          <a:bodyPr>
            <a:noAutofit/>
          </a:bodyPr>
          <a:lstStyle/>
          <a:p>
            <a:fld id="{17AF7A2B-343F-48E0-93E4-6FA14D015882}" type="slidenum">
              <a:rPr lang="en-US" altLang="en-US" smtClean="0"/>
              <a:pPr/>
              <a:t>41</a:t>
            </a:fld>
            <a:endParaRPr lang="en-US" altLang="en-US" dirty="0"/>
          </a:p>
        </p:txBody>
      </p:sp>
    </p:spTree>
    <p:extLst>
      <p:ext uri="{BB962C8B-B14F-4D97-AF65-F5344CB8AC3E}">
        <p14:creationId xmlns:p14="http://schemas.microsoft.com/office/powerpoint/2010/main" val="435577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43253-24B3-7070-05B3-7FF9E7C218EC}"/>
              </a:ext>
            </a:extLst>
          </p:cNvPr>
          <p:cNvSpPr>
            <a:spLocks noGrp="1"/>
          </p:cNvSpPr>
          <p:nvPr>
            <p:ph type="title"/>
          </p:nvPr>
        </p:nvSpPr>
        <p:spPr>
          <a:xfrm>
            <a:off x="1097280" y="286603"/>
            <a:ext cx="10058400" cy="1450757"/>
          </a:xfrm>
        </p:spPr>
        <p:txBody>
          <a:bodyPr>
            <a:normAutofit/>
          </a:bodyPr>
          <a:lstStyle/>
          <a:p>
            <a:r>
              <a:rPr lang="en-US" sz="3600" dirty="0"/>
              <a:t>Supporting Effective Instruction 05: Professional Development Records Example (1)</a:t>
            </a:r>
          </a:p>
        </p:txBody>
      </p:sp>
      <p:sp>
        <p:nvSpPr>
          <p:cNvPr id="8" name="Content Placeholder 7">
            <a:extLst>
              <a:ext uri="{FF2B5EF4-FFF2-40B4-BE49-F238E27FC236}">
                <a16:creationId xmlns:a16="http://schemas.microsoft.com/office/drawing/2014/main" id="{184C14E1-FF48-D806-983F-C3E9EE2E395B}"/>
              </a:ext>
            </a:extLst>
          </p:cNvPr>
          <p:cNvSpPr>
            <a:spLocks noGrp="1"/>
          </p:cNvSpPr>
          <p:nvPr>
            <p:ph sz="half" idx="1"/>
          </p:nvPr>
        </p:nvSpPr>
        <p:spPr>
          <a:xfrm>
            <a:off x="1097278" y="1845733"/>
            <a:ext cx="4937760" cy="4388811"/>
          </a:xfrm>
        </p:spPr>
        <p:txBody>
          <a:bodyPr/>
          <a:lstStyle/>
          <a:p>
            <a:pPr>
              <a:lnSpc>
                <a:spcPct val="100000"/>
              </a:lnSpc>
              <a:spcBef>
                <a:spcPts val="0"/>
              </a:spcBef>
              <a:spcAft>
                <a:spcPts val="0"/>
              </a:spcAft>
            </a:pPr>
            <a:r>
              <a:rPr lang="en-US" dirty="0"/>
              <a:t>Cover Page</a:t>
            </a:r>
          </a:p>
          <a:p>
            <a:pPr>
              <a:lnSpc>
                <a:spcPct val="100000"/>
              </a:lnSpc>
              <a:spcBef>
                <a:spcPts val="0"/>
              </a:spcBef>
              <a:spcAft>
                <a:spcPts val="0"/>
              </a:spcAft>
            </a:pPr>
            <a:r>
              <a:rPr lang="en-US" dirty="0"/>
              <a:t>Balanced Literacy PD</a:t>
            </a:r>
          </a:p>
          <a:p>
            <a:pPr>
              <a:lnSpc>
                <a:spcPct val="100000"/>
              </a:lnSpc>
              <a:spcBef>
                <a:spcPts val="0"/>
              </a:spcBef>
              <a:spcAft>
                <a:spcPts val="0"/>
              </a:spcAft>
            </a:pPr>
            <a:r>
              <a:rPr lang="en-US" dirty="0"/>
              <a:t>Agenda</a:t>
            </a:r>
          </a:p>
          <a:p>
            <a:pPr>
              <a:lnSpc>
                <a:spcPct val="100000"/>
              </a:lnSpc>
              <a:spcBef>
                <a:spcPts val="0"/>
              </a:spcBef>
              <a:spcAft>
                <a:spcPts val="0"/>
              </a:spcAft>
            </a:pPr>
            <a:r>
              <a:rPr lang="en-US" dirty="0"/>
              <a:t>Sign in </a:t>
            </a:r>
          </a:p>
          <a:p>
            <a:pPr>
              <a:lnSpc>
                <a:spcPct val="100000"/>
              </a:lnSpc>
              <a:spcBef>
                <a:spcPts val="0"/>
              </a:spcBef>
              <a:spcAft>
                <a:spcPts val="0"/>
              </a:spcAft>
            </a:pPr>
            <a:r>
              <a:rPr lang="en-US" dirty="0"/>
              <a:t>Presentation Slides</a:t>
            </a:r>
          </a:p>
          <a:p>
            <a:pPr>
              <a:lnSpc>
                <a:spcPct val="100000"/>
              </a:lnSpc>
              <a:spcBef>
                <a:spcPts val="0"/>
              </a:spcBef>
              <a:spcAft>
                <a:spcPts val="0"/>
              </a:spcAft>
            </a:pPr>
            <a:r>
              <a:rPr lang="en-US" dirty="0"/>
              <a:t>Handouts</a:t>
            </a:r>
          </a:p>
          <a:p>
            <a:pPr>
              <a:lnSpc>
                <a:spcPct val="100000"/>
              </a:lnSpc>
              <a:spcBef>
                <a:spcPts val="0"/>
              </a:spcBef>
              <a:spcAft>
                <a:spcPts val="0"/>
              </a:spcAft>
            </a:pPr>
            <a:r>
              <a:rPr lang="en-US" dirty="0"/>
              <a:t>Exit Ticket for participants</a:t>
            </a:r>
          </a:p>
          <a:p>
            <a:pPr>
              <a:lnSpc>
                <a:spcPct val="100000"/>
              </a:lnSpc>
              <a:spcBef>
                <a:spcPts val="0"/>
              </a:spcBef>
              <a:spcAft>
                <a:spcPts val="0"/>
              </a:spcAft>
            </a:pPr>
            <a:r>
              <a:rPr lang="en-US" dirty="0"/>
              <a:t>Data from Exit Tickets</a:t>
            </a:r>
          </a:p>
          <a:p>
            <a:endParaRPr lang="en-US" dirty="0"/>
          </a:p>
        </p:txBody>
      </p:sp>
      <p:sp>
        <p:nvSpPr>
          <p:cNvPr id="9" name="Content Placeholder 8">
            <a:extLst>
              <a:ext uri="{FF2B5EF4-FFF2-40B4-BE49-F238E27FC236}">
                <a16:creationId xmlns:a16="http://schemas.microsoft.com/office/drawing/2014/main" id="{4694A108-A631-1D7A-6C67-E106E00B1C71}"/>
              </a:ext>
            </a:extLst>
          </p:cNvPr>
          <p:cNvSpPr>
            <a:spLocks noGrp="1"/>
          </p:cNvSpPr>
          <p:nvPr>
            <p:ph sz="half" idx="2"/>
          </p:nvPr>
        </p:nvSpPr>
        <p:spPr>
          <a:xfrm>
            <a:off x="6217920" y="1845734"/>
            <a:ext cx="4937760" cy="4388809"/>
          </a:xfrm>
        </p:spPr>
        <p:txBody>
          <a:bodyPr/>
          <a:lstStyle/>
          <a:p>
            <a:pPr>
              <a:lnSpc>
                <a:spcPct val="100000"/>
              </a:lnSpc>
              <a:spcBef>
                <a:spcPts val="0"/>
              </a:spcBef>
              <a:spcAft>
                <a:spcPts val="1200"/>
              </a:spcAft>
            </a:pPr>
            <a:r>
              <a:rPr lang="en-US" dirty="0"/>
              <a:t>This LEA created a cover page indicating the set of documents uploaded in this one upload.</a:t>
            </a:r>
          </a:p>
          <a:p>
            <a:pPr>
              <a:lnSpc>
                <a:spcPct val="100000"/>
              </a:lnSpc>
              <a:spcBef>
                <a:spcPts val="0"/>
              </a:spcBef>
              <a:spcAft>
                <a:spcPts val="1200"/>
              </a:spcAft>
            </a:pPr>
            <a:r>
              <a:rPr lang="en-US" dirty="0"/>
              <a:t>Upload was about 20 pages.</a:t>
            </a:r>
          </a:p>
          <a:p>
            <a:pPr>
              <a:lnSpc>
                <a:spcPct val="100000"/>
              </a:lnSpc>
              <a:spcBef>
                <a:spcPts val="0"/>
              </a:spcBef>
              <a:spcAft>
                <a:spcPts val="1200"/>
              </a:spcAft>
            </a:pPr>
            <a:r>
              <a:rPr lang="en-US" dirty="0"/>
              <a:t>One of three sets for professional develop records provided.</a:t>
            </a:r>
          </a:p>
          <a:p>
            <a:pPr>
              <a:lnSpc>
                <a:spcPct val="100000"/>
              </a:lnSpc>
              <a:spcBef>
                <a:spcPts val="0"/>
              </a:spcBef>
              <a:spcAft>
                <a:spcPts val="1200"/>
              </a:spcAft>
            </a:pPr>
            <a:r>
              <a:rPr lang="en-US" dirty="0"/>
              <a:t>Every LEA is unique and this may not reflect your process.</a:t>
            </a:r>
          </a:p>
        </p:txBody>
      </p:sp>
      <p:sp>
        <p:nvSpPr>
          <p:cNvPr id="7" name="Slide Number Placeholder 6">
            <a:extLst>
              <a:ext uri="{FF2B5EF4-FFF2-40B4-BE49-F238E27FC236}">
                <a16:creationId xmlns:a16="http://schemas.microsoft.com/office/drawing/2014/main" id="{82B0FF55-506C-6352-5515-D40B4D664399}"/>
              </a:ext>
            </a:extLst>
          </p:cNvPr>
          <p:cNvSpPr>
            <a:spLocks noGrp="1"/>
          </p:cNvSpPr>
          <p:nvPr>
            <p:ph type="sldNum" sz="quarter" idx="12"/>
          </p:nvPr>
        </p:nvSpPr>
        <p:spPr>
          <a:xfrm>
            <a:off x="9825038" y="6430963"/>
            <a:ext cx="1312862" cy="365125"/>
          </a:xfrm>
        </p:spPr>
        <p:txBody>
          <a:bodyPr/>
          <a:lstStyle/>
          <a:p>
            <a:fld id="{17AF7A2B-343F-48E0-93E4-6FA14D015882}" type="slidenum">
              <a:rPr lang="en-US" altLang="en-US" smtClean="0"/>
              <a:pPr/>
              <a:t>42</a:t>
            </a:fld>
            <a:endParaRPr lang="en-US" altLang="en-US"/>
          </a:p>
        </p:txBody>
      </p:sp>
    </p:spTree>
    <p:extLst>
      <p:ext uri="{BB962C8B-B14F-4D97-AF65-F5344CB8AC3E}">
        <p14:creationId xmlns:p14="http://schemas.microsoft.com/office/powerpoint/2010/main" val="3277129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787535-39A3-14E7-AC32-81BE8AE14818}"/>
              </a:ext>
            </a:extLst>
          </p:cNvPr>
          <p:cNvSpPr>
            <a:spLocks noGrp="1"/>
          </p:cNvSpPr>
          <p:nvPr>
            <p:ph type="title"/>
          </p:nvPr>
        </p:nvSpPr>
        <p:spPr>
          <a:xfrm>
            <a:off x="1097280" y="286603"/>
            <a:ext cx="10058400" cy="1450757"/>
          </a:xfrm>
        </p:spPr>
        <p:txBody>
          <a:bodyPr>
            <a:normAutofit/>
          </a:bodyPr>
          <a:lstStyle/>
          <a:p>
            <a:r>
              <a:rPr lang="en-US" sz="3600" dirty="0"/>
              <a:t>Supporting Effective Instruction 05: Professional Development Records Example (2)</a:t>
            </a:r>
          </a:p>
        </p:txBody>
      </p:sp>
      <p:pic>
        <p:nvPicPr>
          <p:cNvPr id="10" name="Content Placeholder 9" descr="Example of a Professional Development  record that was submitted in the California Department of Education Monitoring Tool. ">
            <a:extLst>
              <a:ext uri="{FF2B5EF4-FFF2-40B4-BE49-F238E27FC236}">
                <a16:creationId xmlns:a16="http://schemas.microsoft.com/office/drawing/2014/main" id="{6F8235FE-029B-D7C8-CFA2-AE0E2EB3140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49718" y="1919736"/>
            <a:ext cx="9092564" cy="2945043"/>
          </a:xfrm>
        </p:spPr>
      </p:pic>
      <p:sp>
        <p:nvSpPr>
          <p:cNvPr id="8" name="Content Placeholder 7">
            <a:extLst>
              <a:ext uri="{FF2B5EF4-FFF2-40B4-BE49-F238E27FC236}">
                <a16:creationId xmlns:a16="http://schemas.microsoft.com/office/drawing/2014/main" id="{05837121-3E7D-DA72-1B1A-0C2AF1C976DA}"/>
              </a:ext>
            </a:extLst>
          </p:cNvPr>
          <p:cNvSpPr>
            <a:spLocks noGrp="1"/>
          </p:cNvSpPr>
          <p:nvPr>
            <p:ph sz="half" idx="2"/>
          </p:nvPr>
        </p:nvSpPr>
        <p:spPr>
          <a:xfrm>
            <a:off x="1097278" y="4098483"/>
            <a:ext cx="10058402" cy="2144375"/>
          </a:xfrm>
        </p:spPr>
        <p:txBody>
          <a:bodyPr anchor="b"/>
          <a:lstStyle/>
          <a:p>
            <a:pPr>
              <a:lnSpc>
                <a:spcPct val="100000"/>
              </a:lnSpc>
              <a:spcBef>
                <a:spcPts val="0"/>
              </a:spcBef>
              <a:spcAft>
                <a:spcPts val="1200"/>
              </a:spcAft>
            </a:pPr>
            <a:r>
              <a:rPr lang="en-US" dirty="0"/>
              <a:t>PD record evidence example submitted in the CMT.</a:t>
            </a:r>
          </a:p>
          <a:p>
            <a:pPr>
              <a:lnSpc>
                <a:spcPct val="100000"/>
              </a:lnSpc>
              <a:spcBef>
                <a:spcPts val="0"/>
              </a:spcBef>
              <a:spcAft>
                <a:spcPts val="1200"/>
              </a:spcAft>
            </a:pPr>
            <a:r>
              <a:rPr lang="en-US" dirty="0"/>
              <a:t>Multiple PD sessions submitted as one document that demonstrates alignment with state academic standards.</a:t>
            </a:r>
          </a:p>
        </p:txBody>
      </p:sp>
      <p:sp>
        <p:nvSpPr>
          <p:cNvPr id="5" name="Slide Number Placeholder 4">
            <a:extLst>
              <a:ext uri="{FF2B5EF4-FFF2-40B4-BE49-F238E27FC236}">
                <a16:creationId xmlns:a16="http://schemas.microsoft.com/office/drawing/2014/main" id="{7F7CAC2A-28B7-7B88-F98F-7D433C5CAC33}"/>
              </a:ext>
            </a:extLst>
          </p:cNvPr>
          <p:cNvSpPr>
            <a:spLocks noGrp="1"/>
          </p:cNvSpPr>
          <p:nvPr>
            <p:ph type="sldNum" sz="quarter" idx="12"/>
          </p:nvPr>
        </p:nvSpPr>
        <p:spPr>
          <a:xfrm>
            <a:off x="9825038" y="6430963"/>
            <a:ext cx="1312862" cy="365125"/>
          </a:xfrm>
        </p:spPr>
        <p:txBody>
          <a:bodyPr/>
          <a:lstStyle/>
          <a:p>
            <a:fld id="{0560CF5E-9218-46D4-A0AE-B5C073203588}" type="slidenum">
              <a:rPr lang="en-US" altLang="en-US" smtClean="0"/>
              <a:pPr/>
              <a:t>43</a:t>
            </a:fld>
            <a:endParaRPr lang="en-US" altLang="en-US"/>
          </a:p>
        </p:txBody>
      </p:sp>
    </p:spTree>
    <p:extLst>
      <p:ext uri="{BB962C8B-B14F-4D97-AF65-F5344CB8AC3E}">
        <p14:creationId xmlns:p14="http://schemas.microsoft.com/office/powerpoint/2010/main" val="3653271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FFCEA-7056-B5E7-A591-193655EA3C42}"/>
              </a:ext>
            </a:extLst>
          </p:cNvPr>
          <p:cNvSpPr>
            <a:spLocks noGrp="1"/>
          </p:cNvSpPr>
          <p:nvPr>
            <p:ph type="title"/>
          </p:nvPr>
        </p:nvSpPr>
        <p:spPr>
          <a:xfrm>
            <a:off x="1096963" y="287338"/>
            <a:ext cx="10058400" cy="1449387"/>
          </a:xfrm>
        </p:spPr>
        <p:txBody>
          <a:bodyPr>
            <a:noAutofit/>
          </a:bodyPr>
          <a:lstStyle/>
          <a:p>
            <a:r>
              <a:rPr lang="en-US" sz="3600" dirty="0"/>
              <a:t>Supporting Effective Instruction 06: Use of Funds Supporting Effective Instruction 07: Supplement, Not Supplant</a:t>
            </a:r>
          </a:p>
        </p:txBody>
      </p:sp>
      <p:sp>
        <p:nvSpPr>
          <p:cNvPr id="3" name="Content Placeholder 2">
            <a:extLst>
              <a:ext uri="{FF2B5EF4-FFF2-40B4-BE49-F238E27FC236}">
                <a16:creationId xmlns:a16="http://schemas.microsoft.com/office/drawing/2014/main" id="{09435DC6-7D3D-A8F8-DF2D-D76E3CF63E85}"/>
              </a:ext>
            </a:extLst>
          </p:cNvPr>
          <p:cNvSpPr>
            <a:spLocks noGrp="1"/>
          </p:cNvSpPr>
          <p:nvPr>
            <p:ph idx="1"/>
          </p:nvPr>
        </p:nvSpPr>
        <p:spPr>
          <a:xfrm>
            <a:off x="1096963" y="1736725"/>
            <a:ext cx="10058400" cy="4516959"/>
          </a:xfrm>
        </p:spPr>
        <p:txBody>
          <a:bodyPr/>
          <a:lstStyle/>
          <a:p>
            <a:pPr marL="0" indent="0">
              <a:lnSpc>
                <a:spcPct val="100000"/>
              </a:lnSpc>
              <a:spcBef>
                <a:spcPts val="0"/>
              </a:spcBef>
              <a:spcAft>
                <a:spcPts val="1200"/>
              </a:spcAft>
              <a:buNone/>
            </a:pPr>
            <a:r>
              <a:rPr lang="en-US" dirty="0"/>
              <a:t>An LEA that receives a subgrant under Title II, Part A shall use the funds made available through the subgrant to develop, implement, and evaluate comprehensive programs and activities: (1) in accordance with the purpose of Title II; and (2) that address the learning needs of all students, including children with disabilities, English learners, and gifted and talented students.</a:t>
            </a:r>
          </a:p>
          <a:p>
            <a:pPr marL="0" indent="0" algn="r">
              <a:lnSpc>
                <a:spcPct val="100000"/>
              </a:lnSpc>
              <a:spcBef>
                <a:spcPts val="0"/>
              </a:spcBef>
              <a:spcAft>
                <a:spcPts val="1200"/>
              </a:spcAft>
              <a:buNone/>
            </a:pPr>
            <a:r>
              <a:rPr lang="en-US" dirty="0"/>
              <a:t>20 </a:t>
            </a:r>
            <a:r>
              <a:rPr lang="en-US" i="1" dirty="0"/>
              <a:t>U.S.C. </a:t>
            </a:r>
            <a:r>
              <a:rPr lang="en-US" dirty="0"/>
              <a:t>Section 6613(a)(b)</a:t>
            </a:r>
          </a:p>
          <a:p>
            <a:pPr marL="0" indent="0">
              <a:lnSpc>
                <a:spcPct val="100000"/>
              </a:lnSpc>
              <a:spcBef>
                <a:spcPts val="0"/>
              </a:spcBef>
              <a:spcAft>
                <a:spcPts val="1200"/>
              </a:spcAft>
              <a:buNone/>
            </a:pPr>
            <a:r>
              <a:rPr lang="en-US" dirty="0"/>
              <a:t>Funds made available under Title II, Part A shall be used to supplement, and not supplant, state and local funds that would otherwise be used for activities authorized under Title II, Part A. </a:t>
            </a:r>
          </a:p>
          <a:p>
            <a:pPr marL="0" indent="0" algn="r">
              <a:lnSpc>
                <a:spcPct val="100000"/>
              </a:lnSpc>
              <a:spcBef>
                <a:spcPts val="0"/>
              </a:spcBef>
              <a:buNone/>
            </a:pPr>
            <a:r>
              <a:rPr lang="en-US" dirty="0"/>
              <a:t>20</a:t>
            </a:r>
            <a:r>
              <a:rPr lang="en-US" i="1" dirty="0"/>
              <a:t> U.S.C. </a:t>
            </a:r>
            <a:r>
              <a:rPr lang="en-US" dirty="0"/>
              <a:t>Section 6691</a:t>
            </a:r>
          </a:p>
          <a:p>
            <a:endParaRPr lang="en-US" dirty="0"/>
          </a:p>
        </p:txBody>
      </p:sp>
      <p:sp>
        <p:nvSpPr>
          <p:cNvPr id="4" name="Slide Number Placeholder 3">
            <a:extLst>
              <a:ext uri="{FF2B5EF4-FFF2-40B4-BE49-F238E27FC236}">
                <a16:creationId xmlns:a16="http://schemas.microsoft.com/office/drawing/2014/main" id="{C0A7F548-505E-5744-3F3A-6A2A5F081832}"/>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44</a:t>
            </a:fld>
            <a:endParaRPr lang="en-US" altLang="en-US"/>
          </a:p>
        </p:txBody>
      </p:sp>
    </p:spTree>
    <p:extLst>
      <p:ext uri="{BB962C8B-B14F-4D97-AF65-F5344CB8AC3E}">
        <p14:creationId xmlns:p14="http://schemas.microsoft.com/office/powerpoint/2010/main" val="2526493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C2A8-81BB-FED5-9E6D-547A1EB8D234}"/>
              </a:ext>
            </a:extLst>
          </p:cNvPr>
          <p:cNvSpPr>
            <a:spLocks noGrp="1"/>
          </p:cNvSpPr>
          <p:nvPr>
            <p:ph type="title"/>
          </p:nvPr>
        </p:nvSpPr>
        <p:spPr/>
        <p:txBody>
          <a:bodyPr/>
          <a:lstStyle/>
          <a:p>
            <a:r>
              <a:rPr lang="en-US" dirty="0"/>
              <a:t>Use of Funds Evidence (1)</a:t>
            </a:r>
          </a:p>
        </p:txBody>
      </p:sp>
      <p:graphicFrame>
        <p:nvGraphicFramePr>
          <p:cNvPr id="5" name="Table 5" descr="Chart listing evidence required for use of funds. Budget and general ledger for Title II.">
            <a:extLst>
              <a:ext uri="{FF2B5EF4-FFF2-40B4-BE49-F238E27FC236}">
                <a16:creationId xmlns:a16="http://schemas.microsoft.com/office/drawing/2014/main" id="{6A822D03-296F-A6E4-D5C8-EF7768A70FB7}"/>
              </a:ext>
            </a:extLst>
          </p:cNvPr>
          <p:cNvGraphicFramePr>
            <a:graphicFrameLocks noGrp="1"/>
          </p:cNvGraphicFramePr>
          <p:nvPr>
            <p:ph idx="1"/>
            <p:extLst>
              <p:ext uri="{D42A27DB-BD31-4B8C-83A1-F6EECF244321}">
                <p14:modId xmlns:p14="http://schemas.microsoft.com/office/powerpoint/2010/main" val="4285770813"/>
              </p:ext>
            </p:extLst>
          </p:nvPr>
        </p:nvGraphicFramePr>
        <p:xfrm>
          <a:off x="1096963" y="1846263"/>
          <a:ext cx="10058400" cy="2834640"/>
        </p:xfrm>
        <a:graphic>
          <a:graphicData uri="http://schemas.openxmlformats.org/drawingml/2006/table">
            <a:tbl>
              <a:tblPr firstRow="1" bandRow="1">
                <a:tableStyleId>{5C22544A-7EE6-4342-B048-85BDC9FD1C3A}</a:tableStyleId>
              </a:tblPr>
              <a:tblGrid>
                <a:gridCol w="2374370">
                  <a:extLst>
                    <a:ext uri="{9D8B030D-6E8A-4147-A177-3AD203B41FA5}">
                      <a16:colId xmlns:a16="http://schemas.microsoft.com/office/drawing/2014/main" val="427854076"/>
                    </a:ext>
                  </a:extLst>
                </a:gridCol>
                <a:gridCol w="7684030">
                  <a:extLst>
                    <a:ext uri="{9D8B030D-6E8A-4147-A177-3AD203B41FA5}">
                      <a16:colId xmlns:a16="http://schemas.microsoft.com/office/drawing/2014/main" val="3390717642"/>
                    </a:ext>
                  </a:extLst>
                </a:gridCol>
              </a:tblGrid>
              <a:tr h="370840">
                <a:tc>
                  <a:txBody>
                    <a:bodyPr/>
                    <a:lstStyle/>
                    <a:p>
                      <a:pPr>
                        <a:spcAft>
                          <a:spcPts val="1200"/>
                        </a:spcAft>
                      </a:pPr>
                      <a:r>
                        <a:rPr lang="en-US" sz="2400" dirty="0"/>
                        <a:t>Item</a:t>
                      </a:r>
                    </a:p>
                  </a:txBody>
                  <a:tcPr/>
                </a:tc>
                <a:tc>
                  <a:txBody>
                    <a:bodyPr/>
                    <a:lstStyle/>
                    <a:p>
                      <a:pPr>
                        <a:spcAft>
                          <a:spcPts val="1200"/>
                        </a:spcAft>
                      </a:pPr>
                      <a:r>
                        <a:rPr lang="en-US" sz="2400" dirty="0"/>
                        <a:t>Item Description and Instructions</a:t>
                      </a:r>
                    </a:p>
                  </a:txBody>
                  <a:tcPr/>
                </a:tc>
                <a:extLst>
                  <a:ext uri="{0D108BD9-81ED-4DB2-BD59-A6C34878D82A}">
                    <a16:rowId xmlns:a16="http://schemas.microsoft.com/office/drawing/2014/main" val="2273290964"/>
                  </a:ext>
                </a:extLst>
              </a:tr>
              <a:tr h="370840">
                <a:tc>
                  <a:txBody>
                    <a:bodyPr/>
                    <a:lstStyle/>
                    <a:p>
                      <a:pPr>
                        <a:spcAft>
                          <a:spcPts val="1200"/>
                        </a:spcAft>
                      </a:pPr>
                      <a:r>
                        <a:rPr lang="en-US" sz="2400" dirty="0"/>
                        <a:t>Budget</a:t>
                      </a:r>
                    </a:p>
                  </a:txBody>
                  <a:tcPr/>
                </a:tc>
                <a:tc>
                  <a:txBody>
                    <a:bodyPr/>
                    <a:lstStyle/>
                    <a:p>
                      <a:pPr>
                        <a:spcAft>
                          <a:spcPts val="1200"/>
                        </a:spcAft>
                      </a:pPr>
                      <a:r>
                        <a:rPr lang="en-US" sz="2400" dirty="0"/>
                        <a:t>Submit the current year’s budget for the Title II program, including object codes that align with the LEA goals and key improvement strategies.</a:t>
                      </a:r>
                    </a:p>
                  </a:txBody>
                  <a:tcPr/>
                </a:tc>
                <a:extLst>
                  <a:ext uri="{0D108BD9-81ED-4DB2-BD59-A6C34878D82A}">
                    <a16:rowId xmlns:a16="http://schemas.microsoft.com/office/drawing/2014/main" val="3033632260"/>
                  </a:ext>
                </a:extLst>
              </a:tr>
              <a:tr h="370840">
                <a:tc>
                  <a:txBody>
                    <a:bodyPr/>
                    <a:lstStyle/>
                    <a:p>
                      <a:pPr>
                        <a:spcAft>
                          <a:spcPts val="1200"/>
                        </a:spcAft>
                      </a:pPr>
                      <a:r>
                        <a:rPr lang="en-US" sz="2400" dirty="0"/>
                        <a:t>General Ledger</a:t>
                      </a:r>
                    </a:p>
                  </a:txBody>
                  <a:tcPr/>
                </a:tc>
                <a:tc>
                  <a:txBody>
                    <a:bodyPr/>
                    <a:lstStyle/>
                    <a:p>
                      <a:pPr>
                        <a:spcAft>
                          <a:spcPts val="1200"/>
                        </a:spcAft>
                      </a:pPr>
                      <a:r>
                        <a:rPr lang="en-US" sz="2400" dirty="0"/>
                        <a:t>Detailed Title II (resource 4035) general ledger for the current and prior school year. The ledger must include the vendor, date, and expenditure amount. </a:t>
                      </a:r>
                    </a:p>
                  </a:txBody>
                  <a:tcPr/>
                </a:tc>
                <a:extLst>
                  <a:ext uri="{0D108BD9-81ED-4DB2-BD59-A6C34878D82A}">
                    <a16:rowId xmlns:a16="http://schemas.microsoft.com/office/drawing/2014/main" val="3513837618"/>
                  </a:ext>
                </a:extLst>
              </a:tr>
            </a:tbl>
          </a:graphicData>
        </a:graphic>
      </p:graphicFrame>
      <p:sp>
        <p:nvSpPr>
          <p:cNvPr id="4" name="Slide Number Placeholder 3">
            <a:extLst>
              <a:ext uri="{FF2B5EF4-FFF2-40B4-BE49-F238E27FC236}">
                <a16:creationId xmlns:a16="http://schemas.microsoft.com/office/drawing/2014/main" id="{80E318D3-DD27-78AD-5403-90A3ACD091D5}"/>
              </a:ext>
            </a:extLst>
          </p:cNvPr>
          <p:cNvSpPr>
            <a:spLocks noGrp="1"/>
          </p:cNvSpPr>
          <p:nvPr>
            <p:ph type="sldNum" sz="quarter" idx="12"/>
          </p:nvPr>
        </p:nvSpPr>
        <p:spPr/>
        <p:txBody>
          <a:bodyPr/>
          <a:lstStyle/>
          <a:p>
            <a:fld id="{4E637404-0BCF-4192-AEAE-F6A882F231C4}" type="slidenum">
              <a:rPr lang="en-US" altLang="en-US" smtClean="0"/>
              <a:pPr/>
              <a:t>45</a:t>
            </a:fld>
            <a:endParaRPr lang="en-US" altLang="en-US"/>
          </a:p>
        </p:txBody>
      </p:sp>
    </p:spTree>
    <p:extLst>
      <p:ext uri="{BB962C8B-B14F-4D97-AF65-F5344CB8AC3E}">
        <p14:creationId xmlns:p14="http://schemas.microsoft.com/office/powerpoint/2010/main" val="2148611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B683-57A0-620C-E20A-8CC0A37D22F6}"/>
              </a:ext>
            </a:extLst>
          </p:cNvPr>
          <p:cNvSpPr>
            <a:spLocks noGrp="1"/>
          </p:cNvSpPr>
          <p:nvPr>
            <p:ph type="title"/>
          </p:nvPr>
        </p:nvSpPr>
        <p:spPr/>
        <p:txBody>
          <a:bodyPr/>
          <a:lstStyle/>
          <a:p>
            <a:r>
              <a:rPr lang="en-US" dirty="0"/>
              <a:t>General Ledger Example</a:t>
            </a:r>
          </a:p>
        </p:txBody>
      </p:sp>
      <p:pic>
        <p:nvPicPr>
          <p:cNvPr id="6" name="Content Placeholder 5" descr="Example of a General Ledger. Alternative text for this image can be found on Appendix 3 (Slide 89).">
            <a:extLst>
              <a:ext uri="{FF2B5EF4-FFF2-40B4-BE49-F238E27FC236}">
                <a16:creationId xmlns:a16="http://schemas.microsoft.com/office/drawing/2014/main" id="{AE6D826E-31D2-F3A1-19D4-A400355E836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7278" y="1810049"/>
            <a:ext cx="10061397" cy="3578781"/>
          </a:xfrm>
        </p:spPr>
      </p:pic>
      <p:sp>
        <p:nvSpPr>
          <p:cNvPr id="3" name="Content Placeholder 2">
            <a:extLst>
              <a:ext uri="{FF2B5EF4-FFF2-40B4-BE49-F238E27FC236}">
                <a16:creationId xmlns:a16="http://schemas.microsoft.com/office/drawing/2014/main" id="{5C295184-36B7-6842-EC92-ED11F4BF18FD}"/>
              </a:ext>
            </a:extLst>
          </p:cNvPr>
          <p:cNvSpPr>
            <a:spLocks noGrp="1"/>
          </p:cNvSpPr>
          <p:nvPr>
            <p:ph sz="half" idx="2"/>
          </p:nvPr>
        </p:nvSpPr>
        <p:spPr>
          <a:xfrm>
            <a:off x="1097278" y="5576935"/>
            <a:ext cx="10058402" cy="665923"/>
          </a:xfrm>
        </p:spPr>
        <p:txBody>
          <a:bodyPr/>
          <a:lstStyle/>
          <a:p>
            <a:pPr marL="223837" indent="0">
              <a:buNone/>
            </a:pPr>
            <a:r>
              <a:rPr lang="en-US" dirty="0"/>
              <a:t>Image text: </a:t>
            </a:r>
            <a:r>
              <a:rPr lang="en-US" dirty="0">
                <a:hlinkClick r:id="rId4" action="ppaction://hlinksldjump"/>
              </a:rPr>
              <a:t>Appendix 3</a:t>
            </a:r>
            <a:endParaRPr lang="en-US" dirty="0"/>
          </a:p>
        </p:txBody>
      </p:sp>
      <p:sp>
        <p:nvSpPr>
          <p:cNvPr id="4" name="Slide Number Placeholder 3">
            <a:extLst>
              <a:ext uri="{FF2B5EF4-FFF2-40B4-BE49-F238E27FC236}">
                <a16:creationId xmlns:a16="http://schemas.microsoft.com/office/drawing/2014/main" id="{1A6BAF90-E974-78ED-5CA8-E120615869AF}"/>
              </a:ext>
            </a:extLst>
          </p:cNvPr>
          <p:cNvSpPr>
            <a:spLocks noGrp="1"/>
          </p:cNvSpPr>
          <p:nvPr>
            <p:ph type="sldNum" sz="quarter" idx="12"/>
          </p:nvPr>
        </p:nvSpPr>
        <p:spPr/>
        <p:txBody>
          <a:bodyPr/>
          <a:lstStyle/>
          <a:p>
            <a:fld id="{4E637404-0BCF-4192-AEAE-F6A882F231C4}" type="slidenum">
              <a:rPr lang="en-US" altLang="en-US" smtClean="0"/>
              <a:pPr/>
              <a:t>46</a:t>
            </a:fld>
            <a:endParaRPr lang="en-US" altLang="en-US"/>
          </a:p>
        </p:txBody>
      </p:sp>
    </p:spTree>
    <p:extLst>
      <p:ext uri="{BB962C8B-B14F-4D97-AF65-F5344CB8AC3E}">
        <p14:creationId xmlns:p14="http://schemas.microsoft.com/office/powerpoint/2010/main" val="52034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FA-B412-54BD-B7E9-54F0F07C850F}"/>
              </a:ext>
            </a:extLst>
          </p:cNvPr>
          <p:cNvSpPr>
            <a:spLocks noGrp="1"/>
          </p:cNvSpPr>
          <p:nvPr>
            <p:ph type="title"/>
          </p:nvPr>
        </p:nvSpPr>
        <p:spPr/>
        <p:txBody>
          <a:bodyPr/>
          <a:lstStyle/>
          <a:p>
            <a:r>
              <a:rPr lang="en-US" dirty="0"/>
              <a:t>Use of Funds Evidence (2)</a:t>
            </a:r>
          </a:p>
        </p:txBody>
      </p:sp>
      <p:graphicFrame>
        <p:nvGraphicFramePr>
          <p:cNvPr id="5" name="Table 5" descr="Chart listing evidence for use of funds. Chart lists invoices as evidence">
            <a:extLst>
              <a:ext uri="{FF2B5EF4-FFF2-40B4-BE49-F238E27FC236}">
                <a16:creationId xmlns:a16="http://schemas.microsoft.com/office/drawing/2014/main" id="{1CA121A6-9287-FB05-CD66-6AAB03C2A005}"/>
              </a:ext>
            </a:extLst>
          </p:cNvPr>
          <p:cNvGraphicFramePr>
            <a:graphicFrameLocks noGrp="1"/>
          </p:cNvGraphicFramePr>
          <p:nvPr>
            <p:ph idx="1"/>
            <p:extLst>
              <p:ext uri="{D42A27DB-BD31-4B8C-83A1-F6EECF244321}">
                <p14:modId xmlns:p14="http://schemas.microsoft.com/office/powerpoint/2010/main" val="194340200"/>
              </p:ext>
            </p:extLst>
          </p:nvPr>
        </p:nvGraphicFramePr>
        <p:xfrm>
          <a:off x="1096963" y="1846263"/>
          <a:ext cx="10058400" cy="2743200"/>
        </p:xfrm>
        <a:graphic>
          <a:graphicData uri="http://schemas.openxmlformats.org/drawingml/2006/table">
            <a:tbl>
              <a:tblPr firstRow="1" bandRow="1">
                <a:tableStyleId>{5C22544A-7EE6-4342-B048-85BDC9FD1C3A}</a:tableStyleId>
              </a:tblPr>
              <a:tblGrid>
                <a:gridCol w="1967970">
                  <a:extLst>
                    <a:ext uri="{9D8B030D-6E8A-4147-A177-3AD203B41FA5}">
                      <a16:colId xmlns:a16="http://schemas.microsoft.com/office/drawing/2014/main" val="281371223"/>
                    </a:ext>
                  </a:extLst>
                </a:gridCol>
                <a:gridCol w="8090430">
                  <a:extLst>
                    <a:ext uri="{9D8B030D-6E8A-4147-A177-3AD203B41FA5}">
                      <a16:colId xmlns:a16="http://schemas.microsoft.com/office/drawing/2014/main" val="695108863"/>
                    </a:ext>
                  </a:extLst>
                </a:gridCol>
              </a:tblGrid>
              <a:tr h="370840">
                <a:tc>
                  <a:txBody>
                    <a:bodyPr/>
                    <a:lstStyle/>
                    <a:p>
                      <a:r>
                        <a:rPr lang="en-US" sz="2400" dirty="0"/>
                        <a:t>Item</a:t>
                      </a:r>
                    </a:p>
                  </a:txBody>
                  <a:tcPr/>
                </a:tc>
                <a:tc>
                  <a:txBody>
                    <a:bodyPr/>
                    <a:lstStyle/>
                    <a:p>
                      <a:r>
                        <a:rPr lang="en-US" sz="2400" dirty="0"/>
                        <a:t>Item Description</a:t>
                      </a:r>
                    </a:p>
                  </a:txBody>
                  <a:tcPr/>
                </a:tc>
                <a:extLst>
                  <a:ext uri="{0D108BD9-81ED-4DB2-BD59-A6C34878D82A}">
                    <a16:rowId xmlns:a16="http://schemas.microsoft.com/office/drawing/2014/main" val="687501962"/>
                  </a:ext>
                </a:extLst>
              </a:tr>
              <a:tr h="370840">
                <a:tc>
                  <a:txBody>
                    <a:bodyPr/>
                    <a:lstStyle/>
                    <a:p>
                      <a:r>
                        <a:rPr lang="en-US" sz="2400" dirty="0"/>
                        <a:t>Invoices</a:t>
                      </a:r>
                    </a:p>
                  </a:txBody>
                  <a:tcPr/>
                </a:tc>
                <a:tc>
                  <a:txBody>
                    <a:bodyPr/>
                    <a:lstStyle/>
                    <a:p>
                      <a:r>
                        <a:rPr lang="en-US" sz="2400" kern="1200" dirty="0">
                          <a:solidFill>
                            <a:schemeClr val="dk1"/>
                          </a:solidFill>
                          <a:effectLst/>
                          <a:latin typeface="+mn-lt"/>
                          <a:ea typeface="+mn-ea"/>
                          <a:cs typeface="+mn-cs"/>
                        </a:rPr>
                        <a:t>Backup documentation should include invoices, purchase orders, and contracts. If the expenditure is for a PD, provide documentation detailing who attended, including staff name and position, the content of the PD, and any other relevant documentation to substantiate the costs to the program.</a:t>
                      </a:r>
                      <a:endParaRPr lang="en-US" sz="2400" dirty="0"/>
                    </a:p>
                  </a:txBody>
                  <a:tcPr/>
                </a:tc>
                <a:extLst>
                  <a:ext uri="{0D108BD9-81ED-4DB2-BD59-A6C34878D82A}">
                    <a16:rowId xmlns:a16="http://schemas.microsoft.com/office/drawing/2014/main" val="2293400751"/>
                  </a:ext>
                </a:extLst>
              </a:tr>
            </a:tbl>
          </a:graphicData>
        </a:graphic>
      </p:graphicFrame>
      <p:sp>
        <p:nvSpPr>
          <p:cNvPr id="4" name="Slide Number Placeholder 3">
            <a:extLst>
              <a:ext uri="{FF2B5EF4-FFF2-40B4-BE49-F238E27FC236}">
                <a16:creationId xmlns:a16="http://schemas.microsoft.com/office/drawing/2014/main" id="{913CAE03-0358-CED8-A32D-D1F33C51957D}"/>
              </a:ext>
            </a:extLst>
          </p:cNvPr>
          <p:cNvSpPr>
            <a:spLocks noGrp="1"/>
          </p:cNvSpPr>
          <p:nvPr>
            <p:ph type="sldNum" sz="quarter" idx="12"/>
          </p:nvPr>
        </p:nvSpPr>
        <p:spPr/>
        <p:txBody>
          <a:bodyPr/>
          <a:lstStyle/>
          <a:p>
            <a:fld id="{4E637404-0BCF-4192-AEAE-F6A882F231C4}" type="slidenum">
              <a:rPr lang="en-US" altLang="en-US" smtClean="0"/>
              <a:pPr/>
              <a:t>47</a:t>
            </a:fld>
            <a:endParaRPr lang="en-US" altLang="en-US"/>
          </a:p>
        </p:txBody>
      </p:sp>
    </p:spTree>
    <p:extLst>
      <p:ext uri="{BB962C8B-B14F-4D97-AF65-F5344CB8AC3E}">
        <p14:creationId xmlns:p14="http://schemas.microsoft.com/office/powerpoint/2010/main" val="4131318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9898B082-6963-443B-25FA-EF56455F65A3}"/>
              </a:ext>
            </a:extLst>
          </p:cNvPr>
          <p:cNvSpPr>
            <a:spLocks noGrp="1"/>
          </p:cNvSpPr>
          <p:nvPr>
            <p:ph type="title"/>
          </p:nvPr>
        </p:nvSpPr>
        <p:spPr>
          <a:xfrm>
            <a:off x="1066800" y="5252936"/>
            <a:ext cx="10058400" cy="1028715"/>
          </a:xfrm>
        </p:spPr>
        <p:txBody>
          <a:bodyPr anchor="ctr">
            <a:normAutofit fontScale="90000"/>
          </a:bodyPr>
          <a:lstStyle/>
          <a:p>
            <a:pPr algn="ctr"/>
            <a:r>
              <a:rPr lang="en-US" dirty="0">
                <a:solidFill>
                  <a:schemeClr val="bg1"/>
                </a:solidFill>
              </a:rPr>
              <a:t>Invoices: Expenditure Sample Backup Documentation Example </a:t>
            </a:r>
            <a:r>
              <a:rPr lang="en-US" dirty="0">
                <a:solidFill>
                  <a:srgbClr val="FFFFFF"/>
                </a:solidFill>
              </a:rPr>
              <a:t>(1)</a:t>
            </a:r>
          </a:p>
        </p:txBody>
      </p:sp>
      <p:graphicFrame>
        <p:nvGraphicFramePr>
          <p:cNvPr id="8" name="Content Placeholder 7" descr="US Bank statement shows a purchase order which includes a receipt from a hotel, as well as a conference agenda and proof of attendance in order to make a conference request">
            <a:extLst>
              <a:ext uri="{FF2B5EF4-FFF2-40B4-BE49-F238E27FC236}">
                <a16:creationId xmlns:a16="http://schemas.microsoft.com/office/drawing/2014/main" id="{937CBC0D-C7D2-D72A-4F24-2F1E026EA908}"/>
              </a:ext>
            </a:extLst>
          </p:cNvPr>
          <p:cNvGraphicFramePr>
            <a:graphicFrameLocks noGrp="1"/>
          </p:cNvGraphicFramePr>
          <p:nvPr>
            <p:ph idx="1"/>
            <p:extLst>
              <p:ext uri="{D42A27DB-BD31-4B8C-83A1-F6EECF244321}">
                <p14:modId xmlns:p14="http://schemas.microsoft.com/office/powerpoint/2010/main" val="4090530259"/>
              </p:ext>
            </p:extLst>
          </p:nvPr>
        </p:nvGraphicFramePr>
        <p:xfrm>
          <a:off x="895257" y="268912"/>
          <a:ext cx="10058400" cy="4354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0C7A7E2-0D8A-CEAA-6CF3-C5A30135F507}"/>
              </a:ext>
            </a:extLst>
          </p:cNvPr>
          <p:cNvSpPr>
            <a:spLocks noGrp="1"/>
          </p:cNvSpPr>
          <p:nvPr>
            <p:ph type="sldNum" sz="quarter" idx="12"/>
          </p:nvPr>
        </p:nvSpPr>
        <p:spPr>
          <a:xfrm>
            <a:off x="9900458" y="6459785"/>
            <a:ext cx="1312025" cy="365125"/>
          </a:xfrm>
        </p:spPr>
        <p:txBody>
          <a:bodyPr>
            <a:no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4E637404-0BCF-4192-AEAE-F6A882F231C4}" type="slidenum">
              <a:rPr kumimoji="0" lang="en-US" altLang="en-US"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48</a:t>
            </a:fld>
            <a:endParaRPr kumimoji="0" lang="en-US" alt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8107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0904-66F8-A122-D949-B0C6007D2996}"/>
              </a:ext>
            </a:extLst>
          </p:cNvPr>
          <p:cNvSpPr>
            <a:spLocks noGrp="1"/>
          </p:cNvSpPr>
          <p:nvPr>
            <p:ph type="title"/>
          </p:nvPr>
        </p:nvSpPr>
        <p:spPr/>
        <p:txBody>
          <a:bodyPr/>
          <a:lstStyle/>
          <a:p>
            <a:r>
              <a:rPr lang="en-US" dirty="0"/>
              <a:t>Invoices: Expenditure Sample Backup Documentation Example (2)</a:t>
            </a:r>
          </a:p>
        </p:txBody>
      </p:sp>
      <p:graphicFrame>
        <p:nvGraphicFramePr>
          <p:cNvPr id="5" name="Content Placeholder 4" descr="Bring purchase orders to your Board for approval, which could lead to a detailed consultant contract. Invoices showing dates of service are examples of backup documents showing services provided.">
            <a:extLst>
              <a:ext uri="{FF2B5EF4-FFF2-40B4-BE49-F238E27FC236}">
                <a16:creationId xmlns:a16="http://schemas.microsoft.com/office/drawing/2014/main" id="{C16B6811-F9E0-0C2A-D039-DE669DD650B7}"/>
              </a:ext>
            </a:extLst>
          </p:cNvPr>
          <p:cNvGraphicFramePr>
            <a:graphicFrameLocks noGrp="1"/>
          </p:cNvGraphicFramePr>
          <p:nvPr>
            <p:ph idx="1"/>
            <p:extLst>
              <p:ext uri="{D42A27DB-BD31-4B8C-83A1-F6EECF244321}">
                <p14:modId xmlns:p14="http://schemas.microsoft.com/office/powerpoint/2010/main" val="1324447945"/>
              </p:ext>
            </p:extLst>
          </p:nvPr>
        </p:nvGraphicFramePr>
        <p:xfrm>
          <a:off x="1096963" y="1846263"/>
          <a:ext cx="10058400" cy="4354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CC79788-A8AB-3C10-69B8-A28D88DC8473}"/>
              </a:ext>
            </a:extLst>
          </p:cNvPr>
          <p:cNvSpPr>
            <a:spLocks noGrp="1"/>
          </p:cNvSpPr>
          <p:nvPr>
            <p:ph type="sldNum" sz="quarter" idx="12"/>
          </p:nvPr>
        </p:nvSpPr>
        <p:spPr/>
        <p:txBody>
          <a:bodyPr/>
          <a:lstStyle/>
          <a:p>
            <a:fld id="{4E637404-0BCF-4192-AEAE-F6A882F231C4}" type="slidenum">
              <a:rPr lang="en-US" altLang="en-US" smtClean="0"/>
              <a:pPr/>
              <a:t>49</a:t>
            </a:fld>
            <a:endParaRPr lang="en-US" altLang="en-US"/>
          </a:p>
        </p:txBody>
      </p:sp>
    </p:spTree>
    <p:extLst>
      <p:ext uri="{BB962C8B-B14F-4D97-AF65-F5344CB8AC3E}">
        <p14:creationId xmlns:p14="http://schemas.microsoft.com/office/powerpoint/2010/main" val="279459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86E084-587B-4477-9A16-20D88E90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E917005F-BBD6-4572-AA66-5B53DE76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2CFCD635-C557-491A-B373-CA044B7303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DC148A2-5933-1AC0-5DB6-9901BD1A5149}"/>
              </a:ext>
            </a:extLst>
          </p:cNvPr>
          <p:cNvSpPr>
            <a:spLocks noGrp="1"/>
          </p:cNvSpPr>
          <p:nvPr>
            <p:ph type="title"/>
          </p:nvPr>
        </p:nvSpPr>
        <p:spPr>
          <a:xfrm>
            <a:off x="5181601" y="634946"/>
            <a:ext cx="6368142" cy="1450757"/>
          </a:xfrm>
        </p:spPr>
        <p:txBody>
          <a:bodyPr vert="horz" lIns="91440" tIns="45720" rIns="91440" bIns="45720" rtlCol="0" anchor="b">
            <a:normAutofit/>
          </a:bodyPr>
          <a:lstStyle/>
          <a:p>
            <a:pPr eaLnBrk="1" hangingPunct="1"/>
            <a:r>
              <a:rPr lang="en-US" dirty="0">
                <a:solidFill>
                  <a:schemeClr val="tx1">
                    <a:lumMod val="75000"/>
                    <a:lumOff val="25000"/>
                  </a:schemeClr>
                </a:solidFill>
              </a:rPr>
              <a:t>Webpage Resources</a:t>
            </a:r>
          </a:p>
        </p:txBody>
      </p:sp>
      <p:sp>
        <p:nvSpPr>
          <p:cNvPr id="7" name="Content Placeholder 6">
            <a:extLst>
              <a:ext uri="{FF2B5EF4-FFF2-40B4-BE49-F238E27FC236}">
                <a16:creationId xmlns:a16="http://schemas.microsoft.com/office/drawing/2014/main" id="{19412219-4AB8-B57C-B586-F6251F5868C0}"/>
              </a:ext>
            </a:extLst>
          </p:cNvPr>
          <p:cNvSpPr>
            <a:spLocks noGrp="1"/>
          </p:cNvSpPr>
          <p:nvPr>
            <p:ph sz="half" idx="1"/>
          </p:nvPr>
        </p:nvSpPr>
        <p:spPr>
          <a:xfrm>
            <a:off x="5181601" y="2198914"/>
            <a:ext cx="6368142" cy="3670180"/>
          </a:xfrm>
        </p:spPr>
        <p:txBody>
          <a:bodyPr vert="horz" lIns="0" tIns="45720" rIns="0" bIns="45720" rtlCol="0">
            <a:normAutofit/>
          </a:bodyPr>
          <a:lstStyle/>
          <a:p>
            <a:pPr marL="0" indent="0" eaLnBrk="1" hangingPunct="1">
              <a:lnSpc>
                <a:spcPct val="90000"/>
              </a:lnSpc>
              <a:spcBef>
                <a:spcPts val="0"/>
              </a:spcBef>
              <a:spcAft>
                <a:spcPts val="1200"/>
              </a:spcAft>
              <a:buClr>
                <a:schemeClr val="accent1"/>
              </a:buClr>
              <a:buFont typeface="Calibri" panose="020F0502020204030204" pitchFamily="34" charset="0"/>
              <a:buNone/>
            </a:pPr>
            <a:r>
              <a:rPr lang="en-US" b="1" dirty="0">
                <a:solidFill>
                  <a:schemeClr val="tx1">
                    <a:lumMod val="75000"/>
                    <a:lumOff val="25000"/>
                  </a:schemeClr>
                </a:solidFill>
              </a:rPr>
              <a:t>Title II Webpage</a:t>
            </a:r>
          </a:p>
          <a:p>
            <a:pPr eaLnBrk="1" hangingPunct="1">
              <a:lnSpc>
                <a:spcPct val="90000"/>
              </a:lnSpc>
              <a:spcBef>
                <a:spcPts val="0"/>
              </a:spcBef>
              <a:spcAft>
                <a:spcPts val="1200"/>
              </a:spcAft>
              <a:buClr>
                <a:schemeClr val="accent1"/>
              </a:buClr>
              <a:buFont typeface="Calibri" panose="020F0502020204030204" pitchFamily="34" charset="0"/>
            </a:pPr>
            <a:r>
              <a:rPr lang="en-US" dirty="0">
                <a:solidFill>
                  <a:schemeClr val="tx1">
                    <a:lumMod val="75000"/>
                    <a:lumOff val="25000"/>
                  </a:schemeClr>
                </a:solidFill>
              </a:rPr>
              <a:t>Short PowerPoint for each Supporting Effective Instruction (SEI) item that includes requirements for each item, examples of evidence when applicable, and best practices. </a:t>
            </a:r>
          </a:p>
          <a:p>
            <a:pPr eaLnBrk="1" hangingPunct="1">
              <a:lnSpc>
                <a:spcPct val="90000"/>
              </a:lnSpc>
              <a:spcBef>
                <a:spcPts val="0"/>
              </a:spcBef>
              <a:spcAft>
                <a:spcPts val="1200"/>
              </a:spcAft>
              <a:buClr>
                <a:schemeClr val="accent1"/>
              </a:buClr>
              <a:buFont typeface="Calibri" panose="020F0502020204030204" pitchFamily="34" charset="0"/>
            </a:pPr>
            <a:r>
              <a:rPr lang="en-US" dirty="0">
                <a:solidFill>
                  <a:schemeClr val="tx1">
                    <a:lumMod val="75000"/>
                    <a:lumOff val="25000"/>
                  </a:schemeClr>
                </a:solidFill>
              </a:rPr>
              <a:t>Resources for each item organized by SEI instrument number</a:t>
            </a:r>
          </a:p>
          <a:p>
            <a:pPr eaLnBrk="1" hangingPunct="1">
              <a:lnSpc>
                <a:spcPct val="90000"/>
              </a:lnSpc>
              <a:spcBef>
                <a:spcPts val="0"/>
              </a:spcBef>
              <a:spcAft>
                <a:spcPts val="1200"/>
              </a:spcAft>
              <a:buClr>
                <a:schemeClr val="accent1"/>
              </a:buClr>
              <a:buFont typeface="Calibri" panose="020F0502020204030204" pitchFamily="34" charset="0"/>
            </a:pPr>
            <a:r>
              <a:rPr lang="en-US" dirty="0">
                <a:solidFill>
                  <a:schemeClr val="tx1">
                    <a:lumMod val="75000"/>
                    <a:lumOff val="25000"/>
                  </a:schemeClr>
                </a:solidFill>
                <a:hlinkClick r:id="rId3" tooltip="California Department of Education's Title II, Part A web page"/>
              </a:rPr>
              <a:t>https://www.cde.ca.gov/ci/pl/title2parta.asp</a:t>
            </a:r>
            <a:endParaRPr lang="en-US" dirty="0">
              <a:solidFill>
                <a:schemeClr val="tx1">
                  <a:lumMod val="75000"/>
                  <a:lumOff val="25000"/>
                </a:schemeClr>
              </a:solidFill>
            </a:endParaRPr>
          </a:p>
        </p:txBody>
      </p:sp>
      <p:pic>
        <p:nvPicPr>
          <p:cNvPr id="6" name="Content Placeholder 5" descr="Computer script on a screen">
            <a:extLst>
              <a:ext uri="{FF2B5EF4-FFF2-40B4-BE49-F238E27FC236}">
                <a16:creationId xmlns:a16="http://schemas.microsoft.com/office/drawing/2014/main" id="{E2333DEF-1B29-C642-9F4F-13E0B9B87E4C}"/>
              </a:ext>
            </a:extLst>
          </p:cNvPr>
          <p:cNvPicPr>
            <a:picLocks noGrp="1" noChangeAspect="1"/>
          </p:cNvPicPr>
          <p:nvPr>
            <p:ph sz="half" idx="2"/>
          </p:nvPr>
        </p:nvPicPr>
        <p:blipFill rotWithShape="1">
          <a:blip r:embed="rId4"/>
          <a:srcRect l="7177" r="47603" b="1"/>
          <a:stretch/>
        </p:blipFill>
        <p:spPr>
          <a:xfrm>
            <a:off x="20" y="-12128"/>
            <a:ext cx="4654276" cy="6870127"/>
          </a:xfrm>
          <a:prstGeom prst="rect">
            <a:avLst/>
          </a:prstGeom>
        </p:spPr>
      </p:pic>
      <p:sp>
        <p:nvSpPr>
          <p:cNvPr id="4" name="Slide Number Placeholder 3">
            <a:extLst>
              <a:ext uri="{FF2B5EF4-FFF2-40B4-BE49-F238E27FC236}">
                <a16:creationId xmlns:a16="http://schemas.microsoft.com/office/drawing/2014/main" id="{01E7EE48-7641-FCFF-7BAB-B2DB48A91794}"/>
              </a:ext>
            </a:extLst>
          </p:cNvPr>
          <p:cNvSpPr>
            <a:spLocks noGrp="1"/>
          </p:cNvSpPr>
          <p:nvPr>
            <p:ph type="sldNum" sz="quarter" idx="12"/>
          </p:nvPr>
        </p:nvSpPr>
        <p:spPr>
          <a:xfrm>
            <a:off x="9900458" y="6459785"/>
            <a:ext cx="1312025" cy="365125"/>
          </a:xfrm>
        </p:spPr>
        <p:txBody>
          <a:bodyPr vert="horz" lIns="91440" tIns="45720" rIns="91440" bIns="45720" rtlCol="0" anchor="ctr">
            <a:noAutofit/>
          </a:bodyPr>
          <a:lstStyle/>
          <a:p>
            <a:pPr>
              <a:spcAft>
                <a:spcPts val="600"/>
              </a:spcAft>
            </a:pPr>
            <a:fld id="{4E637404-0BCF-4192-AEAE-F6A882F231C4}" type="slidenum">
              <a:rPr lang="en-US" altLang="en-US">
                <a:solidFill>
                  <a:schemeClr val="tx1">
                    <a:lumMod val="75000"/>
                    <a:lumOff val="25000"/>
                  </a:schemeClr>
                </a:solidFill>
                <a:latin typeface="+mn-lt"/>
              </a:rPr>
              <a:pPr>
                <a:spcAft>
                  <a:spcPts val="600"/>
                </a:spcAft>
              </a:pPr>
              <a:t>5</a:t>
            </a:fld>
            <a:endParaRPr lang="en-US" altLang="en-US" dirty="0">
              <a:solidFill>
                <a:schemeClr val="tx1">
                  <a:lumMod val="75000"/>
                  <a:lumOff val="25000"/>
                </a:schemeClr>
              </a:solidFill>
              <a:latin typeface="+mn-lt"/>
            </a:endParaRPr>
          </a:p>
        </p:txBody>
      </p:sp>
    </p:spTree>
    <p:extLst>
      <p:ext uri="{BB962C8B-B14F-4D97-AF65-F5344CB8AC3E}">
        <p14:creationId xmlns:p14="http://schemas.microsoft.com/office/powerpoint/2010/main" val="1610180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AE3770-609E-4289-8B0A-45119D434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A8B6BCE-776F-41C6-B8BE-87214BA6A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8BA5AC9C-E659-489D-8683-D019CE12A7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AAF3CF2-D3D4-4883-A873-C1A8B692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167649D9-3A9D-4872-9DF6-3948CA3E6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1ED529B-4385-DB9C-F503-D01FF4FC841C}"/>
              </a:ext>
            </a:extLst>
          </p:cNvPr>
          <p:cNvSpPr>
            <a:spLocks noGrp="1"/>
          </p:cNvSpPr>
          <p:nvPr>
            <p:ph type="title"/>
          </p:nvPr>
        </p:nvSpPr>
        <p:spPr>
          <a:xfrm>
            <a:off x="457200" y="640080"/>
            <a:ext cx="3659246" cy="2926080"/>
          </a:xfrm>
        </p:spPr>
        <p:txBody>
          <a:bodyPr vert="horz" lIns="91440" tIns="45720" rIns="91440" bIns="45720" rtlCol="0" anchor="b">
            <a:normAutofit/>
          </a:bodyPr>
          <a:lstStyle/>
          <a:p>
            <a:pPr eaLnBrk="1" hangingPunct="1"/>
            <a:r>
              <a:rPr lang="en-US" sz="3100" dirty="0">
                <a:solidFill>
                  <a:srgbClr val="FFFFFF"/>
                </a:solidFill>
              </a:rPr>
              <a:t>Submitting Backup Documentation in the California Department of Education Monitoring Toolbox</a:t>
            </a:r>
          </a:p>
        </p:txBody>
      </p:sp>
      <p:pic>
        <p:nvPicPr>
          <p:cNvPr id="6" name="Content Placeholder 5" descr="A screenshot from the California monitoring tool &quot;All Instrument Document Links&quot; page showing uploaded documents, document titles, and brief descriptions.">
            <a:extLst>
              <a:ext uri="{FF2B5EF4-FFF2-40B4-BE49-F238E27FC236}">
                <a16:creationId xmlns:a16="http://schemas.microsoft.com/office/drawing/2014/main" id="{ED69B26B-503F-9F3F-0615-3F905E324C7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2"/>
          <a:stretch/>
        </p:blipFill>
        <p:spPr>
          <a:xfrm>
            <a:off x="4639733" y="10"/>
            <a:ext cx="7552266" cy="6857990"/>
          </a:xfrm>
          <a:prstGeom prst="rect">
            <a:avLst/>
          </a:prstGeom>
        </p:spPr>
      </p:pic>
      <p:sp>
        <p:nvSpPr>
          <p:cNvPr id="4" name="Slide Number Placeholder 3">
            <a:extLst>
              <a:ext uri="{FF2B5EF4-FFF2-40B4-BE49-F238E27FC236}">
                <a16:creationId xmlns:a16="http://schemas.microsoft.com/office/drawing/2014/main" id="{51D621C8-D377-259A-F85A-9C7B42D06A55}"/>
              </a:ext>
            </a:extLst>
          </p:cNvPr>
          <p:cNvSpPr>
            <a:spLocks noGrp="1"/>
          </p:cNvSpPr>
          <p:nvPr>
            <p:ph type="sldNum" sz="quarter" idx="12"/>
          </p:nvPr>
        </p:nvSpPr>
        <p:spPr>
          <a:xfrm>
            <a:off x="486810" y="6459785"/>
            <a:ext cx="725557" cy="365125"/>
          </a:xfrm>
        </p:spPr>
        <p:txBody>
          <a:bodyPr vert="horz" lIns="91440" tIns="45720" rIns="91440" bIns="45720" rtlCol="0" anchor="ctr">
            <a:noAutofit/>
          </a:bodyPr>
          <a:lstStyle/>
          <a:p>
            <a:pPr marR="0" lvl="0" indent="0" algn="l" fontAlgn="base">
              <a:spcBef>
                <a:spcPct val="0"/>
              </a:spcBef>
              <a:spcAft>
                <a:spcPts val="600"/>
              </a:spcAft>
              <a:buClrTx/>
              <a:buSzTx/>
              <a:buFontTx/>
              <a:buNone/>
              <a:tabLst/>
              <a:defRPr/>
            </a:pPr>
            <a:fld id="{4E637404-0BCF-4192-AEAE-F6A882F231C4}" type="slidenum">
              <a:rPr kumimoji="0" lang="en-US" altLang="en-US" b="0" i="0" u="none" strike="noStrike" cap="none" spc="0" normalizeH="0" baseline="0" noProof="0" smtClean="0">
                <a:ln>
                  <a:noFill/>
                </a:ln>
                <a:effectLst/>
                <a:uLnTx/>
                <a:uFillTx/>
                <a:latin typeface="+mn-lt"/>
              </a:rPr>
              <a:pPr marR="0" lvl="0" indent="0" algn="l" fontAlgn="base">
                <a:spcBef>
                  <a:spcPct val="0"/>
                </a:spcBef>
                <a:spcAft>
                  <a:spcPts val="600"/>
                </a:spcAft>
                <a:buClrTx/>
                <a:buSzTx/>
                <a:buFontTx/>
                <a:buNone/>
                <a:tabLst/>
                <a:defRPr/>
              </a:pPr>
              <a:t>50</a:t>
            </a:fld>
            <a:endParaRPr kumimoji="0" lang="en-US" altLang="en-US" b="0" i="0" u="none" strike="noStrike" cap="none" spc="0" normalizeH="0" baseline="0" noProof="0" dirty="0">
              <a:ln>
                <a:noFill/>
              </a:ln>
              <a:effectLst/>
              <a:uLnTx/>
              <a:uFillTx/>
              <a:latin typeface="+mn-lt"/>
            </a:endParaRPr>
          </a:p>
        </p:txBody>
      </p:sp>
    </p:spTree>
    <p:extLst>
      <p:ext uri="{BB962C8B-B14F-4D97-AF65-F5344CB8AC3E}">
        <p14:creationId xmlns:p14="http://schemas.microsoft.com/office/powerpoint/2010/main" val="2485428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5ED8-7927-B516-8BCC-4784F4EB985F}"/>
              </a:ext>
            </a:extLst>
          </p:cNvPr>
          <p:cNvSpPr>
            <a:spLocks noGrp="1"/>
          </p:cNvSpPr>
          <p:nvPr>
            <p:ph type="title"/>
          </p:nvPr>
        </p:nvSpPr>
        <p:spPr>
          <a:xfrm>
            <a:off x="1096963" y="287338"/>
            <a:ext cx="10058400" cy="1449387"/>
          </a:xfrm>
        </p:spPr>
        <p:txBody>
          <a:bodyPr>
            <a:normAutofit/>
          </a:bodyPr>
          <a:lstStyle/>
          <a:p>
            <a:r>
              <a:rPr lang="en-US" sz="3600" dirty="0"/>
              <a:t>California Department of Education Monitoring Toolbox Expenditure Sample Request Directions</a:t>
            </a:r>
          </a:p>
        </p:txBody>
      </p:sp>
      <p:sp>
        <p:nvSpPr>
          <p:cNvPr id="8" name="Content Placeholder 7">
            <a:extLst>
              <a:ext uri="{FF2B5EF4-FFF2-40B4-BE49-F238E27FC236}">
                <a16:creationId xmlns:a16="http://schemas.microsoft.com/office/drawing/2014/main" id="{10084DD7-1975-254A-4B07-9A8E99AD060D}"/>
              </a:ext>
            </a:extLst>
          </p:cNvPr>
          <p:cNvSpPr>
            <a:spLocks noGrp="1"/>
          </p:cNvSpPr>
          <p:nvPr>
            <p:ph idx="1"/>
          </p:nvPr>
        </p:nvSpPr>
        <p:spPr>
          <a:xfrm>
            <a:off x="1036637" y="1736725"/>
            <a:ext cx="10058400" cy="4354512"/>
          </a:xfrm>
        </p:spPr>
        <p:txBody>
          <a:bodyPr/>
          <a:lstStyle/>
          <a:p>
            <a:pPr marL="457200" indent="-457200">
              <a:lnSpc>
                <a:spcPct val="100000"/>
              </a:lnSpc>
              <a:spcBef>
                <a:spcPts val="0"/>
              </a:spcBef>
              <a:spcAft>
                <a:spcPts val="1200"/>
              </a:spcAft>
              <a:buFont typeface="+mj-lt"/>
              <a:buAutoNum type="arabicPeriod"/>
            </a:pPr>
            <a:r>
              <a:rPr lang="en-US" dirty="0"/>
              <a:t>You may upload items individually or as a group. You do not need to wait until you have all the backup documentation for all items before you upload.</a:t>
            </a:r>
          </a:p>
          <a:p>
            <a:pPr marL="457200" indent="-457200">
              <a:lnSpc>
                <a:spcPct val="100000"/>
              </a:lnSpc>
              <a:spcBef>
                <a:spcPts val="0"/>
              </a:spcBef>
              <a:spcAft>
                <a:spcPts val="1200"/>
              </a:spcAft>
              <a:buFont typeface="+mj-lt"/>
              <a:buAutoNum type="arabicPeriod"/>
            </a:pPr>
            <a:r>
              <a:rPr lang="en-US" dirty="0"/>
              <a:t>When uploading evidence into the CMT, refer to the CDE reference number.</a:t>
            </a:r>
          </a:p>
          <a:p>
            <a:pPr marL="457200" indent="-457200">
              <a:lnSpc>
                <a:spcPct val="100000"/>
              </a:lnSpc>
              <a:spcBef>
                <a:spcPts val="0"/>
              </a:spcBef>
              <a:spcAft>
                <a:spcPts val="1200"/>
              </a:spcAft>
              <a:buFont typeface="+mj-lt"/>
              <a:buAutoNum type="arabicPeriod"/>
            </a:pPr>
            <a:r>
              <a:rPr lang="en-US" dirty="0"/>
              <a:t>Provide as much backup information as possible such as contracts, invoices, board approval, presentations, agendas, sign-in documents page and line description from LCAP (if applicable), and attendees (if applicable). Please explain how each expenditure aligns with Title II’s purpose.</a:t>
            </a:r>
          </a:p>
          <a:p>
            <a:pPr marL="457200" indent="-457200">
              <a:lnSpc>
                <a:spcPct val="100000"/>
              </a:lnSpc>
              <a:spcBef>
                <a:spcPts val="0"/>
              </a:spcBef>
              <a:spcAft>
                <a:spcPts val="1200"/>
              </a:spcAft>
              <a:buFont typeface="+mj-lt"/>
              <a:buAutoNum type="arabicPeriod"/>
            </a:pPr>
            <a:r>
              <a:rPr lang="en-US" dirty="0"/>
              <a:t>After review, CDE may ask additional questions.</a:t>
            </a:r>
          </a:p>
        </p:txBody>
      </p:sp>
      <p:sp>
        <p:nvSpPr>
          <p:cNvPr id="7" name="Slide Number Placeholder 6">
            <a:extLst>
              <a:ext uri="{FF2B5EF4-FFF2-40B4-BE49-F238E27FC236}">
                <a16:creationId xmlns:a16="http://schemas.microsoft.com/office/drawing/2014/main" id="{529DCA10-311B-6D7A-7052-B93F9123E6A6}"/>
              </a:ext>
            </a:extLst>
          </p:cNvPr>
          <p:cNvSpPr>
            <a:spLocks noGrp="1"/>
          </p:cNvSpPr>
          <p:nvPr>
            <p:ph type="sldNum" sz="quarter" idx="12"/>
          </p:nvPr>
        </p:nvSpPr>
        <p:spPr>
          <a:xfrm>
            <a:off x="9825038" y="6456363"/>
            <a:ext cx="1312862" cy="365125"/>
          </a:xfrm>
        </p:spPr>
        <p:txBody>
          <a:bodyPr/>
          <a:lstStyle/>
          <a:p>
            <a:fld id="{17AF7A2B-343F-48E0-93E4-6FA14D015882}" type="slidenum">
              <a:rPr lang="en-US" altLang="en-US" smtClean="0"/>
              <a:pPr/>
              <a:t>51</a:t>
            </a:fld>
            <a:endParaRPr lang="en-US" altLang="en-US"/>
          </a:p>
        </p:txBody>
      </p:sp>
    </p:spTree>
    <p:extLst>
      <p:ext uri="{BB962C8B-B14F-4D97-AF65-F5344CB8AC3E}">
        <p14:creationId xmlns:p14="http://schemas.microsoft.com/office/powerpoint/2010/main" val="3706723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AAE3770-609E-4289-8B0A-45119D434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AA8B6BCE-776F-41C6-B8BE-87214BA6A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0" name="Straight Connector 39">
            <a:extLst>
              <a:ext uri="{FF2B5EF4-FFF2-40B4-BE49-F238E27FC236}">
                <a16:creationId xmlns:a16="http://schemas.microsoft.com/office/drawing/2014/main" id="{8BA5AC9C-E659-489D-8683-D019CE12A7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AAF3CF2-D3D4-4883-A873-C1A8B692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167649D9-3A9D-4872-9DF6-3948CA3E6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4BBBF9D-1A6D-6EB9-B4E9-53E8500A044F}"/>
              </a:ext>
            </a:extLst>
          </p:cNvPr>
          <p:cNvSpPr>
            <a:spLocks noGrp="1"/>
          </p:cNvSpPr>
          <p:nvPr>
            <p:ph type="title"/>
          </p:nvPr>
        </p:nvSpPr>
        <p:spPr>
          <a:xfrm>
            <a:off x="457200" y="640080"/>
            <a:ext cx="3659246" cy="2926080"/>
          </a:xfrm>
        </p:spPr>
        <p:txBody>
          <a:bodyPr vert="horz" lIns="91440" tIns="45720" rIns="91440" bIns="45720" rtlCol="0" anchor="b">
            <a:normAutofit/>
          </a:bodyPr>
          <a:lstStyle/>
          <a:p>
            <a:pPr eaLnBrk="1" hangingPunct="1"/>
            <a:r>
              <a:rPr lang="en-US" sz="3100" dirty="0">
                <a:solidFill>
                  <a:srgbClr val="FFFFFF"/>
                </a:solidFill>
              </a:rPr>
              <a:t>Reviewer Expenditure Sample in the California Department of Education Monitoring Toolbox</a:t>
            </a:r>
          </a:p>
        </p:txBody>
      </p:sp>
      <p:pic>
        <p:nvPicPr>
          <p:cNvPr id="8" name="Content Placeholder 7" descr="A screenshot from the California monitoring tool showing a comment from the California Department of Education indicating the expenditures selected for review, the expenditure date, amount, and vendor.">
            <a:extLst>
              <a:ext uri="{FF2B5EF4-FFF2-40B4-BE49-F238E27FC236}">
                <a16:creationId xmlns:a16="http://schemas.microsoft.com/office/drawing/2014/main" id="{24DCCC80-2729-B3AD-09B9-75395E5D4B3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
          <a:stretch/>
        </p:blipFill>
        <p:spPr>
          <a:xfrm>
            <a:off x="4639733" y="10"/>
            <a:ext cx="7552266" cy="6857990"/>
          </a:xfrm>
          <a:prstGeom prst="rect">
            <a:avLst/>
          </a:prstGeom>
        </p:spPr>
      </p:pic>
      <p:sp>
        <p:nvSpPr>
          <p:cNvPr id="4" name="Slide Number Placeholder 3">
            <a:extLst>
              <a:ext uri="{FF2B5EF4-FFF2-40B4-BE49-F238E27FC236}">
                <a16:creationId xmlns:a16="http://schemas.microsoft.com/office/drawing/2014/main" id="{18E82BE8-D962-4D08-F73B-49FD97F4753D}"/>
              </a:ext>
            </a:extLst>
          </p:cNvPr>
          <p:cNvSpPr>
            <a:spLocks noGrp="1"/>
          </p:cNvSpPr>
          <p:nvPr>
            <p:ph type="sldNum" sz="quarter" idx="12"/>
          </p:nvPr>
        </p:nvSpPr>
        <p:spPr>
          <a:xfrm>
            <a:off x="486810" y="6459785"/>
            <a:ext cx="725557" cy="365125"/>
          </a:xfrm>
        </p:spPr>
        <p:txBody>
          <a:bodyPr vert="horz" lIns="91440" tIns="45720" rIns="91440" bIns="45720" rtlCol="0" anchor="ctr">
            <a:normAutofit/>
          </a:bodyPr>
          <a:lstStyle/>
          <a:p>
            <a:pPr marR="0" lvl="0" indent="0" algn="l" fontAlgn="base">
              <a:spcBef>
                <a:spcPct val="0"/>
              </a:spcBef>
              <a:spcAft>
                <a:spcPts val="600"/>
              </a:spcAft>
              <a:buClrTx/>
              <a:buSzTx/>
              <a:buFontTx/>
              <a:buNone/>
              <a:tabLst/>
              <a:defRPr/>
            </a:pPr>
            <a:fld id="{4E637404-0BCF-4192-AEAE-F6A882F231C4}" type="slidenum">
              <a:rPr kumimoji="0" lang="en-US" altLang="en-US" sz="1050" b="0" i="0" u="none" strike="noStrike" cap="none" spc="0" normalizeH="0" baseline="0" noProof="0" smtClean="0">
                <a:ln>
                  <a:noFill/>
                </a:ln>
                <a:effectLst/>
                <a:uLnTx/>
                <a:uFillTx/>
                <a:latin typeface="+mn-lt"/>
              </a:rPr>
              <a:pPr marR="0" lvl="0" indent="0" algn="l" fontAlgn="base">
                <a:spcBef>
                  <a:spcPct val="0"/>
                </a:spcBef>
                <a:spcAft>
                  <a:spcPts val="600"/>
                </a:spcAft>
                <a:buClrTx/>
                <a:buSzTx/>
                <a:buFontTx/>
                <a:buNone/>
                <a:tabLst/>
                <a:defRPr/>
              </a:pPr>
              <a:t>52</a:t>
            </a:fld>
            <a:endParaRPr kumimoji="0" lang="en-US" altLang="en-US" sz="1050" b="0" i="0" u="none" strike="noStrike" cap="none" spc="0" normalizeH="0" baseline="0" noProof="0">
              <a:ln>
                <a:noFill/>
              </a:ln>
              <a:effectLst/>
              <a:uLnTx/>
              <a:uFillTx/>
              <a:latin typeface="+mn-lt"/>
            </a:endParaRPr>
          </a:p>
        </p:txBody>
      </p:sp>
    </p:spTree>
    <p:extLst>
      <p:ext uri="{BB962C8B-B14F-4D97-AF65-F5344CB8AC3E}">
        <p14:creationId xmlns:p14="http://schemas.microsoft.com/office/powerpoint/2010/main" val="37774930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FA-B412-54BD-B7E9-54F0F07C850F}"/>
              </a:ext>
            </a:extLst>
          </p:cNvPr>
          <p:cNvSpPr>
            <a:spLocks noGrp="1"/>
          </p:cNvSpPr>
          <p:nvPr>
            <p:ph type="title"/>
          </p:nvPr>
        </p:nvSpPr>
        <p:spPr>
          <a:xfrm>
            <a:off x="1096963" y="287338"/>
            <a:ext cx="10058400" cy="1449387"/>
          </a:xfrm>
        </p:spPr>
        <p:txBody>
          <a:bodyPr/>
          <a:lstStyle/>
          <a:p>
            <a:r>
              <a:rPr lang="en-US" dirty="0"/>
              <a:t>Use of Funds Evidence (3)</a:t>
            </a:r>
          </a:p>
        </p:txBody>
      </p:sp>
      <p:graphicFrame>
        <p:nvGraphicFramePr>
          <p:cNvPr id="5" name="Table 5">
            <a:extLst>
              <a:ext uri="{FF2B5EF4-FFF2-40B4-BE49-F238E27FC236}">
                <a16:creationId xmlns:a16="http://schemas.microsoft.com/office/drawing/2014/main" id="{1CA121A6-9287-FB05-CD66-6AAB03C2A005}"/>
              </a:ext>
            </a:extLst>
          </p:cNvPr>
          <p:cNvGraphicFramePr>
            <a:graphicFrameLocks noGrp="1"/>
          </p:cNvGraphicFramePr>
          <p:nvPr>
            <p:ph idx="1"/>
            <p:extLst>
              <p:ext uri="{D42A27DB-BD31-4B8C-83A1-F6EECF244321}">
                <p14:modId xmlns:p14="http://schemas.microsoft.com/office/powerpoint/2010/main" val="2683946902"/>
              </p:ext>
            </p:extLst>
          </p:nvPr>
        </p:nvGraphicFramePr>
        <p:xfrm>
          <a:off x="1096963" y="1846263"/>
          <a:ext cx="10058400" cy="4389120"/>
        </p:xfrm>
        <a:graphic>
          <a:graphicData uri="http://schemas.openxmlformats.org/drawingml/2006/table">
            <a:tbl>
              <a:tblPr firstRow="1" bandRow="1">
                <a:tableStyleId>{5C22544A-7EE6-4342-B048-85BDC9FD1C3A}</a:tableStyleId>
              </a:tblPr>
              <a:tblGrid>
                <a:gridCol w="1753813">
                  <a:extLst>
                    <a:ext uri="{9D8B030D-6E8A-4147-A177-3AD203B41FA5}">
                      <a16:colId xmlns:a16="http://schemas.microsoft.com/office/drawing/2014/main" val="281371223"/>
                    </a:ext>
                  </a:extLst>
                </a:gridCol>
                <a:gridCol w="8304587">
                  <a:extLst>
                    <a:ext uri="{9D8B030D-6E8A-4147-A177-3AD203B41FA5}">
                      <a16:colId xmlns:a16="http://schemas.microsoft.com/office/drawing/2014/main" val="695108863"/>
                    </a:ext>
                  </a:extLst>
                </a:gridCol>
              </a:tblGrid>
              <a:tr h="370840">
                <a:tc>
                  <a:txBody>
                    <a:bodyPr/>
                    <a:lstStyle/>
                    <a:p>
                      <a:pPr>
                        <a:spcAft>
                          <a:spcPts val="1200"/>
                        </a:spcAft>
                      </a:pPr>
                      <a:r>
                        <a:rPr lang="en-US" sz="2400" dirty="0"/>
                        <a:t>Item</a:t>
                      </a:r>
                    </a:p>
                  </a:txBody>
                  <a:tcPr/>
                </a:tc>
                <a:tc>
                  <a:txBody>
                    <a:bodyPr/>
                    <a:lstStyle/>
                    <a:p>
                      <a:pPr>
                        <a:spcAft>
                          <a:spcPts val="1200"/>
                        </a:spcAft>
                      </a:pPr>
                      <a:r>
                        <a:rPr lang="en-US" sz="2400" dirty="0"/>
                        <a:t>Item Description</a:t>
                      </a:r>
                    </a:p>
                  </a:txBody>
                  <a:tcPr/>
                </a:tc>
                <a:extLst>
                  <a:ext uri="{0D108BD9-81ED-4DB2-BD59-A6C34878D82A}">
                    <a16:rowId xmlns:a16="http://schemas.microsoft.com/office/drawing/2014/main" val="687501962"/>
                  </a:ext>
                </a:extLst>
              </a:tr>
              <a:tr h="370840">
                <a:tc>
                  <a:txBody>
                    <a:bodyPr/>
                    <a:lstStyle/>
                    <a:p>
                      <a:pPr>
                        <a:spcAft>
                          <a:spcPts val="1200"/>
                        </a:spcAft>
                      </a:pPr>
                      <a:r>
                        <a:rPr lang="en-US" sz="2400" dirty="0"/>
                        <a:t>Position Control Report</a:t>
                      </a:r>
                    </a:p>
                  </a:txBody>
                  <a:tcPr/>
                </a:tc>
                <a:tc>
                  <a:txBody>
                    <a:bodyPr/>
                    <a:lstStyle/>
                    <a:p>
                      <a:pPr>
                        <a:spcAft>
                          <a:spcPts val="1200"/>
                        </a:spcAft>
                      </a:pPr>
                      <a:r>
                        <a:rPr lang="en-US" sz="2400" dirty="0"/>
                        <a:t>Report from current and prior years indicating staff who are partially or fully funded from Title II. Include staff name, position, and the percentage their position is charged to the program. </a:t>
                      </a:r>
                    </a:p>
                  </a:txBody>
                  <a:tcPr/>
                </a:tc>
                <a:extLst>
                  <a:ext uri="{0D108BD9-81ED-4DB2-BD59-A6C34878D82A}">
                    <a16:rowId xmlns:a16="http://schemas.microsoft.com/office/drawing/2014/main" val="3246462546"/>
                  </a:ext>
                </a:extLst>
              </a:tr>
              <a:tr h="370840">
                <a:tc>
                  <a:txBody>
                    <a:bodyPr/>
                    <a:lstStyle/>
                    <a:p>
                      <a:pPr>
                        <a:spcAft>
                          <a:spcPts val="1200"/>
                        </a:spcAft>
                      </a:pPr>
                      <a:r>
                        <a:rPr lang="en-US" sz="2400" dirty="0"/>
                        <a:t>Duty Statement</a:t>
                      </a:r>
                    </a:p>
                  </a:txBody>
                  <a:tcPr/>
                </a:tc>
                <a:tc>
                  <a:txBody>
                    <a:bodyPr/>
                    <a:lstStyle/>
                    <a:p>
                      <a:pPr>
                        <a:spcAft>
                          <a:spcPts val="1200"/>
                        </a:spcAft>
                      </a:pPr>
                      <a:r>
                        <a:rPr lang="en-US" sz="2400" kern="1200" dirty="0">
                          <a:solidFill>
                            <a:schemeClr val="dk1"/>
                          </a:solidFill>
                          <a:effectLst/>
                          <a:latin typeface="+mn-lt"/>
                          <a:ea typeface="+mn-ea"/>
                          <a:cs typeface="+mn-cs"/>
                        </a:rPr>
                        <a:t>An individual employee's duty statement describing responsibilities and activities (cost objectives), as agreed to by employer and employee.</a:t>
                      </a:r>
                    </a:p>
                  </a:txBody>
                  <a:tcPr/>
                </a:tc>
                <a:extLst>
                  <a:ext uri="{0D108BD9-81ED-4DB2-BD59-A6C34878D82A}">
                    <a16:rowId xmlns:a16="http://schemas.microsoft.com/office/drawing/2014/main" val="2056843054"/>
                  </a:ext>
                </a:extLst>
              </a:tr>
              <a:tr h="370840">
                <a:tc>
                  <a:txBody>
                    <a:bodyPr/>
                    <a:lstStyle/>
                    <a:p>
                      <a:pPr>
                        <a:spcAft>
                          <a:spcPts val="1200"/>
                        </a:spcAft>
                      </a:pPr>
                      <a:r>
                        <a:rPr lang="en-US" sz="2400" dirty="0"/>
                        <a:t>Time and Effort Records</a:t>
                      </a:r>
                    </a:p>
                  </a:txBody>
                  <a:tcPr/>
                </a:tc>
                <a:tc>
                  <a:txBody>
                    <a:bodyPr/>
                    <a:lstStyle/>
                    <a:p>
                      <a:pPr>
                        <a:spcAft>
                          <a:spcPts val="1200"/>
                        </a:spcAft>
                      </a:pPr>
                      <a:r>
                        <a:rPr lang="en-US" sz="2400" kern="1200" dirty="0">
                          <a:solidFill>
                            <a:schemeClr val="dk1"/>
                          </a:solidFill>
                          <a:effectLst/>
                          <a:latin typeface="+mn-lt"/>
                          <a:ea typeface="+mn-ea"/>
                          <a:cs typeface="+mn-cs"/>
                        </a:rPr>
                        <a:t>Documentation to support salaries and benefits charged to Title II</a:t>
                      </a:r>
                      <a:endParaRPr lang="en-US" sz="2400" dirty="0"/>
                    </a:p>
                  </a:txBody>
                  <a:tcPr/>
                </a:tc>
                <a:extLst>
                  <a:ext uri="{0D108BD9-81ED-4DB2-BD59-A6C34878D82A}">
                    <a16:rowId xmlns:a16="http://schemas.microsoft.com/office/drawing/2014/main" val="1828620086"/>
                  </a:ext>
                </a:extLst>
              </a:tr>
            </a:tbl>
          </a:graphicData>
        </a:graphic>
      </p:graphicFrame>
      <p:sp>
        <p:nvSpPr>
          <p:cNvPr id="4" name="Slide Number Placeholder 3">
            <a:extLst>
              <a:ext uri="{FF2B5EF4-FFF2-40B4-BE49-F238E27FC236}">
                <a16:creationId xmlns:a16="http://schemas.microsoft.com/office/drawing/2014/main" id="{913CAE03-0358-CED8-A32D-D1F33C51957D}"/>
              </a:ext>
            </a:extLst>
          </p:cNvPr>
          <p:cNvSpPr>
            <a:spLocks noGrp="1"/>
          </p:cNvSpPr>
          <p:nvPr>
            <p:ph type="sldNum" sz="quarter" idx="12"/>
          </p:nvPr>
        </p:nvSpPr>
        <p:spPr>
          <a:xfrm>
            <a:off x="9825038" y="6456363"/>
            <a:ext cx="1312862" cy="365125"/>
          </a:xfrm>
        </p:spPr>
        <p:txBody>
          <a:bodyPr/>
          <a:lstStyle/>
          <a:p>
            <a:pPr lvl="0"/>
            <a:fld id="{4E637404-0BCF-4192-AEAE-F6A882F231C4}" type="slidenum">
              <a:rPr lang="en-US" altLang="en-US" noProof="0" smtClean="0"/>
              <a:pPr lvl="0"/>
              <a:t>53</a:t>
            </a:fld>
            <a:endParaRPr lang="en-US" altLang="en-US" noProof="0"/>
          </a:p>
        </p:txBody>
      </p:sp>
    </p:spTree>
    <p:extLst>
      <p:ext uri="{BB962C8B-B14F-4D97-AF65-F5344CB8AC3E}">
        <p14:creationId xmlns:p14="http://schemas.microsoft.com/office/powerpoint/2010/main" val="667498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FA-B412-54BD-B7E9-54F0F07C850F}"/>
              </a:ext>
            </a:extLst>
          </p:cNvPr>
          <p:cNvSpPr>
            <a:spLocks noGrp="1"/>
          </p:cNvSpPr>
          <p:nvPr>
            <p:ph type="title"/>
          </p:nvPr>
        </p:nvSpPr>
        <p:spPr>
          <a:xfrm>
            <a:off x="1097280" y="286603"/>
            <a:ext cx="10058400" cy="1450757"/>
          </a:xfrm>
        </p:spPr>
        <p:txBody>
          <a:bodyPr/>
          <a:lstStyle/>
          <a:p>
            <a:r>
              <a:rPr lang="en-US" dirty="0"/>
              <a:t>Position Control Report Example </a:t>
            </a:r>
          </a:p>
        </p:txBody>
      </p:sp>
      <p:pic>
        <p:nvPicPr>
          <p:cNvPr id="9" name="Content Placeholder 11" descr="Sample position control report showing name, job title, work location, resource code, and percentage.">
            <a:extLst>
              <a:ext uri="{FF2B5EF4-FFF2-40B4-BE49-F238E27FC236}">
                <a16:creationId xmlns:a16="http://schemas.microsoft.com/office/drawing/2014/main" id="{56362868-B740-1050-61C8-7754A618E6E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6963" y="2632150"/>
            <a:ext cx="10611769" cy="2256592"/>
          </a:xfrm>
        </p:spPr>
      </p:pic>
      <p:sp>
        <p:nvSpPr>
          <p:cNvPr id="4" name="Slide Number Placeholder 3">
            <a:extLst>
              <a:ext uri="{FF2B5EF4-FFF2-40B4-BE49-F238E27FC236}">
                <a16:creationId xmlns:a16="http://schemas.microsoft.com/office/drawing/2014/main" id="{913CAE03-0358-CED8-A32D-D1F33C51957D}"/>
              </a:ext>
            </a:extLst>
          </p:cNvPr>
          <p:cNvSpPr>
            <a:spLocks noGrp="1"/>
          </p:cNvSpPr>
          <p:nvPr>
            <p:ph type="sldNum" sz="quarter" idx="12"/>
          </p:nvPr>
        </p:nvSpPr>
        <p:spPr>
          <a:xfrm>
            <a:off x="9825038" y="6430963"/>
            <a:ext cx="1312862" cy="365125"/>
          </a:xfrm>
        </p:spPr>
        <p:txBody>
          <a:bodyPr/>
          <a:lstStyle/>
          <a:p>
            <a:pPr lvl="0"/>
            <a:fld id="{4E637404-0BCF-4192-AEAE-F6A882F231C4}" type="slidenum">
              <a:rPr lang="en-US" altLang="en-US" noProof="0" smtClean="0"/>
              <a:pPr lvl="0"/>
              <a:t>54</a:t>
            </a:fld>
            <a:endParaRPr lang="en-US" altLang="en-US" noProof="0"/>
          </a:p>
        </p:txBody>
      </p:sp>
    </p:spTree>
    <p:extLst>
      <p:ext uri="{BB962C8B-B14F-4D97-AF65-F5344CB8AC3E}">
        <p14:creationId xmlns:p14="http://schemas.microsoft.com/office/powerpoint/2010/main" val="1598839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8F43-92AC-A851-7551-453BDBBD9DAC}"/>
              </a:ext>
            </a:extLst>
          </p:cNvPr>
          <p:cNvSpPr>
            <a:spLocks noGrp="1"/>
          </p:cNvSpPr>
          <p:nvPr>
            <p:ph type="title"/>
          </p:nvPr>
        </p:nvSpPr>
        <p:spPr/>
        <p:txBody>
          <a:bodyPr>
            <a:normAutofit/>
          </a:bodyPr>
          <a:lstStyle/>
          <a:p>
            <a:r>
              <a:rPr lang="en-US" dirty="0"/>
              <a:t>Supporting Effective Instruction 07: Supplement, Not Supplant</a:t>
            </a:r>
          </a:p>
        </p:txBody>
      </p:sp>
      <p:sp>
        <p:nvSpPr>
          <p:cNvPr id="3" name="Content Placeholder 2">
            <a:extLst>
              <a:ext uri="{FF2B5EF4-FFF2-40B4-BE49-F238E27FC236}">
                <a16:creationId xmlns:a16="http://schemas.microsoft.com/office/drawing/2014/main" id="{6E769EC8-E343-74B8-B3C3-9814CDA37523}"/>
              </a:ext>
            </a:extLst>
          </p:cNvPr>
          <p:cNvSpPr>
            <a:spLocks noGrp="1"/>
          </p:cNvSpPr>
          <p:nvPr>
            <p:ph idx="1"/>
          </p:nvPr>
        </p:nvSpPr>
        <p:spPr>
          <a:xfrm>
            <a:off x="1105946" y="1846263"/>
            <a:ext cx="10058400" cy="4354512"/>
          </a:xfrm>
        </p:spPr>
        <p:txBody>
          <a:bodyPr/>
          <a:lstStyle/>
          <a:p>
            <a:pPr marL="0" indent="0">
              <a:buNone/>
            </a:pPr>
            <a:r>
              <a:rPr lang="en-US" sz="2400" dirty="0"/>
              <a:t>To determine whether a fiscal expenditure </a:t>
            </a:r>
            <a:r>
              <a:rPr lang="en-US" sz="2400" b="1" dirty="0"/>
              <a:t>supplements and does not supplant</a:t>
            </a:r>
            <a:r>
              <a:rPr lang="en-US" sz="2400" dirty="0"/>
              <a:t>, school districts must run the following tests: </a:t>
            </a:r>
          </a:p>
          <a:p>
            <a:r>
              <a:rPr lang="en-US" sz="2400" b="1" dirty="0"/>
              <a:t>Test I</a:t>
            </a:r>
            <a:r>
              <a:rPr lang="en-US" sz="2400" dirty="0"/>
              <a:t>: Are the services that the district wants to fund with Elementary and Secondary Education Act (ESEA) funds required under state</a:t>
            </a:r>
            <a:r>
              <a:rPr lang="en-US" dirty="0"/>
              <a:t> or local</a:t>
            </a:r>
            <a:r>
              <a:rPr lang="en-US" sz="2400" dirty="0"/>
              <a:t> </a:t>
            </a:r>
            <a:r>
              <a:rPr lang="en-US" dirty="0"/>
              <a:t>law? </a:t>
            </a:r>
            <a:r>
              <a:rPr lang="en-US" sz="2400" dirty="0"/>
              <a:t>If they are, </a:t>
            </a:r>
            <a:r>
              <a:rPr lang="en-US" dirty="0"/>
              <a:t>it may be supplanting</a:t>
            </a:r>
            <a:r>
              <a:rPr lang="en-US" sz="2400" dirty="0"/>
              <a:t>.</a:t>
            </a:r>
            <a:r>
              <a:rPr lang="en-US" dirty="0"/>
              <a:t> </a:t>
            </a:r>
            <a:endParaRPr lang="en-US" sz="2400" dirty="0">
              <a:cs typeface="Arial"/>
            </a:endParaRPr>
          </a:p>
          <a:p>
            <a:r>
              <a:rPr lang="en-US" sz="2400" b="1" dirty="0"/>
              <a:t>Test II</a:t>
            </a:r>
            <a:r>
              <a:rPr lang="en-US" sz="2400" dirty="0"/>
              <a:t>: Were state or local funds used in the past to pay for these services? If they were, it </a:t>
            </a:r>
            <a:r>
              <a:rPr lang="en-US" dirty="0"/>
              <a:t>may be supplanting</a:t>
            </a:r>
            <a:r>
              <a:rPr lang="en-US" sz="2400" dirty="0"/>
              <a:t>.</a:t>
            </a:r>
            <a:r>
              <a:rPr lang="en-US" dirty="0"/>
              <a:t> </a:t>
            </a:r>
            <a:endParaRPr lang="en-US" sz="2400" dirty="0">
              <a:cs typeface="Arial"/>
            </a:endParaRPr>
          </a:p>
          <a:p>
            <a:r>
              <a:rPr lang="en-US" sz="2400" b="1" dirty="0"/>
              <a:t>Test III</a:t>
            </a:r>
            <a:r>
              <a:rPr lang="en-US" sz="2400" dirty="0"/>
              <a:t>:</a:t>
            </a:r>
            <a:r>
              <a:rPr lang="en-US" sz="2400" b="1" dirty="0"/>
              <a:t> </a:t>
            </a:r>
            <a:r>
              <a:rPr lang="en-US" sz="2400" dirty="0"/>
              <a:t>Are the same services being provided in other schools paid for with state or local funds? If they are,</a:t>
            </a:r>
            <a:r>
              <a:rPr lang="en-US" dirty="0"/>
              <a:t> </a:t>
            </a:r>
            <a:r>
              <a:rPr lang="en-US" sz="2400" dirty="0"/>
              <a:t>it </a:t>
            </a:r>
            <a:r>
              <a:rPr lang="en-US" dirty="0"/>
              <a:t>may be </a:t>
            </a:r>
            <a:r>
              <a:rPr lang="en-US" sz="2400" dirty="0"/>
              <a:t>supplanting.</a:t>
            </a:r>
            <a:endParaRPr lang="en-US" sz="2400" dirty="0">
              <a:cs typeface="Arial"/>
            </a:endParaRPr>
          </a:p>
          <a:p>
            <a:pPr marL="0" indent="0">
              <a:buNone/>
            </a:pPr>
            <a:endParaRPr lang="en-US" sz="2400" dirty="0"/>
          </a:p>
        </p:txBody>
      </p:sp>
      <p:sp>
        <p:nvSpPr>
          <p:cNvPr id="4" name="Slide Number Placeholder 3">
            <a:extLst>
              <a:ext uri="{FF2B5EF4-FFF2-40B4-BE49-F238E27FC236}">
                <a16:creationId xmlns:a16="http://schemas.microsoft.com/office/drawing/2014/main" id="{A9A67990-C942-A8E9-AD1E-6DBCDB2243DB}"/>
              </a:ext>
            </a:extLst>
          </p:cNvPr>
          <p:cNvSpPr>
            <a:spLocks noGrp="1"/>
          </p:cNvSpPr>
          <p:nvPr>
            <p:ph type="sldNum" sz="quarter" idx="12"/>
          </p:nvPr>
        </p:nvSpPr>
        <p:spPr/>
        <p:txBody>
          <a:bodyPr/>
          <a:lstStyle/>
          <a:p>
            <a:fld id="{4E637404-0BCF-4192-AEAE-F6A882F231C4}" type="slidenum">
              <a:rPr lang="en-US" altLang="en-US" smtClean="0"/>
              <a:pPr/>
              <a:t>55</a:t>
            </a:fld>
            <a:endParaRPr lang="en-US" altLang="en-US"/>
          </a:p>
        </p:txBody>
      </p:sp>
    </p:spTree>
    <p:extLst>
      <p:ext uri="{BB962C8B-B14F-4D97-AF65-F5344CB8AC3E}">
        <p14:creationId xmlns:p14="http://schemas.microsoft.com/office/powerpoint/2010/main" val="254440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227E03EB-18EF-AD08-5AD2-910573377C42}"/>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Private School Consultation</a:t>
            </a:r>
          </a:p>
        </p:txBody>
      </p:sp>
      <p:sp>
        <p:nvSpPr>
          <p:cNvPr id="3" name="Content Placeholder 2">
            <a:extLst>
              <a:ext uri="{FF2B5EF4-FFF2-40B4-BE49-F238E27FC236}">
                <a16:creationId xmlns:a16="http://schemas.microsoft.com/office/drawing/2014/main" id="{7710E6CB-41D8-4A38-F017-41E5C22DF021}"/>
              </a:ext>
            </a:extLst>
          </p:cNvPr>
          <p:cNvSpPr>
            <a:spLocks noGrp="1"/>
          </p:cNvSpPr>
          <p:nvPr>
            <p:ph idx="1"/>
          </p:nvPr>
        </p:nvSpPr>
        <p:spPr>
          <a:xfrm>
            <a:off x="4168088" y="605896"/>
            <a:ext cx="7531542" cy="5853890"/>
          </a:xfrm>
        </p:spPr>
        <p:txBody>
          <a:bodyPr anchor="ctr">
            <a:normAutofit/>
          </a:bodyPr>
          <a:lstStyle/>
          <a:p>
            <a:pPr marL="0" indent="0">
              <a:lnSpc>
                <a:spcPct val="100000"/>
              </a:lnSpc>
              <a:spcBef>
                <a:spcPts val="0"/>
              </a:spcBef>
              <a:spcAft>
                <a:spcPts val="1200"/>
              </a:spcAft>
              <a:buNone/>
            </a:pPr>
            <a:r>
              <a:rPr lang="en-US" dirty="0">
                <a:effectLst/>
                <a:latin typeface="Arial" panose="020B0604020202020204" pitchFamily="34" charset="0"/>
                <a:ea typeface="Arial" panose="020B0604020202020204" pitchFamily="34" charset="0"/>
                <a:cs typeface="Times New Roman" panose="02020603050405020304" pitchFamily="18" charset="0"/>
              </a:rPr>
              <a:t>LEAs shall, after timely and meaningful consultation, provide educational services to eligible children and their teachers on an equitable basis. Educational services or other benefits, including materials and equipment, provided under this section, shall be secular, neutral, and nonideological. </a:t>
            </a:r>
          </a:p>
          <a:p>
            <a:pPr marL="0" indent="0" algn="r">
              <a:lnSpc>
                <a:spcPct val="100000"/>
              </a:lnSpc>
              <a:spcBef>
                <a:spcPts val="0"/>
              </a:spcBef>
              <a:spcAft>
                <a:spcPts val="1200"/>
              </a:spcAft>
              <a:buNone/>
            </a:pPr>
            <a:r>
              <a:rPr lang="en-US" dirty="0">
                <a:effectLst/>
                <a:latin typeface="Arial" panose="020B0604020202020204" pitchFamily="34" charset="0"/>
                <a:ea typeface="Arial" panose="020B0604020202020204" pitchFamily="34" charset="0"/>
                <a:cs typeface="Times New Roman" panose="02020603050405020304" pitchFamily="18" charset="0"/>
              </a:rPr>
              <a:t>20 </a:t>
            </a:r>
            <a:r>
              <a:rPr lang="en-US" i="1" cap="all" dirty="0">
                <a:effectLst/>
                <a:latin typeface="Arial" panose="020B0604020202020204" pitchFamily="34" charset="0"/>
                <a:ea typeface="Arial" panose="020B0604020202020204" pitchFamily="34" charset="0"/>
                <a:cs typeface="Times New Roman" panose="02020603050405020304" pitchFamily="18" charset="0"/>
              </a:rPr>
              <a:t>U.S.C.</a:t>
            </a:r>
            <a:r>
              <a:rPr lang="en-US" i="1" dirty="0">
                <a:effectLst/>
                <a:latin typeface="Arial" panose="020B0604020202020204" pitchFamily="34" charset="0"/>
                <a:ea typeface="Arial" panose="020B0604020202020204" pitchFamily="34" charset="0"/>
                <a:cs typeface="Times New Roman" panose="02020603050405020304" pitchFamily="18" charset="0"/>
              </a:rPr>
              <a:t> </a:t>
            </a:r>
            <a:r>
              <a:rPr lang="en-US" dirty="0">
                <a:effectLst/>
                <a:latin typeface="Arial" panose="020B0604020202020204" pitchFamily="34" charset="0"/>
                <a:ea typeface="Arial" panose="020B0604020202020204" pitchFamily="34" charset="0"/>
                <a:cs typeface="Times New Roman" panose="02020603050405020304" pitchFamily="18" charset="0"/>
              </a:rPr>
              <a:t>sections 7881(a)(2) and 7881(b)(B)</a:t>
            </a:r>
          </a:p>
          <a:p>
            <a:pPr marL="0" indent="0">
              <a:lnSpc>
                <a:spcPct val="100000"/>
              </a:lnSpc>
              <a:buNone/>
            </a:pPr>
            <a:endParaRPr lang="en-US" dirty="0"/>
          </a:p>
        </p:txBody>
      </p:sp>
      <p:sp>
        <p:nvSpPr>
          <p:cNvPr id="4" name="Slide Number Placeholder 3">
            <a:extLst>
              <a:ext uri="{FF2B5EF4-FFF2-40B4-BE49-F238E27FC236}">
                <a16:creationId xmlns:a16="http://schemas.microsoft.com/office/drawing/2014/main" id="{6347E0D9-4A8E-0764-5670-74F906CBAEF7}"/>
              </a:ext>
            </a:extLst>
          </p:cNvPr>
          <p:cNvSpPr>
            <a:spLocks noGrp="1"/>
          </p:cNvSpPr>
          <p:nvPr>
            <p:ph type="sldNum" sz="quarter" idx="12"/>
          </p:nvPr>
        </p:nvSpPr>
        <p:spPr>
          <a:xfrm>
            <a:off x="10123055" y="6459785"/>
            <a:ext cx="1089428" cy="365125"/>
          </a:xfrm>
        </p:spPr>
        <p:txBody>
          <a:bodyPr>
            <a:no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4E637404-0BCF-4192-AEAE-F6A882F231C4}" type="slidenum">
              <a:rPr kumimoji="0" lang="en-US" altLang="en-US" b="0" i="0" u="none" strike="noStrike" kern="1200" cap="none" spc="0" normalizeH="0" baseline="0" noProof="0" smtClean="0">
                <a:ln>
                  <a:noFill/>
                </a:ln>
                <a:solidFill>
                  <a:srgbClr val="46464A"/>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56</a:t>
            </a:fld>
            <a:endParaRPr kumimoji="0" lang="en-US" altLang="en-US" b="0" i="0" u="none" strike="noStrike" kern="1200" cap="none" spc="0" normalizeH="0" baseline="0" noProof="0" dirty="0">
              <a:ln>
                <a:noFill/>
              </a:ln>
              <a:solidFill>
                <a:srgbClr val="46464A"/>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2405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B929-6988-4E61-ADC6-20FF53B868C5}"/>
              </a:ext>
            </a:extLst>
          </p:cNvPr>
          <p:cNvSpPr>
            <a:spLocks noGrp="1"/>
          </p:cNvSpPr>
          <p:nvPr>
            <p:ph type="title"/>
          </p:nvPr>
        </p:nvSpPr>
        <p:spPr>
          <a:xfrm>
            <a:off x="1096963" y="287338"/>
            <a:ext cx="10058400" cy="1449387"/>
          </a:xfrm>
        </p:spPr>
        <p:txBody>
          <a:bodyPr/>
          <a:lstStyle/>
          <a:p>
            <a:r>
              <a:rPr lang="en-US" dirty="0"/>
              <a:t>Supporting Effective Instruction 08 Evidence</a:t>
            </a:r>
          </a:p>
        </p:txBody>
      </p:sp>
      <p:graphicFrame>
        <p:nvGraphicFramePr>
          <p:cNvPr id="5" name="Content Placeholder 4" descr="Table that includes three SEI 08 evidence requests.">
            <a:extLst>
              <a:ext uri="{FF2B5EF4-FFF2-40B4-BE49-F238E27FC236}">
                <a16:creationId xmlns:a16="http://schemas.microsoft.com/office/drawing/2014/main" id="{C0AC6934-3FFB-F013-44DD-E1F5440FB7E9}"/>
              </a:ext>
            </a:extLst>
          </p:cNvPr>
          <p:cNvGraphicFramePr>
            <a:graphicFrameLocks noGrp="1"/>
          </p:cNvGraphicFramePr>
          <p:nvPr>
            <p:ph idx="1"/>
            <p:extLst>
              <p:ext uri="{D42A27DB-BD31-4B8C-83A1-F6EECF244321}">
                <p14:modId xmlns:p14="http://schemas.microsoft.com/office/powerpoint/2010/main" val="2261979106"/>
              </p:ext>
            </p:extLst>
          </p:nvPr>
        </p:nvGraphicFramePr>
        <p:xfrm>
          <a:off x="1096963" y="1846263"/>
          <a:ext cx="10387920" cy="4140600"/>
        </p:xfrm>
        <a:graphic>
          <a:graphicData uri="http://schemas.openxmlformats.org/drawingml/2006/table">
            <a:tbl>
              <a:tblPr firstRow="1"/>
              <a:tblGrid>
                <a:gridCol w="2677113">
                  <a:extLst>
                    <a:ext uri="{9D8B030D-6E8A-4147-A177-3AD203B41FA5}">
                      <a16:colId xmlns:a16="http://schemas.microsoft.com/office/drawing/2014/main" val="3488071082"/>
                    </a:ext>
                  </a:extLst>
                </a:gridCol>
                <a:gridCol w="7710807">
                  <a:extLst>
                    <a:ext uri="{9D8B030D-6E8A-4147-A177-3AD203B41FA5}">
                      <a16:colId xmlns:a16="http://schemas.microsoft.com/office/drawing/2014/main" val="1159488113"/>
                    </a:ext>
                  </a:extLst>
                </a:gridCol>
              </a:tblGrid>
              <a:tr h="427731">
                <a:tc>
                  <a:txBody>
                    <a:bodyPr/>
                    <a:lstStyle/>
                    <a:p>
                      <a:pPr algn="l" rtl="0" fontAlgn="base"/>
                      <a:r>
                        <a:rPr lang="en-US" sz="2400" b="1" i="0">
                          <a:solidFill>
                            <a:srgbClr val="FFFFFF"/>
                          </a:solidFill>
                          <a:effectLst/>
                          <a:latin typeface="Arial" panose="020B0604020202020204" pitchFamily="34" charset="0"/>
                        </a:rPr>
                        <a:t>Item​</a:t>
                      </a:r>
                      <a:endParaRPr lang="en-US" sz="2400" b="1" i="0">
                        <a:solidFill>
                          <a:srgbClr val="FFFFFF"/>
                        </a:solidFill>
                        <a:effectLst/>
                      </a:endParaRPr>
                    </a:p>
                  </a:txBody>
                  <a:tcPr marL="72575" marR="72575" marT="36288" marB="36288">
                    <a:lnL w="9417" cap="flat" cmpd="sng" algn="ctr">
                      <a:solidFill>
                        <a:srgbClr val="FFFFFF"/>
                      </a:solidFill>
                      <a:prstDash val="solid"/>
                      <a:round/>
                      <a:headEnd type="none" w="med" len="med"/>
                      <a:tailEnd type="none" w="med" len="med"/>
                    </a:lnL>
                    <a:lnR w="9417" cap="flat" cmpd="sng" algn="ctr">
                      <a:solidFill>
                        <a:srgbClr val="FFFFFF"/>
                      </a:solidFill>
                      <a:prstDash val="solid"/>
                      <a:round/>
                      <a:headEnd type="none" w="med" len="med"/>
                      <a:tailEnd type="none" w="med" len="med"/>
                    </a:lnR>
                    <a:lnT w="9417" cap="flat" cmpd="sng" algn="ctr">
                      <a:solidFill>
                        <a:srgbClr val="FFFFFF"/>
                      </a:solidFill>
                      <a:prstDash val="solid"/>
                      <a:round/>
                      <a:headEnd type="none" w="med" len="med"/>
                      <a:tailEnd type="none" w="med" len="med"/>
                    </a:lnT>
                    <a:lnB w="9417" cap="flat" cmpd="sng" algn="ctr">
                      <a:solidFill>
                        <a:srgbClr val="FFFFFF"/>
                      </a:solidFill>
                      <a:prstDash val="solid"/>
                      <a:round/>
                      <a:headEnd type="none" w="med" len="med"/>
                      <a:tailEnd type="none" w="med" len="med"/>
                    </a:lnB>
                    <a:solidFill>
                      <a:srgbClr val="6F6F74"/>
                    </a:solidFill>
                  </a:tcPr>
                </a:tc>
                <a:tc>
                  <a:txBody>
                    <a:bodyPr/>
                    <a:lstStyle/>
                    <a:p>
                      <a:pPr algn="l" rtl="0" fontAlgn="base"/>
                      <a:r>
                        <a:rPr lang="en-US" sz="2400" b="1" i="0">
                          <a:solidFill>
                            <a:srgbClr val="FFFFFF"/>
                          </a:solidFill>
                          <a:effectLst/>
                          <a:latin typeface="Arial" panose="020B0604020202020204" pitchFamily="34" charset="0"/>
                        </a:rPr>
                        <a:t>Item Description​</a:t>
                      </a:r>
                      <a:endParaRPr lang="en-US" sz="2400" b="1" i="0">
                        <a:solidFill>
                          <a:srgbClr val="FFFFFF"/>
                        </a:solidFill>
                        <a:effectLst/>
                      </a:endParaRPr>
                    </a:p>
                  </a:txBody>
                  <a:tcPr marL="72575" marR="72575" marT="36288" marB="36288">
                    <a:lnL w="9417" cap="flat" cmpd="sng" algn="ctr">
                      <a:solidFill>
                        <a:srgbClr val="FFFFFF"/>
                      </a:solidFill>
                      <a:prstDash val="solid"/>
                      <a:round/>
                      <a:headEnd type="none" w="med" len="med"/>
                      <a:tailEnd type="none" w="med" len="med"/>
                    </a:lnL>
                    <a:lnR w="9417" cap="flat" cmpd="sng" algn="ctr">
                      <a:solidFill>
                        <a:srgbClr val="FFFFFF"/>
                      </a:solidFill>
                      <a:prstDash val="solid"/>
                      <a:round/>
                      <a:headEnd type="none" w="med" len="med"/>
                      <a:tailEnd type="none" w="med" len="med"/>
                    </a:lnR>
                    <a:lnT w="9417" cap="flat" cmpd="sng" algn="ctr">
                      <a:solidFill>
                        <a:srgbClr val="FFFFFF"/>
                      </a:solidFill>
                      <a:prstDash val="solid"/>
                      <a:round/>
                      <a:headEnd type="none" w="med" len="med"/>
                      <a:tailEnd type="none" w="med" len="med"/>
                    </a:lnT>
                    <a:lnB w="9417" cap="flat" cmpd="sng" algn="ctr">
                      <a:solidFill>
                        <a:srgbClr val="FFFFFF"/>
                      </a:solidFill>
                      <a:prstDash val="solid"/>
                      <a:round/>
                      <a:headEnd type="none" w="med" len="med"/>
                      <a:tailEnd type="none" w="med" len="med"/>
                    </a:lnB>
                    <a:solidFill>
                      <a:srgbClr val="6F6F74"/>
                    </a:solidFill>
                  </a:tcPr>
                </a:tc>
                <a:extLst>
                  <a:ext uri="{0D108BD9-81ED-4DB2-BD59-A6C34878D82A}">
                    <a16:rowId xmlns:a16="http://schemas.microsoft.com/office/drawing/2014/main" val="1889255547"/>
                  </a:ext>
                </a:extLst>
              </a:tr>
              <a:tr h="851160">
                <a:tc>
                  <a:txBody>
                    <a:bodyPr/>
                    <a:lstStyle/>
                    <a:p>
                      <a:pPr algn="l" rtl="0" fontAlgn="base">
                        <a:spcAft>
                          <a:spcPts val="1200"/>
                        </a:spcAft>
                      </a:pPr>
                      <a:r>
                        <a:rPr lang="en-US" sz="2400" b="0" i="0">
                          <a:solidFill>
                            <a:srgbClr val="000000"/>
                          </a:solidFill>
                          <a:effectLst/>
                        </a:rPr>
                        <a:t>Intent to Participate</a:t>
                      </a:r>
                    </a:p>
                  </a:txBody>
                  <a:tcPr marL="72575" marR="72575" marT="36288" marB="36288">
                    <a:lnL w="9417" cap="flat" cmpd="sng" algn="ctr">
                      <a:solidFill>
                        <a:srgbClr val="FFFFFF"/>
                      </a:solidFill>
                      <a:prstDash val="solid"/>
                      <a:round/>
                      <a:headEnd type="none" w="med" len="med"/>
                      <a:tailEnd type="none" w="med" len="med"/>
                    </a:lnL>
                    <a:lnR w="9417" cap="flat" cmpd="sng" algn="ctr">
                      <a:solidFill>
                        <a:srgbClr val="FFFFFF"/>
                      </a:solidFill>
                      <a:prstDash val="solid"/>
                      <a:round/>
                      <a:headEnd type="none" w="med" len="med"/>
                      <a:tailEnd type="none" w="med" len="med"/>
                    </a:lnR>
                    <a:lnT w="9417" cap="flat" cmpd="sng" algn="ctr">
                      <a:solidFill>
                        <a:srgbClr val="FFFFFF"/>
                      </a:solidFill>
                      <a:prstDash val="solid"/>
                      <a:round/>
                      <a:headEnd type="none" w="med" len="med"/>
                      <a:tailEnd type="none" w="med" len="med"/>
                    </a:lnT>
                    <a:lnB w="9417" cap="flat" cmpd="sng" algn="ctr">
                      <a:solidFill>
                        <a:srgbClr val="FFFFFF"/>
                      </a:solidFill>
                      <a:prstDash val="solid"/>
                      <a:round/>
                      <a:headEnd type="none" w="med" len="med"/>
                      <a:tailEnd type="none" w="med" len="med"/>
                    </a:lnB>
                    <a:solidFill>
                      <a:srgbClr val="D5D5D6"/>
                    </a:solidFill>
                  </a:tcPr>
                </a:tc>
                <a:tc>
                  <a:txBody>
                    <a:bodyPr/>
                    <a:lstStyle/>
                    <a:p>
                      <a:pPr algn="l" rtl="0" fontAlgn="base">
                        <a:spcAft>
                          <a:spcPts val="1200"/>
                        </a:spcAft>
                      </a:pPr>
                      <a:r>
                        <a:rPr lang="en-US" sz="2400" kern="1200">
                          <a:solidFill>
                            <a:schemeClr val="tx1"/>
                          </a:solidFill>
                          <a:effectLst/>
                          <a:latin typeface="+mn-lt"/>
                          <a:ea typeface="+mn-ea"/>
                          <a:cs typeface="+mn-cs"/>
                        </a:rPr>
                        <a:t>Dated communication to private schools regarding eligibility for Title I, Title II, or Title III services</a:t>
                      </a:r>
                    </a:p>
                  </a:txBody>
                  <a:tcPr marL="72575" marR="72575" marT="36288" marB="36288">
                    <a:lnL w="9417" cap="flat" cmpd="sng" algn="ctr">
                      <a:solidFill>
                        <a:srgbClr val="FFFFFF"/>
                      </a:solidFill>
                      <a:prstDash val="solid"/>
                      <a:round/>
                      <a:headEnd type="none" w="med" len="med"/>
                      <a:tailEnd type="none" w="med" len="med"/>
                    </a:lnL>
                    <a:lnR w="9417" cap="flat" cmpd="sng" algn="ctr">
                      <a:solidFill>
                        <a:srgbClr val="FFFFFF"/>
                      </a:solidFill>
                      <a:prstDash val="solid"/>
                      <a:round/>
                      <a:headEnd type="none" w="med" len="med"/>
                      <a:tailEnd type="none" w="med" len="med"/>
                    </a:lnR>
                    <a:lnT w="9417" cap="flat" cmpd="sng" algn="ctr">
                      <a:solidFill>
                        <a:srgbClr val="FFFFFF"/>
                      </a:solidFill>
                      <a:prstDash val="solid"/>
                      <a:round/>
                      <a:headEnd type="none" w="med" len="med"/>
                      <a:tailEnd type="none" w="med" len="med"/>
                    </a:lnT>
                    <a:lnB w="9417" cap="flat" cmpd="sng" algn="ctr">
                      <a:solidFill>
                        <a:srgbClr val="FFFFFF"/>
                      </a:solidFill>
                      <a:prstDash val="solid"/>
                      <a:round/>
                      <a:headEnd type="none" w="med" len="med"/>
                      <a:tailEnd type="none" w="med" len="med"/>
                    </a:lnB>
                    <a:solidFill>
                      <a:srgbClr val="D5D5D6"/>
                    </a:solidFill>
                  </a:tcPr>
                </a:tc>
                <a:extLst>
                  <a:ext uri="{0D108BD9-81ED-4DB2-BD59-A6C34878D82A}">
                    <a16:rowId xmlns:a16="http://schemas.microsoft.com/office/drawing/2014/main" val="4041346100"/>
                  </a:ext>
                </a:extLst>
              </a:tr>
              <a:tr h="1203928">
                <a:tc>
                  <a:txBody>
                    <a:bodyPr/>
                    <a:lstStyle/>
                    <a:p>
                      <a:pPr algn="l" rtl="0" fontAlgn="base">
                        <a:spcAft>
                          <a:spcPts val="1200"/>
                        </a:spcAft>
                      </a:pPr>
                      <a:r>
                        <a:rPr lang="en-US" sz="2400" b="0" i="0">
                          <a:solidFill>
                            <a:srgbClr val="000000"/>
                          </a:solidFill>
                          <a:effectLst/>
                        </a:rPr>
                        <a:t>Consultation with Private Schools</a:t>
                      </a:r>
                    </a:p>
                  </a:txBody>
                  <a:tcPr marL="72575" marR="72575" marT="36288" marB="36288">
                    <a:lnL w="9417" cap="flat" cmpd="sng" algn="ctr">
                      <a:solidFill>
                        <a:srgbClr val="FFFFFF"/>
                      </a:solidFill>
                      <a:prstDash val="solid"/>
                      <a:round/>
                      <a:headEnd type="none" w="med" len="med"/>
                      <a:tailEnd type="none" w="med" len="med"/>
                    </a:lnL>
                    <a:lnR w="9417" cap="flat" cmpd="sng" algn="ctr">
                      <a:solidFill>
                        <a:srgbClr val="FFFFFF"/>
                      </a:solidFill>
                      <a:prstDash val="solid"/>
                      <a:round/>
                      <a:headEnd type="none" w="med" len="med"/>
                      <a:tailEnd type="none" w="med" len="med"/>
                    </a:lnR>
                    <a:lnT w="9417" cap="flat" cmpd="sng" algn="ctr">
                      <a:solidFill>
                        <a:srgbClr val="FFFFFF"/>
                      </a:solidFill>
                      <a:prstDash val="solid"/>
                      <a:round/>
                      <a:headEnd type="none" w="med" len="med"/>
                      <a:tailEnd type="none" w="med" len="med"/>
                    </a:lnT>
                    <a:lnB w="9417" cap="flat" cmpd="sng" algn="ctr">
                      <a:solidFill>
                        <a:srgbClr val="FFFFFF"/>
                      </a:solidFill>
                      <a:prstDash val="solid"/>
                      <a:round/>
                      <a:headEnd type="none" w="med" len="med"/>
                      <a:tailEnd type="none" w="med" len="med"/>
                    </a:lnB>
                    <a:solidFill>
                      <a:srgbClr val="EBEBEC"/>
                    </a:solidFill>
                  </a:tcPr>
                </a:tc>
                <a:tc>
                  <a:txBody>
                    <a:bodyPr/>
                    <a:lstStyle/>
                    <a:p>
                      <a:pPr marL="0" marR="0" lvl="0" indent="0" algn="l" defTabSz="914400" rtl="0" eaLnBrk="1" fontAlgn="base" latinLnBrk="0" hangingPunct="1">
                        <a:lnSpc>
                          <a:spcPct val="100000"/>
                        </a:lnSpc>
                        <a:spcBef>
                          <a:spcPts val="0"/>
                        </a:spcBef>
                        <a:spcAft>
                          <a:spcPts val="1200"/>
                        </a:spcAft>
                        <a:buClrTx/>
                        <a:buSzTx/>
                        <a:buFontTx/>
                        <a:buNone/>
                        <a:tabLst/>
                        <a:defRPr/>
                      </a:pPr>
                      <a:r>
                        <a:rPr lang="en-US" sz="2400" kern="1200" dirty="0">
                          <a:solidFill>
                            <a:schemeClr val="tx1"/>
                          </a:solidFill>
                          <a:effectLst/>
                          <a:latin typeface="+mn-lt"/>
                          <a:ea typeface="+mn-ea"/>
                          <a:cs typeface="+mn-cs"/>
                        </a:rPr>
                        <a:t>Documents that show how the LEA consulted with private schools regarding participation in federal programs </a:t>
                      </a:r>
                      <a:endParaRPr lang="en-US" sz="2400" b="0" i="0" dirty="0">
                        <a:solidFill>
                          <a:srgbClr val="000000"/>
                        </a:solidFill>
                        <a:effectLst/>
                      </a:endParaRPr>
                    </a:p>
                  </a:txBody>
                  <a:tcPr marL="72575" marR="72575" marT="36288" marB="36288">
                    <a:lnL w="9417" cap="flat" cmpd="sng" algn="ctr">
                      <a:solidFill>
                        <a:srgbClr val="FFFFFF"/>
                      </a:solidFill>
                      <a:prstDash val="solid"/>
                      <a:round/>
                      <a:headEnd type="none" w="med" len="med"/>
                      <a:tailEnd type="none" w="med" len="med"/>
                    </a:lnL>
                    <a:lnR w="9417" cap="flat" cmpd="sng" algn="ctr">
                      <a:solidFill>
                        <a:srgbClr val="FFFFFF"/>
                      </a:solidFill>
                      <a:prstDash val="solid"/>
                      <a:round/>
                      <a:headEnd type="none" w="med" len="med"/>
                      <a:tailEnd type="none" w="med" len="med"/>
                    </a:lnR>
                    <a:lnT w="9417" cap="flat" cmpd="sng" algn="ctr">
                      <a:solidFill>
                        <a:srgbClr val="FFFFFF"/>
                      </a:solidFill>
                      <a:prstDash val="solid"/>
                      <a:round/>
                      <a:headEnd type="none" w="med" len="med"/>
                      <a:tailEnd type="none" w="med" len="med"/>
                    </a:lnT>
                    <a:lnB w="9417" cap="flat" cmpd="sng" algn="ctr">
                      <a:solidFill>
                        <a:srgbClr val="FFFFFF"/>
                      </a:solidFill>
                      <a:prstDash val="solid"/>
                      <a:round/>
                      <a:headEnd type="none" w="med" len="med"/>
                      <a:tailEnd type="none" w="med" len="med"/>
                    </a:lnB>
                    <a:solidFill>
                      <a:srgbClr val="EBEBEC"/>
                    </a:solidFill>
                  </a:tcPr>
                </a:tc>
                <a:extLst>
                  <a:ext uri="{0D108BD9-81ED-4DB2-BD59-A6C34878D82A}">
                    <a16:rowId xmlns:a16="http://schemas.microsoft.com/office/drawing/2014/main" val="2212281055"/>
                  </a:ext>
                </a:extLst>
              </a:tr>
              <a:tr h="1647176">
                <a:tc>
                  <a:txBody>
                    <a:bodyPr/>
                    <a:lstStyle/>
                    <a:p>
                      <a:pPr algn="l" rtl="0" fontAlgn="base">
                        <a:spcAft>
                          <a:spcPts val="1200"/>
                        </a:spcAft>
                      </a:pPr>
                      <a:r>
                        <a:rPr lang="en-US" sz="2400" b="0" i="0" dirty="0">
                          <a:solidFill>
                            <a:srgbClr val="000000"/>
                          </a:solidFill>
                          <a:effectLst/>
                          <a:latin typeface="Arial" panose="020B0604020202020204" pitchFamily="34" charset="0"/>
                        </a:rPr>
                        <a:t>Private School Affirmation</a:t>
                      </a:r>
                      <a:endParaRPr lang="en-US" sz="2400" b="0" i="0" dirty="0">
                        <a:solidFill>
                          <a:srgbClr val="000000"/>
                        </a:solidFill>
                        <a:effectLst/>
                      </a:endParaRPr>
                    </a:p>
                  </a:txBody>
                  <a:tcPr marL="72575" marR="72575" marT="36288" marB="36288">
                    <a:lnL w="9417" cap="flat" cmpd="sng" algn="ctr">
                      <a:solidFill>
                        <a:srgbClr val="FFFFFF"/>
                      </a:solidFill>
                      <a:prstDash val="solid"/>
                      <a:round/>
                      <a:headEnd type="none" w="med" len="med"/>
                      <a:tailEnd type="none" w="med" len="med"/>
                    </a:lnL>
                    <a:lnR w="9417" cap="flat" cmpd="sng" algn="ctr">
                      <a:solidFill>
                        <a:srgbClr val="FFFFFF"/>
                      </a:solidFill>
                      <a:prstDash val="solid"/>
                      <a:round/>
                      <a:headEnd type="none" w="med" len="med"/>
                      <a:tailEnd type="none" w="med" len="med"/>
                    </a:lnR>
                    <a:lnT w="9417" cap="flat" cmpd="sng" algn="ctr">
                      <a:solidFill>
                        <a:srgbClr val="FFFFFF"/>
                      </a:solidFill>
                      <a:prstDash val="solid"/>
                      <a:round/>
                      <a:headEnd type="none" w="med" len="med"/>
                      <a:tailEnd type="none" w="med" len="med"/>
                    </a:lnT>
                    <a:lnB w="9417" cap="flat" cmpd="sng" algn="ctr">
                      <a:solidFill>
                        <a:srgbClr val="FFFFFF"/>
                      </a:solidFill>
                      <a:prstDash val="solid"/>
                      <a:round/>
                      <a:headEnd type="none" w="med" len="med"/>
                      <a:tailEnd type="none" w="med" len="med"/>
                    </a:lnB>
                    <a:solidFill>
                      <a:srgbClr val="D5D5D6"/>
                    </a:solidFill>
                  </a:tcPr>
                </a:tc>
                <a:tc>
                  <a:txBody>
                    <a:bodyPr/>
                    <a:lstStyle/>
                    <a:p>
                      <a:pPr marL="0" marR="0" lvl="0" indent="0" algn="l" defTabSz="914400" rtl="0" eaLnBrk="1" fontAlgn="base" latinLnBrk="0" hangingPunct="1">
                        <a:lnSpc>
                          <a:spcPct val="100000"/>
                        </a:lnSpc>
                        <a:spcBef>
                          <a:spcPts val="0"/>
                        </a:spcBef>
                        <a:spcAft>
                          <a:spcPts val="1200"/>
                        </a:spcAft>
                        <a:buClrTx/>
                        <a:buSzTx/>
                        <a:buFontTx/>
                        <a:buNone/>
                        <a:tabLst/>
                        <a:defRPr/>
                      </a:pPr>
                      <a:r>
                        <a:rPr lang="en-US" sz="2400" kern="1200" dirty="0">
                          <a:solidFill>
                            <a:schemeClr val="tx1"/>
                          </a:solidFill>
                          <a:effectLst/>
                          <a:latin typeface="+mn-lt"/>
                          <a:ea typeface="+mn-ea"/>
                          <a:cs typeface="+mn-cs"/>
                        </a:rPr>
                        <a:t>A written document signed and dated by private school officials that the required consultation has occurred</a:t>
                      </a:r>
                    </a:p>
                  </a:txBody>
                  <a:tcPr marL="72575" marR="72575" marT="36288" marB="36288">
                    <a:lnL w="9417" cap="flat" cmpd="sng" algn="ctr">
                      <a:solidFill>
                        <a:srgbClr val="FFFFFF"/>
                      </a:solidFill>
                      <a:prstDash val="solid"/>
                      <a:round/>
                      <a:headEnd type="none" w="med" len="med"/>
                      <a:tailEnd type="none" w="med" len="med"/>
                    </a:lnL>
                    <a:lnR w="9417" cap="flat" cmpd="sng" algn="ctr">
                      <a:solidFill>
                        <a:srgbClr val="FFFFFF"/>
                      </a:solidFill>
                      <a:prstDash val="solid"/>
                      <a:round/>
                      <a:headEnd type="none" w="med" len="med"/>
                      <a:tailEnd type="none" w="med" len="med"/>
                    </a:lnR>
                    <a:lnT w="9417" cap="flat" cmpd="sng" algn="ctr">
                      <a:solidFill>
                        <a:srgbClr val="FFFFFF"/>
                      </a:solidFill>
                      <a:prstDash val="solid"/>
                      <a:round/>
                      <a:headEnd type="none" w="med" len="med"/>
                      <a:tailEnd type="none" w="med" len="med"/>
                    </a:lnT>
                    <a:lnB w="9417" cap="flat" cmpd="sng" algn="ctr">
                      <a:solidFill>
                        <a:srgbClr val="FFFFFF"/>
                      </a:solidFill>
                      <a:prstDash val="solid"/>
                      <a:round/>
                      <a:headEnd type="none" w="med" len="med"/>
                      <a:tailEnd type="none" w="med" len="med"/>
                    </a:lnB>
                    <a:solidFill>
                      <a:srgbClr val="D5D5D6"/>
                    </a:solidFill>
                  </a:tcPr>
                </a:tc>
                <a:extLst>
                  <a:ext uri="{0D108BD9-81ED-4DB2-BD59-A6C34878D82A}">
                    <a16:rowId xmlns:a16="http://schemas.microsoft.com/office/drawing/2014/main" val="1778576210"/>
                  </a:ext>
                </a:extLst>
              </a:tr>
            </a:tbl>
          </a:graphicData>
        </a:graphic>
      </p:graphicFrame>
      <p:sp>
        <p:nvSpPr>
          <p:cNvPr id="4" name="Slide Number Placeholder 3">
            <a:extLst>
              <a:ext uri="{FF2B5EF4-FFF2-40B4-BE49-F238E27FC236}">
                <a16:creationId xmlns:a16="http://schemas.microsoft.com/office/drawing/2014/main" id="{AC40360B-4D89-4F03-81C4-67BE0D32A032}"/>
              </a:ext>
            </a:extLst>
          </p:cNvPr>
          <p:cNvSpPr>
            <a:spLocks noGrp="1"/>
          </p:cNvSpPr>
          <p:nvPr>
            <p:ph type="sldNum" sz="quarter" idx="12"/>
          </p:nvPr>
        </p:nvSpPr>
        <p:spPr>
          <a:xfrm>
            <a:off x="9825038" y="6456363"/>
            <a:ext cx="1312862" cy="365125"/>
          </a:xfrm>
        </p:spPr>
        <p:txBody>
          <a:bodyPr/>
          <a:lstStyle/>
          <a:p>
            <a:pPr lvl="0"/>
            <a:fld id="{469BC29B-CD14-4172-9B93-F334EF7BA94E}" type="slidenum">
              <a:rPr lang="en-US" noProof="0" smtClean="0"/>
              <a:pPr lvl="0"/>
              <a:t>57</a:t>
            </a:fld>
            <a:endParaRPr lang="en-US" noProof="0"/>
          </a:p>
        </p:txBody>
      </p:sp>
    </p:spTree>
    <p:extLst>
      <p:ext uri="{BB962C8B-B14F-4D97-AF65-F5344CB8AC3E}">
        <p14:creationId xmlns:p14="http://schemas.microsoft.com/office/powerpoint/2010/main" val="156274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B4B0-5C9C-4E3C-911F-884B50CDA806}"/>
              </a:ext>
            </a:extLst>
          </p:cNvPr>
          <p:cNvSpPr>
            <a:spLocks noGrp="1"/>
          </p:cNvSpPr>
          <p:nvPr>
            <p:ph type="title"/>
          </p:nvPr>
        </p:nvSpPr>
        <p:spPr/>
        <p:txBody>
          <a:bodyPr>
            <a:normAutofit/>
          </a:bodyPr>
          <a:lstStyle/>
          <a:p>
            <a:r>
              <a:rPr lang="en-US" dirty="0"/>
              <a:t>Supporting Effective Instruction 09: Certification and Licensure</a:t>
            </a:r>
          </a:p>
        </p:txBody>
      </p:sp>
      <p:sp>
        <p:nvSpPr>
          <p:cNvPr id="3" name="Content Placeholder 2">
            <a:extLst>
              <a:ext uri="{FF2B5EF4-FFF2-40B4-BE49-F238E27FC236}">
                <a16:creationId xmlns:a16="http://schemas.microsoft.com/office/drawing/2014/main" id="{4B9A5D28-3549-417A-A954-C83131F94C09}"/>
              </a:ext>
            </a:extLst>
          </p:cNvPr>
          <p:cNvSpPr>
            <a:spLocks noGrp="1"/>
          </p:cNvSpPr>
          <p:nvPr>
            <p:ph sz="half" idx="1"/>
          </p:nvPr>
        </p:nvSpPr>
        <p:spPr>
          <a:xfrm>
            <a:off x="1097277" y="1845733"/>
            <a:ext cx="6844669" cy="4388811"/>
          </a:xfrm>
        </p:spPr>
        <p:txBody>
          <a:bodyPr vert="horz" lIns="91440" tIns="45720" rIns="91440" bIns="45720" rtlCol="0">
            <a:normAutofit/>
          </a:bodyPr>
          <a:lstStyle/>
          <a:p>
            <a:pPr>
              <a:lnSpc>
                <a:spcPct val="100000"/>
              </a:lnSpc>
              <a:spcBef>
                <a:spcPts val="0"/>
              </a:spcBef>
              <a:spcAft>
                <a:spcPts val="1200"/>
              </a:spcAft>
            </a:pPr>
            <a:r>
              <a:rPr lang="en-US" dirty="0"/>
              <a:t>All teachers and paraprofessionals meet applicable state certification and licensure requirements, including any requirements for certification obtained through alternative routes to certification.  </a:t>
            </a:r>
          </a:p>
          <a:p>
            <a:pPr marL="914400" lvl="2">
              <a:lnSpc>
                <a:spcPct val="100000"/>
              </a:lnSpc>
              <a:spcBef>
                <a:spcPts val="0"/>
              </a:spcBef>
              <a:spcAft>
                <a:spcPts val="1200"/>
              </a:spcAft>
            </a:pPr>
            <a:r>
              <a:rPr lang="en-US" dirty="0"/>
              <a:t>20</a:t>
            </a:r>
            <a:r>
              <a:rPr lang="en-US" i="1" dirty="0"/>
              <a:t> U.S.C. </a:t>
            </a:r>
            <a:r>
              <a:rPr lang="en-US" dirty="0"/>
              <a:t>sections 6601, 6311(g)(2)(J), 6312(c)(6), 6611(c)(4)(B)(i), 6611(c)(4)(B)(iv), 6611(d)(2)(B), and 6613(b)(3)(B); California </a:t>
            </a:r>
            <a:r>
              <a:rPr lang="en-US" i="1" dirty="0"/>
              <a:t>Education Code </a:t>
            </a:r>
            <a:r>
              <a:rPr lang="en-US" dirty="0"/>
              <a:t>sections 41401, 44001, and 48000(g)</a:t>
            </a:r>
          </a:p>
          <a:p>
            <a:pPr lvl="0"/>
            <a:endParaRPr lang="en-US" dirty="0"/>
          </a:p>
        </p:txBody>
      </p:sp>
      <p:pic>
        <p:nvPicPr>
          <p:cNvPr id="6" name="Content Placeholder 5">
            <a:extLst>
              <a:ext uri="{FF2B5EF4-FFF2-40B4-BE49-F238E27FC236}">
                <a16:creationId xmlns:a16="http://schemas.microsoft.com/office/drawing/2014/main" id="{05C5BB9B-4612-65A1-E2B3-433F49B2C465}"/>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41947" y="2458780"/>
            <a:ext cx="3152775" cy="3152775"/>
          </a:xfrm>
          <a:prstGeom prst="rect">
            <a:avLst/>
          </a:prstGeom>
        </p:spPr>
      </p:pic>
      <p:sp>
        <p:nvSpPr>
          <p:cNvPr id="5" name="Slide Number Placeholder 4"/>
          <p:cNvSpPr>
            <a:spLocks noGrp="1"/>
          </p:cNvSpPr>
          <p:nvPr>
            <p:ph type="sldNum" sz="quarter" idx="12"/>
          </p:nvPr>
        </p:nvSpPr>
        <p:spPr/>
        <p:txBody>
          <a:bodyPr>
            <a:noAutofit/>
          </a:bodyPr>
          <a:lstStyle/>
          <a:p>
            <a:fld id="{469BC29B-CD14-4172-9B93-F334EF7BA94E}" type="slidenum">
              <a:rPr lang="en-US" smtClean="0"/>
              <a:pPr/>
              <a:t>58</a:t>
            </a:fld>
            <a:endParaRPr lang="en-US" dirty="0"/>
          </a:p>
        </p:txBody>
      </p:sp>
    </p:spTree>
    <p:extLst>
      <p:ext uri="{BB962C8B-B14F-4D97-AF65-F5344CB8AC3E}">
        <p14:creationId xmlns:p14="http://schemas.microsoft.com/office/powerpoint/2010/main" val="4177965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DD05-647C-459C-9838-84539CF1A17C}"/>
              </a:ext>
            </a:extLst>
          </p:cNvPr>
          <p:cNvSpPr>
            <a:spLocks noGrp="1"/>
          </p:cNvSpPr>
          <p:nvPr>
            <p:ph type="title"/>
          </p:nvPr>
        </p:nvSpPr>
        <p:spPr/>
        <p:txBody>
          <a:bodyPr/>
          <a:lstStyle/>
          <a:p>
            <a:r>
              <a:rPr lang="en-US" dirty="0"/>
              <a:t>Staff Credentials Evidence</a:t>
            </a:r>
          </a:p>
        </p:txBody>
      </p:sp>
      <p:sp>
        <p:nvSpPr>
          <p:cNvPr id="3" name="Content Placeholder 2">
            <a:extLst>
              <a:ext uri="{FF2B5EF4-FFF2-40B4-BE49-F238E27FC236}">
                <a16:creationId xmlns:a16="http://schemas.microsoft.com/office/drawing/2014/main" id="{A4ABD3B0-744E-42AD-9228-95D314E71D32}"/>
              </a:ext>
            </a:extLst>
          </p:cNvPr>
          <p:cNvSpPr>
            <a:spLocks noGrp="1"/>
          </p:cNvSpPr>
          <p:nvPr>
            <p:ph idx="1"/>
          </p:nvPr>
        </p:nvSpPr>
        <p:spPr>
          <a:xfrm>
            <a:off x="1354238" y="1843790"/>
            <a:ext cx="9783661" cy="4198236"/>
          </a:xfrm>
        </p:spPr>
        <p:txBody>
          <a:bodyPr vert="horz" lIns="91440" tIns="45720" rIns="91440" bIns="45720" rtlCol="0" anchor="t">
            <a:noAutofit/>
          </a:bodyPr>
          <a:lstStyle/>
          <a:p>
            <a:pPr marL="0" indent="0">
              <a:lnSpc>
                <a:spcPct val="100000"/>
              </a:lnSpc>
              <a:spcBef>
                <a:spcPts val="0"/>
              </a:spcBef>
              <a:spcAft>
                <a:spcPts val="1200"/>
              </a:spcAft>
              <a:buNone/>
            </a:pPr>
            <a:r>
              <a:rPr lang="en-US" sz="2400" dirty="0">
                <a:ea typeface="+mn-lt"/>
                <a:cs typeface="+mn-lt"/>
              </a:rPr>
              <a:t>Item Description: 	Provide a sortable spreadsheet of all 					certificated staff displaying credentials 					and full staff name, including full middle name.</a:t>
            </a:r>
            <a:endParaRPr lang="en-US" sz="2400" dirty="0">
              <a:cs typeface="Arial"/>
            </a:endParaRPr>
          </a:p>
          <a:p>
            <a:pPr marL="0" indent="0">
              <a:lnSpc>
                <a:spcPct val="100000"/>
              </a:lnSpc>
              <a:spcBef>
                <a:spcPts val="0"/>
              </a:spcBef>
              <a:spcAft>
                <a:spcPts val="1200"/>
              </a:spcAft>
              <a:buNone/>
            </a:pPr>
            <a:r>
              <a:rPr lang="en-US" sz="2400" dirty="0">
                <a:ea typeface="+mn-lt"/>
                <a:cs typeface="+mn-lt"/>
              </a:rPr>
              <a:t>Item Instructions: 	Include each teacher’s name, credential(s), 				subject matter authorization(s), waiver(s), 				permit(s), authorization(s), school site, and 				current assignment(s). For current assignment, 			list all classes the teacher teaches. Include 				information for all teachers throughout the LEA.</a:t>
            </a:r>
            <a:endParaRPr lang="en-US" sz="2400" dirty="0"/>
          </a:p>
          <a:p>
            <a:pPr marL="0" indent="0">
              <a:lnSpc>
                <a:spcPct val="100000"/>
              </a:lnSpc>
              <a:spcBef>
                <a:spcPts val="0"/>
              </a:spcBef>
              <a:spcAft>
                <a:spcPts val="1200"/>
              </a:spcAft>
              <a:buNone/>
            </a:pPr>
            <a:endParaRPr lang="en-US" dirty="0">
              <a:cs typeface="Arial" panose="020B0604020202020204"/>
            </a:endParaRPr>
          </a:p>
        </p:txBody>
      </p:sp>
      <p:sp>
        <p:nvSpPr>
          <p:cNvPr id="4" name="Slide Number Placeholder 3">
            <a:extLst>
              <a:ext uri="{FF2B5EF4-FFF2-40B4-BE49-F238E27FC236}">
                <a16:creationId xmlns:a16="http://schemas.microsoft.com/office/drawing/2014/main" id="{0D81B38A-3AF0-409C-9EF8-CCCEC43870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BC29B-CD14-4172-9B93-F334EF7BA94E}" type="slidenum">
              <a:rPr kumimoji="0" lang="en-US" sz="24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3102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401F6B-8430-4392-A9C1-E7AF1A47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1EF4CA56-5E10-46FC-B8C0-89FC75EA4A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6DDF8255-E454-48AF-9A12-E4291F413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1D1EAA85-C9C8-4F7A-A070-2E277096A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93D02E-69A7-40EF-BDED-47B502106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533E1D9-B151-4746-926D-23491CB6E5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18A11AE-068C-4AC3-A768-21262FAE5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F91633FC-7B70-4FFC-8242-49BA7AC14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2FECBA7-D568-D8AC-814C-CF325B9CC7CF}"/>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eaLnBrk="1" hangingPunct="1"/>
            <a:r>
              <a:rPr lang="en-US" sz="5600" dirty="0">
                <a:solidFill>
                  <a:schemeClr val="tx1">
                    <a:lumMod val="85000"/>
                    <a:lumOff val="15000"/>
                  </a:schemeClr>
                </a:solidFill>
              </a:rPr>
              <a:t>Federal Program Monitoring Box</a:t>
            </a:r>
          </a:p>
        </p:txBody>
      </p:sp>
      <p:pic>
        <p:nvPicPr>
          <p:cNvPr id="9" name="Content Placeholder 8" descr="A screenshot of the items in the Federal Program Monitoring California Department of Education Monitoring Tool Box">
            <a:extLst>
              <a:ext uri="{FF2B5EF4-FFF2-40B4-BE49-F238E27FC236}">
                <a16:creationId xmlns:a16="http://schemas.microsoft.com/office/drawing/2014/main" id="{DF1022C7-B56E-62E6-5D51-6E9F98B98CF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6424891" y="640080"/>
            <a:ext cx="2981264" cy="3602736"/>
          </a:xfrm>
          <a:prstGeom prst="rect">
            <a:avLst/>
          </a:prstGeom>
        </p:spPr>
      </p:pic>
      <p:pic>
        <p:nvPicPr>
          <p:cNvPr id="6" name="Content Placeholder 5" descr="Screenshot of the CDE CMT Federal Program Monitoring Box location in CMT">
            <a:extLst>
              <a:ext uri="{FF2B5EF4-FFF2-40B4-BE49-F238E27FC236}">
                <a16:creationId xmlns:a16="http://schemas.microsoft.com/office/drawing/2014/main" id="{F1B7F916-5C3C-043F-707C-488F7E77E61A}"/>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tretch/>
        </p:blipFill>
        <p:spPr>
          <a:xfrm>
            <a:off x="865429" y="640080"/>
            <a:ext cx="4901681" cy="3602736"/>
          </a:xfrm>
          <a:prstGeom prst="rect">
            <a:avLst/>
          </a:prstGeom>
        </p:spPr>
      </p:pic>
      <p:sp>
        <p:nvSpPr>
          <p:cNvPr id="5" name="Slide Number Placeholder 4">
            <a:extLst>
              <a:ext uri="{FF2B5EF4-FFF2-40B4-BE49-F238E27FC236}">
                <a16:creationId xmlns:a16="http://schemas.microsoft.com/office/drawing/2014/main" id="{56D79367-4FC3-095D-8776-888CE51B67E1}"/>
              </a:ext>
            </a:extLst>
          </p:cNvPr>
          <p:cNvSpPr>
            <a:spLocks noGrp="1"/>
          </p:cNvSpPr>
          <p:nvPr>
            <p:ph type="sldNum" sz="quarter" idx="12"/>
          </p:nvPr>
        </p:nvSpPr>
        <p:spPr>
          <a:xfrm>
            <a:off x="9900458" y="6459785"/>
            <a:ext cx="1312025" cy="365125"/>
          </a:xfrm>
        </p:spPr>
        <p:txBody>
          <a:bodyPr vert="horz" lIns="91440" tIns="45720" rIns="91440" bIns="45720" rtlCol="0" anchor="ctr">
            <a:noAutofit/>
          </a:bodyPr>
          <a:lstStyle/>
          <a:p>
            <a:pPr defTabSz="457200">
              <a:spcAft>
                <a:spcPts val="600"/>
              </a:spcAft>
            </a:pPr>
            <a:fld id="{0560CF5E-9218-46D4-A0AE-B5C073203588}" type="slidenum">
              <a:rPr lang="en-US" altLang="en-US" smtClean="0">
                <a:latin typeface="+mn-lt"/>
              </a:rPr>
              <a:pPr defTabSz="457200">
                <a:spcAft>
                  <a:spcPts val="600"/>
                </a:spcAft>
              </a:pPr>
              <a:t>6</a:t>
            </a:fld>
            <a:endParaRPr lang="en-US" altLang="en-US" dirty="0">
              <a:latin typeface="+mn-lt"/>
            </a:endParaRPr>
          </a:p>
        </p:txBody>
      </p:sp>
    </p:spTree>
    <p:extLst>
      <p:ext uri="{BB962C8B-B14F-4D97-AF65-F5344CB8AC3E}">
        <p14:creationId xmlns:p14="http://schemas.microsoft.com/office/powerpoint/2010/main" val="40208965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DD05-647C-459C-9838-84539CF1A17C}"/>
              </a:ext>
            </a:extLst>
          </p:cNvPr>
          <p:cNvSpPr>
            <a:spLocks noGrp="1"/>
          </p:cNvSpPr>
          <p:nvPr>
            <p:ph type="title"/>
          </p:nvPr>
        </p:nvSpPr>
        <p:spPr>
          <a:xfrm>
            <a:off x="896547" y="325677"/>
            <a:ext cx="10058400" cy="722117"/>
          </a:xfrm>
        </p:spPr>
        <p:txBody>
          <a:bodyPr>
            <a:normAutofit/>
          </a:bodyPr>
          <a:lstStyle/>
          <a:p>
            <a:r>
              <a:rPr lang="en-US" dirty="0"/>
              <a:t>Example list of Staff Credentials (1)</a:t>
            </a:r>
          </a:p>
        </p:txBody>
      </p:sp>
      <p:graphicFrame>
        <p:nvGraphicFramePr>
          <p:cNvPr id="11" name="Content Placeholder 10" descr="Table that is the first example of the Staff Credential list.">
            <a:extLst>
              <a:ext uri="{FF2B5EF4-FFF2-40B4-BE49-F238E27FC236}">
                <a16:creationId xmlns:a16="http://schemas.microsoft.com/office/drawing/2014/main" id="{D0C762D1-8DA4-4426-B3D8-91E92E09CB0D}"/>
              </a:ext>
            </a:extLst>
          </p:cNvPr>
          <p:cNvGraphicFramePr>
            <a:graphicFrameLocks noGrp="1"/>
          </p:cNvGraphicFramePr>
          <p:nvPr>
            <p:ph idx="1"/>
            <p:extLst>
              <p:ext uri="{D42A27DB-BD31-4B8C-83A1-F6EECF244321}">
                <p14:modId xmlns:p14="http://schemas.microsoft.com/office/powerpoint/2010/main" val="3980830740"/>
              </p:ext>
            </p:extLst>
          </p:nvPr>
        </p:nvGraphicFramePr>
        <p:xfrm>
          <a:off x="516760" y="1290607"/>
          <a:ext cx="11158479" cy="4922943"/>
        </p:xfrm>
        <a:graphic>
          <a:graphicData uri="http://schemas.openxmlformats.org/drawingml/2006/table">
            <a:tbl>
              <a:tblPr firstRow="1" bandRow="1">
                <a:tableStyleId>{5C22544A-7EE6-4342-B048-85BDC9FD1C3A}</a:tableStyleId>
              </a:tblPr>
              <a:tblGrid>
                <a:gridCol w="1075353">
                  <a:extLst>
                    <a:ext uri="{9D8B030D-6E8A-4147-A177-3AD203B41FA5}">
                      <a16:colId xmlns:a16="http://schemas.microsoft.com/office/drawing/2014/main" val="1280539060"/>
                    </a:ext>
                  </a:extLst>
                </a:gridCol>
                <a:gridCol w="1180868">
                  <a:extLst>
                    <a:ext uri="{9D8B030D-6E8A-4147-A177-3AD203B41FA5}">
                      <a16:colId xmlns:a16="http://schemas.microsoft.com/office/drawing/2014/main" val="2646700257"/>
                    </a:ext>
                  </a:extLst>
                </a:gridCol>
                <a:gridCol w="1368959">
                  <a:extLst>
                    <a:ext uri="{9D8B030D-6E8A-4147-A177-3AD203B41FA5}">
                      <a16:colId xmlns:a16="http://schemas.microsoft.com/office/drawing/2014/main" val="426084777"/>
                    </a:ext>
                  </a:extLst>
                </a:gridCol>
                <a:gridCol w="1432648">
                  <a:extLst>
                    <a:ext uri="{9D8B030D-6E8A-4147-A177-3AD203B41FA5}">
                      <a16:colId xmlns:a16="http://schemas.microsoft.com/office/drawing/2014/main" val="3107334215"/>
                    </a:ext>
                  </a:extLst>
                </a:gridCol>
                <a:gridCol w="2412865">
                  <a:extLst>
                    <a:ext uri="{9D8B030D-6E8A-4147-A177-3AD203B41FA5}">
                      <a16:colId xmlns:a16="http://schemas.microsoft.com/office/drawing/2014/main" val="518889560"/>
                    </a:ext>
                  </a:extLst>
                </a:gridCol>
                <a:gridCol w="2093718">
                  <a:extLst>
                    <a:ext uri="{9D8B030D-6E8A-4147-A177-3AD203B41FA5}">
                      <a16:colId xmlns:a16="http://schemas.microsoft.com/office/drawing/2014/main" val="1297269909"/>
                    </a:ext>
                  </a:extLst>
                </a:gridCol>
                <a:gridCol w="1594068">
                  <a:extLst>
                    <a:ext uri="{9D8B030D-6E8A-4147-A177-3AD203B41FA5}">
                      <a16:colId xmlns:a16="http://schemas.microsoft.com/office/drawing/2014/main" val="3669882146"/>
                    </a:ext>
                  </a:extLst>
                </a:gridCol>
              </a:tblGrid>
              <a:tr h="1006851">
                <a:tc>
                  <a:txBody>
                    <a:bodyPr/>
                    <a:lstStyle/>
                    <a:p>
                      <a:r>
                        <a:rPr lang="en-US" sz="2400" dirty="0"/>
                        <a:t>Last Name</a:t>
                      </a:r>
                    </a:p>
                  </a:txBody>
                  <a:tcPr/>
                </a:tc>
                <a:tc>
                  <a:txBody>
                    <a:bodyPr/>
                    <a:lstStyle/>
                    <a:p>
                      <a:r>
                        <a:rPr lang="en-US" sz="2400" dirty="0"/>
                        <a:t>First Name</a:t>
                      </a:r>
                    </a:p>
                  </a:txBody>
                  <a:tcPr/>
                </a:tc>
                <a:tc>
                  <a:txBody>
                    <a:bodyPr/>
                    <a:lstStyle/>
                    <a:p>
                      <a:r>
                        <a:rPr lang="en-US" sz="2400" dirty="0"/>
                        <a:t>Site</a:t>
                      </a:r>
                    </a:p>
                  </a:txBody>
                  <a:tcPr/>
                </a:tc>
                <a:tc>
                  <a:txBody>
                    <a:bodyPr/>
                    <a:lstStyle/>
                    <a:p>
                      <a:r>
                        <a:rPr lang="en-US" sz="2400" dirty="0"/>
                        <a:t>Position</a:t>
                      </a:r>
                    </a:p>
                  </a:txBody>
                  <a:tcPr/>
                </a:tc>
                <a:tc>
                  <a:txBody>
                    <a:bodyPr/>
                    <a:lstStyle/>
                    <a:p>
                      <a:r>
                        <a:rPr lang="en-US" sz="2400" dirty="0"/>
                        <a:t>Assignment</a:t>
                      </a:r>
                    </a:p>
                  </a:txBody>
                  <a:tcPr/>
                </a:tc>
                <a:tc>
                  <a:txBody>
                    <a:bodyPr/>
                    <a:lstStyle/>
                    <a:p>
                      <a:r>
                        <a:rPr lang="en-US" sz="2400" dirty="0"/>
                        <a:t>Credential </a:t>
                      </a:r>
                    </a:p>
                  </a:txBody>
                  <a:tcPr/>
                </a:tc>
                <a:tc>
                  <a:txBody>
                    <a:bodyPr/>
                    <a:lstStyle/>
                    <a:p>
                      <a:r>
                        <a:rPr lang="en-US" sz="2400" dirty="0"/>
                        <a:t>Subject</a:t>
                      </a:r>
                    </a:p>
                  </a:txBody>
                  <a:tcPr/>
                </a:tc>
                <a:extLst>
                  <a:ext uri="{0D108BD9-81ED-4DB2-BD59-A6C34878D82A}">
                    <a16:rowId xmlns:a16="http://schemas.microsoft.com/office/drawing/2014/main" val="1253864385"/>
                  </a:ext>
                </a:extLst>
              </a:tr>
              <a:tr h="1424094">
                <a:tc>
                  <a:txBody>
                    <a:bodyPr/>
                    <a:lstStyle/>
                    <a:p>
                      <a:r>
                        <a:rPr lang="en-US" sz="2400" dirty="0"/>
                        <a:t>Lapp</a:t>
                      </a:r>
                    </a:p>
                  </a:txBody>
                  <a:tcPr/>
                </a:tc>
                <a:tc>
                  <a:txBody>
                    <a:bodyPr/>
                    <a:lstStyle/>
                    <a:p>
                      <a:r>
                        <a:rPr lang="en-US" sz="2400" dirty="0"/>
                        <a:t>Josh</a:t>
                      </a:r>
                    </a:p>
                  </a:txBody>
                  <a:tcPr/>
                </a:tc>
                <a:tc>
                  <a:txBody>
                    <a:bodyPr/>
                    <a:lstStyle/>
                    <a:p>
                      <a:r>
                        <a:rPr lang="en-US" sz="2400" dirty="0"/>
                        <a:t>Hill High School </a:t>
                      </a:r>
                    </a:p>
                  </a:txBody>
                  <a:tcPr/>
                </a:tc>
                <a:tc>
                  <a:txBody>
                    <a:bodyPr/>
                    <a:lstStyle/>
                    <a:p>
                      <a:r>
                        <a:rPr lang="en-US" sz="2400" dirty="0"/>
                        <a:t>Teacher Grades Nine to Twelve (9–12)</a:t>
                      </a:r>
                    </a:p>
                  </a:txBody>
                  <a:tcPr/>
                </a:tc>
                <a:tc>
                  <a:txBody>
                    <a:bodyPr/>
                    <a:lstStyle/>
                    <a:p>
                      <a:r>
                        <a:rPr lang="en-US" sz="2400" dirty="0"/>
                        <a:t>Chemistry</a:t>
                      </a:r>
                    </a:p>
                  </a:txBody>
                  <a:tcPr/>
                </a:tc>
                <a:tc>
                  <a:txBody>
                    <a:bodyPr/>
                    <a:lstStyle/>
                    <a:p>
                      <a:r>
                        <a:rPr lang="en-US" sz="2400" dirty="0"/>
                        <a:t>Single Subject/</a:t>
                      </a:r>
                    </a:p>
                    <a:p>
                      <a:r>
                        <a:rPr lang="en-US" sz="2400" dirty="0"/>
                        <a:t>English Language Art 1 (ELA1)</a:t>
                      </a:r>
                    </a:p>
                  </a:txBody>
                  <a:tcPr/>
                </a:tc>
                <a:tc>
                  <a:txBody>
                    <a:bodyPr/>
                    <a:lstStyle/>
                    <a:p>
                      <a:r>
                        <a:rPr lang="en-US" sz="2400" dirty="0"/>
                        <a:t>Chemistry</a:t>
                      </a:r>
                    </a:p>
                  </a:txBody>
                  <a:tcPr/>
                </a:tc>
                <a:extLst>
                  <a:ext uri="{0D108BD9-81ED-4DB2-BD59-A6C34878D82A}">
                    <a16:rowId xmlns:a16="http://schemas.microsoft.com/office/drawing/2014/main" val="2197397612"/>
                  </a:ext>
                </a:extLst>
              </a:tr>
              <a:tr h="997926">
                <a:tc>
                  <a:txBody>
                    <a:bodyPr/>
                    <a:lstStyle/>
                    <a:p>
                      <a:r>
                        <a:rPr lang="en-US" sz="2400" dirty="0"/>
                        <a:t>Lapp</a:t>
                      </a:r>
                    </a:p>
                  </a:txBody>
                  <a:tcPr/>
                </a:tc>
                <a:tc>
                  <a:txBody>
                    <a:bodyPr/>
                    <a:lstStyle/>
                    <a:p>
                      <a:r>
                        <a:rPr lang="en-US" sz="2400" dirty="0"/>
                        <a:t>Josh</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2400" b="0" u="none" strike="noStrike" kern="1200" cap="none" spc="0" normalizeH="0" baseline="0" noProof="0" dirty="0">
                          <a:ln>
                            <a:noFill/>
                          </a:ln>
                          <a:effectLst/>
                          <a:uLnTx/>
                          <a:uFillTx/>
                        </a:rPr>
                        <a:t>Hill High School</a:t>
                      </a:r>
                      <a:r>
                        <a:rPr lang="en-US" sz="2400" b="0" u="none" strike="noStrike" kern="1200" cap="none" spc="0" normalizeH="0" baseline="0" noProof="0" dirty="0">
                          <a:ln>
                            <a:noFill/>
                          </a:ln>
                          <a:effectLst/>
                          <a:uLnTx/>
                          <a:uFillTx/>
                        </a:rPr>
                        <a:t> </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r>
                        <a:rPr lang="en-US" sz="2400" dirty="0"/>
                        <a:t>Teacher 9</a:t>
                      </a:r>
                      <a:r>
                        <a:rPr kumimoji="0" lang="en-US" sz="2400" u="none" strike="noStrike" kern="1200" cap="none" spc="0" normalizeH="0" baseline="0" noProof="0" dirty="0">
                          <a:ln>
                            <a:noFill/>
                          </a:ln>
                          <a:effectLst/>
                          <a:uLnTx/>
                          <a:uFillTx/>
                        </a:rPr>
                        <a:t>–</a:t>
                      </a:r>
                      <a:r>
                        <a:rPr lang="en-US" sz="2400" dirty="0"/>
                        <a:t>12</a:t>
                      </a:r>
                    </a:p>
                  </a:txBody>
                  <a:tcPr/>
                </a:tc>
                <a:tc>
                  <a:txBody>
                    <a:bodyPr/>
                    <a:lstStyle/>
                    <a:p>
                      <a:r>
                        <a:rPr lang="en-US" sz="2400" dirty="0"/>
                        <a:t>CLAD </a:t>
                      </a:r>
                    </a:p>
                  </a:txBody>
                  <a:tcPr/>
                </a:tc>
                <a:tc>
                  <a:txBody>
                    <a:bodyPr/>
                    <a:lstStyle/>
                    <a:p>
                      <a:endParaRPr lang="en-US" sz="2400" dirty="0"/>
                    </a:p>
                  </a:txBody>
                  <a:tcPr/>
                </a:tc>
                <a:tc>
                  <a:txBody>
                    <a:bodyPr/>
                    <a:lstStyle/>
                    <a:p>
                      <a:endParaRPr lang="en-US" sz="2400"/>
                    </a:p>
                  </a:txBody>
                  <a:tcPr/>
                </a:tc>
                <a:extLst>
                  <a:ext uri="{0D108BD9-81ED-4DB2-BD59-A6C34878D82A}">
                    <a16:rowId xmlns:a16="http://schemas.microsoft.com/office/drawing/2014/main" val="1316947696"/>
                  </a:ext>
                </a:extLst>
              </a:tr>
              <a:tr h="997926">
                <a:tc>
                  <a:txBody>
                    <a:bodyPr/>
                    <a:lstStyle/>
                    <a:p>
                      <a:r>
                        <a:rPr lang="en-US" sz="2400" dirty="0"/>
                        <a:t>Tige</a:t>
                      </a:r>
                    </a:p>
                  </a:txBody>
                  <a:tcPr/>
                </a:tc>
                <a:tc>
                  <a:txBody>
                    <a:bodyPr/>
                    <a:lstStyle/>
                    <a:p>
                      <a:r>
                        <a:rPr lang="en-US" sz="2400" dirty="0"/>
                        <a:t>Peggy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black"/>
                          </a:solidFill>
                          <a:effectLst/>
                          <a:uLnTx/>
                          <a:uFillTx/>
                        </a:rPr>
                        <a:t>Hill High School </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r>
                        <a:rPr lang="en-US" sz="2400" dirty="0"/>
                        <a:t>Teacher 9</a:t>
                      </a:r>
                      <a:r>
                        <a:rPr kumimoji="0" lang="en-US" sz="2400" u="none" strike="noStrike" kern="1200" cap="none" spc="0" normalizeH="0" baseline="0" noProof="0" dirty="0">
                          <a:ln>
                            <a:noFill/>
                          </a:ln>
                          <a:effectLst/>
                          <a:uLnTx/>
                          <a:uFillTx/>
                        </a:rPr>
                        <a:t>–</a:t>
                      </a:r>
                      <a:r>
                        <a:rPr lang="en-US" sz="2400" dirty="0"/>
                        <a:t>12</a:t>
                      </a:r>
                    </a:p>
                  </a:txBody>
                  <a:tcPr/>
                </a:tc>
                <a:tc>
                  <a:txBody>
                    <a:bodyPr/>
                    <a:lstStyle/>
                    <a:p>
                      <a:r>
                        <a:rPr lang="en-US" sz="2400" dirty="0"/>
                        <a:t>English 10</a:t>
                      </a:r>
                    </a:p>
                  </a:txBody>
                  <a:tcPr/>
                </a:tc>
                <a:tc>
                  <a:txBody>
                    <a:bodyPr/>
                    <a:lstStyle/>
                    <a:p>
                      <a:r>
                        <a:rPr lang="en-US" sz="2400" dirty="0"/>
                        <a:t>Single Subject/ELA1</a:t>
                      </a:r>
                    </a:p>
                  </a:txBody>
                  <a:tcPr/>
                </a:tc>
                <a:tc>
                  <a:txBody>
                    <a:bodyPr/>
                    <a:lstStyle/>
                    <a:p>
                      <a:r>
                        <a:rPr lang="en-US" sz="2400" dirty="0"/>
                        <a:t>English</a:t>
                      </a:r>
                    </a:p>
                  </a:txBody>
                  <a:tcPr/>
                </a:tc>
                <a:extLst>
                  <a:ext uri="{0D108BD9-81ED-4DB2-BD59-A6C34878D82A}">
                    <a16:rowId xmlns:a16="http://schemas.microsoft.com/office/drawing/2014/main" val="2875123351"/>
                  </a:ext>
                </a:extLst>
              </a:tr>
            </a:tbl>
          </a:graphicData>
        </a:graphic>
      </p:graphicFrame>
      <p:sp>
        <p:nvSpPr>
          <p:cNvPr id="4" name="Slide Number Placeholder 3">
            <a:extLst>
              <a:ext uri="{FF2B5EF4-FFF2-40B4-BE49-F238E27FC236}">
                <a16:creationId xmlns:a16="http://schemas.microsoft.com/office/drawing/2014/main" id="{0D81B38A-3AF0-409C-9EF8-CCCEC4387055}"/>
              </a:ext>
            </a:extLst>
          </p:cNvPr>
          <p:cNvSpPr>
            <a:spLocks noGrp="1"/>
          </p:cNvSpPr>
          <p:nvPr>
            <p:ph type="sldNum" sz="quarter" idx="12"/>
          </p:nvPr>
        </p:nvSpPr>
        <p:spPr>
          <a:xfrm>
            <a:off x="9825038" y="6456363"/>
            <a:ext cx="1312862" cy="365125"/>
          </a:xfrm>
        </p:spPr>
        <p:txBody>
          <a:bodyPr/>
          <a:lstStyle/>
          <a:p>
            <a:pPr lvl="0"/>
            <a:fld id="{469BC29B-CD14-4172-9B93-F334EF7BA94E}" type="slidenum">
              <a:rPr lang="en-US" sz="2400" noProof="0" smtClean="0"/>
              <a:pPr lvl="0"/>
              <a:t>60</a:t>
            </a:fld>
            <a:endParaRPr lang="en-US" sz="2400" noProof="0" dirty="0"/>
          </a:p>
        </p:txBody>
      </p:sp>
    </p:spTree>
    <p:extLst>
      <p:ext uri="{BB962C8B-B14F-4D97-AF65-F5344CB8AC3E}">
        <p14:creationId xmlns:p14="http://schemas.microsoft.com/office/powerpoint/2010/main" val="2755674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DD05-647C-459C-9838-84539CF1A17C}"/>
              </a:ext>
            </a:extLst>
          </p:cNvPr>
          <p:cNvSpPr>
            <a:spLocks noGrp="1"/>
          </p:cNvSpPr>
          <p:nvPr>
            <p:ph type="title"/>
          </p:nvPr>
        </p:nvSpPr>
        <p:spPr>
          <a:xfrm>
            <a:off x="783812" y="401258"/>
            <a:ext cx="10058400" cy="697065"/>
          </a:xfrm>
        </p:spPr>
        <p:txBody>
          <a:bodyPr>
            <a:normAutofit fontScale="90000"/>
          </a:bodyPr>
          <a:lstStyle/>
          <a:p>
            <a:r>
              <a:rPr lang="en-US" dirty="0"/>
              <a:t>Example list of Staff Credentials (2)</a:t>
            </a:r>
          </a:p>
        </p:txBody>
      </p:sp>
      <p:graphicFrame>
        <p:nvGraphicFramePr>
          <p:cNvPr id="11" name="Content Placeholder 10" descr="Table that provides a second example of a staff credential list.">
            <a:extLst>
              <a:ext uri="{FF2B5EF4-FFF2-40B4-BE49-F238E27FC236}">
                <a16:creationId xmlns:a16="http://schemas.microsoft.com/office/drawing/2014/main" id="{D0C762D1-8DA4-4426-B3D8-91E92E09CB0D}"/>
              </a:ext>
            </a:extLst>
          </p:cNvPr>
          <p:cNvGraphicFramePr>
            <a:graphicFrameLocks noGrp="1"/>
          </p:cNvGraphicFramePr>
          <p:nvPr>
            <p:ph idx="1"/>
            <p:extLst>
              <p:ext uri="{D42A27DB-BD31-4B8C-83A1-F6EECF244321}">
                <p14:modId xmlns:p14="http://schemas.microsoft.com/office/powerpoint/2010/main" val="2944571616"/>
              </p:ext>
            </p:extLst>
          </p:nvPr>
        </p:nvGraphicFramePr>
        <p:xfrm>
          <a:off x="447443" y="1417145"/>
          <a:ext cx="11297114" cy="4720396"/>
        </p:xfrm>
        <a:graphic>
          <a:graphicData uri="http://schemas.openxmlformats.org/drawingml/2006/table">
            <a:tbl>
              <a:tblPr firstRow="1" bandRow="1">
                <a:tableStyleId>{5C22544A-7EE6-4342-B048-85BDC9FD1C3A}</a:tableStyleId>
              </a:tblPr>
              <a:tblGrid>
                <a:gridCol w="1052052">
                  <a:extLst>
                    <a:ext uri="{9D8B030D-6E8A-4147-A177-3AD203B41FA5}">
                      <a16:colId xmlns:a16="http://schemas.microsoft.com/office/drawing/2014/main" val="1280539060"/>
                    </a:ext>
                  </a:extLst>
                </a:gridCol>
                <a:gridCol w="1147403">
                  <a:extLst>
                    <a:ext uri="{9D8B030D-6E8A-4147-A177-3AD203B41FA5}">
                      <a16:colId xmlns:a16="http://schemas.microsoft.com/office/drawing/2014/main" val="2646700257"/>
                    </a:ext>
                  </a:extLst>
                </a:gridCol>
                <a:gridCol w="1782624">
                  <a:extLst>
                    <a:ext uri="{9D8B030D-6E8A-4147-A177-3AD203B41FA5}">
                      <a16:colId xmlns:a16="http://schemas.microsoft.com/office/drawing/2014/main" val="426084777"/>
                    </a:ext>
                  </a:extLst>
                </a:gridCol>
                <a:gridCol w="1766269">
                  <a:extLst>
                    <a:ext uri="{9D8B030D-6E8A-4147-A177-3AD203B41FA5}">
                      <a16:colId xmlns:a16="http://schemas.microsoft.com/office/drawing/2014/main" val="3107334215"/>
                    </a:ext>
                  </a:extLst>
                </a:gridCol>
                <a:gridCol w="2213739">
                  <a:extLst>
                    <a:ext uri="{9D8B030D-6E8A-4147-A177-3AD203B41FA5}">
                      <a16:colId xmlns:a16="http://schemas.microsoft.com/office/drawing/2014/main" val="518889560"/>
                    </a:ext>
                  </a:extLst>
                </a:gridCol>
                <a:gridCol w="1953001">
                  <a:extLst>
                    <a:ext uri="{9D8B030D-6E8A-4147-A177-3AD203B41FA5}">
                      <a16:colId xmlns:a16="http://schemas.microsoft.com/office/drawing/2014/main" val="1297269909"/>
                    </a:ext>
                  </a:extLst>
                </a:gridCol>
                <a:gridCol w="1382026">
                  <a:extLst>
                    <a:ext uri="{9D8B030D-6E8A-4147-A177-3AD203B41FA5}">
                      <a16:colId xmlns:a16="http://schemas.microsoft.com/office/drawing/2014/main" val="3669882146"/>
                    </a:ext>
                  </a:extLst>
                </a:gridCol>
              </a:tblGrid>
              <a:tr h="924128">
                <a:tc>
                  <a:txBody>
                    <a:bodyPr/>
                    <a:lstStyle/>
                    <a:p>
                      <a:r>
                        <a:rPr lang="en-US" sz="2400" dirty="0"/>
                        <a:t>Last Name</a:t>
                      </a:r>
                    </a:p>
                  </a:txBody>
                  <a:tcPr/>
                </a:tc>
                <a:tc>
                  <a:txBody>
                    <a:bodyPr/>
                    <a:lstStyle/>
                    <a:p>
                      <a:r>
                        <a:rPr lang="en-US" sz="2400" dirty="0"/>
                        <a:t>First Name</a:t>
                      </a:r>
                    </a:p>
                  </a:txBody>
                  <a:tcPr/>
                </a:tc>
                <a:tc>
                  <a:txBody>
                    <a:bodyPr/>
                    <a:lstStyle/>
                    <a:p>
                      <a:r>
                        <a:rPr lang="en-US" sz="2400" dirty="0"/>
                        <a:t>Site</a:t>
                      </a:r>
                    </a:p>
                  </a:txBody>
                  <a:tcPr/>
                </a:tc>
                <a:tc>
                  <a:txBody>
                    <a:bodyPr/>
                    <a:lstStyle/>
                    <a:p>
                      <a:r>
                        <a:rPr lang="en-US" sz="2400" dirty="0"/>
                        <a:t>Position</a:t>
                      </a:r>
                    </a:p>
                  </a:txBody>
                  <a:tcPr/>
                </a:tc>
                <a:tc>
                  <a:txBody>
                    <a:bodyPr/>
                    <a:lstStyle/>
                    <a:p>
                      <a:r>
                        <a:rPr lang="en-US" sz="2400" dirty="0"/>
                        <a:t>Assignment</a:t>
                      </a:r>
                    </a:p>
                  </a:txBody>
                  <a:tcPr/>
                </a:tc>
                <a:tc>
                  <a:txBody>
                    <a:bodyPr/>
                    <a:lstStyle/>
                    <a:p>
                      <a:r>
                        <a:rPr lang="en-US" sz="2400" dirty="0"/>
                        <a:t>Credential </a:t>
                      </a:r>
                    </a:p>
                  </a:txBody>
                  <a:tcPr/>
                </a:tc>
                <a:tc>
                  <a:txBody>
                    <a:bodyPr/>
                    <a:lstStyle/>
                    <a:p>
                      <a:r>
                        <a:rPr lang="en-US" sz="2400" dirty="0"/>
                        <a:t>Subject</a:t>
                      </a:r>
                    </a:p>
                  </a:txBody>
                  <a:tcPr/>
                </a:tc>
                <a:extLst>
                  <a:ext uri="{0D108BD9-81ED-4DB2-BD59-A6C34878D82A}">
                    <a16:rowId xmlns:a16="http://schemas.microsoft.com/office/drawing/2014/main" val="1253864385"/>
                  </a:ext>
                </a:extLst>
              </a:tr>
              <a:tr h="1307092">
                <a:tc>
                  <a:txBody>
                    <a:bodyPr/>
                    <a:lstStyle/>
                    <a:p>
                      <a:r>
                        <a:rPr lang="en-US" sz="2400" dirty="0"/>
                        <a:t>Heart</a:t>
                      </a:r>
                    </a:p>
                  </a:txBody>
                  <a:tcPr/>
                </a:tc>
                <a:tc>
                  <a:txBody>
                    <a:bodyPr/>
                    <a:lstStyle/>
                    <a:p>
                      <a:r>
                        <a:rPr lang="en-US" sz="2400" dirty="0"/>
                        <a:t>Beth</a:t>
                      </a:r>
                    </a:p>
                  </a:txBody>
                  <a:tcPr/>
                </a:tc>
                <a:tc>
                  <a:txBody>
                    <a:bodyPr/>
                    <a:lstStyle/>
                    <a:p>
                      <a:r>
                        <a:rPr lang="en-US" sz="2400" dirty="0"/>
                        <a:t>Bell Elementary School </a:t>
                      </a:r>
                    </a:p>
                  </a:txBody>
                  <a:tcPr/>
                </a:tc>
                <a:tc>
                  <a:txBody>
                    <a:bodyPr/>
                    <a:lstStyle/>
                    <a:p>
                      <a:r>
                        <a:rPr lang="en-US" sz="2400" dirty="0"/>
                        <a:t>Teacher -Elementary</a:t>
                      </a:r>
                    </a:p>
                  </a:txBody>
                  <a:tcPr/>
                </a:tc>
                <a:tc>
                  <a:txBody>
                    <a:bodyPr/>
                    <a:lstStyle/>
                    <a:p>
                      <a:r>
                        <a:rPr lang="en-US" sz="2400" dirty="0"/>
                        <a:t>Grade Four</a:t>
                      </a:r>
                    </a:p>
                  </a:txBody>
                  <a:tcPr/>
                </a:tc>
                <a:tc>
                  <a:txBody>
                    <a:bodyPr/>
                    <a:lstStyle/>
                    <a:p>
                      <a:r>
                        <a:rPr lang="en-US" sz="2400" dirty="0"/>
                        <a:t>Multiple Subject/</a:t>
                      </a:r>
                      <a:br>
                        <a:rPr lang="en-US" sz="2400" dirty="0"/>
                      </a:br>
                      <a:r>
                        <a:rPr lang="en-US" sz="2400" dirty="0"/>
                        <a:t>ELA1</a:t>
                      </a:r>
                    </a:p>
                  </a:txBody>
                  <a:tcPr/>
                </a:tc>
                <a:tc>
                  <a:txBody>
                    <a:bodyPr/>
                    <a:lstStyle/>
                    <a:p>
                      <a:r>
                        <a:rPr lang="en-US" sz="2400" dirty="0"/>
                        <a:t>General Subject</a:t>
                      </a:r>
                    </a:p>
                  </a:txBody>
                  <a:tcPr/>
                </a:tc>
                <a:extLst>
                  <a:ext uri="{0D108BD9-81ED-4DB2-BD59-A6C34878D82A}">
                    <a16:rowId xmlns:a16="http://schemas.microsoft.com/office/drawing/2014/main" val="2197397612"/>
                  </a:ext>
                </a:extLst>
              </a:tr>
              <a:tr h="1244588">
                <a:tc>
                  <a:txBody>
                    <a:bodyPr/>
                    <a:lstStyle/>
                    <a:p>
                      <a:r>
                        <a:rPr lang="en-US" sz="2400" dirty="0"/>
                        <a:t>Allen</a:t>
                      </a:r>
                    </a:p>
                  </a:txBody>
                  <a:tcPr/>
                </a:tc>
                <a:tc>
                  <a:txBody>
                    <a:bodyPr/>
                    <a:lstStyle/>
                    <a:p>
                      <a:r>
                        <a:rPr lang="en-US" sz="2400" dirty="0"/>
                        <a:t>Chad</a:t>
                      </a:r>
                    </a:p>
                  </a:txBody>
                  <a:tcPr/>
                </a:tc>
                <a:tc>
                  <a:txBody>
                    <a:bodyPr/>
                    <a:lstStyle/>
                    <a:p>
                      <a:r>
                        <a:rPr lang="en-US" sz="2400" dirty="0"/>
                        <a:t>Map Middle School </a:t>
                      </a:r>
                    </a:p>
                  </a:txBody>
                  <a:tcPr/>
                </a:tc>
                <a:tc>
                  <a:txBody>
                    <a:bodyPr/>
                    <a:lstStyle/>
                    <a:p>
                      <a:r>
                        <a:rPr lang="en-US" sz="2400" dirty="0"/>
                        <a:t>Teacher-Middle</a:t>
                      </a:r>
                    </a:p>
                  </a:txBody>
                  <a:tcPr/>
                </a:tc>
                <a:tc>
                  <a:txBody>
                    <a:bodyPr/>
                    <a:lstStyle/>
                    <a:p>
                      <a:r>
                        <a:rPr lang="en-US" sz="2400" dirty="0"/>
                        <a:t>Grade Seven English/Social Studies</a:t>
                      </a:r>
                    </a:p>
                  </a:txBody>
                  <a:tcPr/>
                </a:tc>
                <a:tc>
                  <a:txBody>
                    <a:bodyPr/>
                    <a:lstStyle/>
                    <a:p>
                      <a:r>
                        <a:rPr lang="en-US" sz="2400" dirty="0"/>
                        <a:t>Multiple Subject</a:t>
                      </a:r>
                    </a:p>
                  </a:txBody>
                  <a:tcPr/>
                </a:tc>
                <a:tc>
                  <a:txBody>
                    <a:bodyPr/>
                    <a:lstStyle/>
                    <a:p>
                      <a:endParaRPr lang="en-US" sz="2400"/>
                    </a:p>
                  </a:txBody>
                  <a:tcPr/>
                </a:tc>
                <a:extLst>
                  <a:ext uri="{0D108BD9-81ED-4DB2-BD59-A6C34878D82A}">
                    <a16:rowId xmlns:a16="http://schemas.microsoft.com/office/drawing/2014/main" val="1316947696"/>
                  </a:ext>
                </a:extLst>
              </a:tr>
              <a:tr h="1244588">
                <a:tc>
                  <a:txBody>
                    <a:bodyPr/>
                    <a:lstStyle/>
                    <a:p>
                      <a:r>
                        <a:rPr lang="en-US" sz="2400" dirty="0"/>
                        <a:t>Allen</a:t>
                      </a:r>
                    </a:p>
                  </a:txBody>
                  <a:tcPr/>
                </a:tc>
                <a:tc>
                  <a:txBody>
                    <a:bodyPr/>
                    <a:lstStyle/>
                    <a:p>
                      <a:r>
                        <a:rPr lang="en-US" sz="2400" dirty="0"/>
                        <a:t>Chad</a:t>
                      </a:r>
                    </a:p>
                  </a:txBody>
                  <a:tcPr/>
                </a:tc>
                <a:tc>
                  <a:txBody>
                    <a:bodyPr/>
                    <a:lstStyle/>
                    <a:p>
                      <a:r>
                        <a:rPr lang="en-US" sz="2400" dirty="0"/>
                        <a:t>Map Middle School</a:t>
                      </a:r>
                    </a:p>
                  </a:txBody>
                  <a:tcPr/>
                </a:tc>
                <a:tc>
                  <a:txBody>
                    <a:bodyPr/>
                    <a:lstStyle/>
                    <a:p>
                      <a:r>
                        <a:rPr lang="en-US" sz="2400" dirty="0"/>
                        <a:t>Teacher-Middle</a:t>
                      </a:r>
                    </a:p>
                  </a:txBody>
                  <a:tcPr/>
                </a:tc>
                <a:tc>
                  <a:txBody>
                    <a:bodyPr/>
                    <a:lstStyle/>
                    <a:p>
                      <a:r>
                        <a:rPr lang="en-US" sz="2400" dirty="0"/>
                        <a:t>Grade Seven English/Social Studies</a:t>
                      </a:r>
                    </a:p>
                  </a:txBody>
                  <a:tcPr/>
                </a:tc>
                <a:tc>
                  <a:txBody>
                    <a:bodyPr/>
                    <a:lstStyle/>
                    <a:p>
                      <a:pPr algn="l" fontAlgn="b"/>
                      <a:r>
                        <a:rPr lang="en-US" sz="2400" kern="1200" dirty="0"/>
                        <a:t>SDAIE-SB 1969</a:t>
                      </a:r>
                      <a:endParaRPr lang="en-US" sz="2400" kern="1200" dirty="0">
                        <a:solidFill>
                          <a:schemeClr val="dk1"/>
                        </a:solidFill>
                        <a:latin typeface="+mn-lt"/>
                        <a:ea typeface="+mn-ea"/>
                        <a:cs typeface="+mn-cs"/>
                      </a:endParaRPr>
                    </a:p>
                  </a:txBody>
                  <a:tcPr marL="9525" marR="9525" marT="9525" marB="0"/>
                </a:tc>
                <a:tc>
                  <a:txBody>
                    <a:bodyPr/>
                    <a:lstStyle/>
                    <a:p>
                      <a:endParaRPr lang="en-US" sz="2400" dirty="0"/>
                    </a:p>
                  </a:txBody>
                  <a:tcPr/>
                </a:tc>
                <a:extLst>
                  <a:ext uri="{0D108BD9-81ED-4DB2-BD59-A6C34878D82A}">
                    <a16:rowId xmlns:a16="http://schemas.microsoft.com/office/drawing/2014/main" val="2875123351"/>
                  </a:ext>
                </a:extLst>
              </a:tr>
            </a:tbl>
          </a:graphicData>
        </a:graphic>
      </p:graphicFrame>
      <p:sp>
        <p:nvSpPr>
          <p:cNvPr id="4" name="Slide Number Placeholder 3">
            <a:extLst>
              <a:ext uri="{FF2B5EF4-FFF2-40B4-BE49-F238E27FC236}">
                <a16:creationId xmlns:a16="http://schemas.microsoft.com/office/drawing/2014/main" id="{0D81B38A-3AF0-409C-9EF8-CCCEC4387055}"/>
              </a:ext>
            </a:extLst>
          </p:cNvPr>
          <p:cNvSpPr>
            <a:spLocks noGrp="1"/>
          </p:cNvSpPr>
          <p:nvPr>
            <p:ph type="sldNum" sz="quarter" idx="12"/>
          </p:nvPr>
        </p:nvSpPr>
        <p:spPr>
          <a:xfrm>
            <a:off x="9825038" y="6456363"/>
            <a:ext cx="1312862" cy="365125"/>
          </a:xfrm>
        </p:spPr>
        <p:txBody>
          <a:bodyPr/>
          <a:lstStyle/>
          <a:p>
            <a:pPr lvl="0"/>
            <a:fld id="{469BC29B-CD14-4172-9B93-F334EF7BA94E}" type="slidenum">
              <a:rPr lang="en-US" sz="2400" noProof="0" smtClean="0"/>
              <a:pPr lvl="0"/>
              <a:t>61</a:t>
            </a:fld>
            <a:endParaRPr lang="en-US" sz="2400" noProof="0" dirty="0"/>
          </a:p>
        </p:txBody>
      </p:sp>
    </p:spTree>
    <p:extLst>
      <p:ext uri="{BB962C8B-B14F-4D97-AF65-F5344CB8AC3E}">
        <p14:creationId xmlns:p14="http://schemas.microsoft.com/office/powerpoint/2010/main" val="2269341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0E031AC-AB64-4B4F-B692-5E4C6A87EBFF}"/>
              </a:ext>
            </a:extLst>
          </p:cNvPr>
          <p:cNvSpPr>
            <a:spLocks noGrp="1"/>
          </p:cNvSpPr>
          <p:nvPr>
            <p:ph type="title"/>
          </p:nvPr>
        </p:nvSpPr>
        <p:spPr/>
        <p:txBody>
          <a:bodyPr/>
          <a:lstStyle/>
          <a:p>
            <a:r>
              <a:rPr lang="en-US" dirty="0"/>
              <a:t>Supporting Effective Instruction 09: Certification and Licensure (1) </a:t>
            </a:r>
          </a:p>
        </p:txBody>
      </p:sp>
      <p:sp>
        <p:nvSpPr>
          <p:cNvPr id="3" name="Content Placeholder 2">
            <a:extLst>
              <a:ext uri="{FF2B5EF4-FFF2-40B4-BE49-F238E27FC236}">
                <a16:creationId xmlns:a16="http://schemas.microsoft.com/office/drawing/2014/main" id="{A1F96C27-1770-614F-BA67-DD46755E8285}"/>
              </a:ext>
            </a:extLst>
          </p:cNvPr>
          <p:cNvSpPr>
            <a:spLocks noGrp="1"/>
          </p:cNvSpPr>
          <p:nvPr>
            <p:ph idx="1"/>
          </p:nvPr>
        </p:nvSpPr>
        <p:spPr/>
        <p:txBody>
          <a:bodyPr/>
          <a:lstStyle/>
          <a:p>
            <a:pPr marL="0" indent="0" rtl="0">
              <a:lnSpc>
                <a:spcPct val="100000"/>
              </a:lnSpc>
              <a:spcBef>
                <a:spcPts val="0"/>
              </a:spcBef>
              <a:spcAft>
                <a:spcPts val="1200"/>
              </a:spcAft>
              <a:buNone/>
            </a:pPr>
            <a:r>
              <a:rPr lang="en-US" sz="2400" dirty="0">
                <a:solidFill>
                  <a:srgbClr val="000000"/>
                </a:solidFill>
                <a:effectLst/>
              </a:rPr>
              <a:t>LEA shall ensure that all paraprofessionals working in Title I, Part A funded schools meet applicable state certification and licensure requirements: </a:t>
            </a:r>
          </a:p>
          <a:p>
            <a:pPr marL="688975" lvl="1">
              <a:lnSpc>
                <a:spcPct val="100000"/>
              </a:lnSpc>
              <a:spcBef>
                <a:spcPts val="0"/>
              </a:spcBef>
              <a:spcAft>
                <a:spcPts val="1200"/>
              </a:spcAft>
              <a:buFont typeface="Arial" panose="020B0604020202020204" pitchFamily="34" charset="0"/>
              <a:buChar char="•"/>
            </a:pPr>
            <a:r>
              <a:rPr lang="en-US" dirty="0">
                <a:solidFill>
                  <a:srgbClr val="000000"/>
                </a:solidFill>
                <a:effectLst/>
              </a:rPr>
              <a:t>Completion of at least two years of study at an institution of higher education, or</a:t>
            </a:r>
          </a:p>
          <a:p>
            <a:pPr marL="688975" lvl="1">
              <a:lnSpc>
                <a:spcPct val="100000"/>
              </a:lnSpc>
              <a:spcBef>
                <a:spcPts val="0"/>
              </a:spcBef>
              <a:spcAft>
                <a:spcPts val="1200"/>
              </a:spcAft>
              <a:buFont typeface="Arial" panose="020B0604020202020204" pitchFamily="34" charset="0"/>
              <a:buChar char="•"/>
            </a:pPr>
            <a:r>
              <a:rPr lang="en-US" sz="2400" dirty="0">
                <a:solidFill>
                  <a:srgbClr val="000000"/>
                </a:solidFill>
                <a:effectLst/>
              </a:rPr>
              <a:t>Possession of an associate’s degree or higher, or</a:t>
            </a:r>
          </a:p>
          <a:p>
            <a:pPr marL="688975" lvl="1">
              <a:lnSpc>
                <a:spcPct val="100000"/>
              </a:lnSpc>
              <a:spcBef>
                <a:spcPts val="0"/>
              </a:spcBef>
              <a:spcAft>
                <a:spcPts val="1200"/>
              </a:spcAft>
              <a:buFont typeface="Arial" panose="020B0604020202020204" pitchFamily="34" charset="0"/>
              <a:buChar char="•"/>
            </a:pPr>
            <a:r>
              <a:rPr lang="en-US" sz="2400" dirty="0">
                <a:solidFill>
                  <a:srgbClr val="000000"/>
                </a:solidFill>
                <a:effectLst/>
              </a:rPr>
              <a:t>Knowledge of, and ability to assist in, instructing reading, writing, and mathematics demonstrated through a local or state assessment, that is appropriate to the responsibilities to be assigned to the paraprofessional. </a:t>
            </a:r>
          </a:p>
        </p:txBody>
      </p:sp>
      <p:sp>
        <p:nvSpPr>
          <p:cNvPr id="4" name="Slide Number Placeholder 3">
            <a:extLst>
              <a:ext uri="{FF2B5EF4-FFF2-40B4-BE49-F238E27FC236}">
                <a16:creationId xmlns:a16="http://schemas.microsoft.com/office/drawing/2014/main" id="{B301617C-DC4F-9008-8267-CE5770D10E87}"/>
              </a:ext>
            </a:extLst>
          </p:cNvPr>
          <p:cNvSpPr>
            <a:spLocks noGrp="1"/>
          </p:cNvSpPr>
          <p:nvPr>
            <p:ph type="sldNum" sz="quarter" idx="12"/>
          </p:nvPr>
        </p:nvSpPr>
        <p:spPr/>
        <p:txBody>
          <a:bodyPr/>
          <a:lstStyle/>
          <a:p>
            <a:fld id="{4E637404-0BCF-4192-AEAE-F6A882F231C4}" type="slidenum">
              <a:rPr lang="en-US" altLang="en-US" smtClean="0"/>
              <a:pPr/>
              <a:t>62</a:t>
            </a:fld>
            <a:endParaRPr lang="en-US" altLang="en-US"/>
          </a:p>
        </p:txBody>
      </p:sp>
    </p:spTree>
    <p:extLst>
      <p:ext uri="{BB962C8B-B14F-4D97-AF65-F5344CB8AC3E}">
        <p14:creationId xmlns:p14="http://schemas.microsoft.com/office/powerpoint/2010/main" val="1418619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26BC4-B4C3-7B3C-00C1-837E4A246639}"/>
              </a:ext>
            </a:extLst>
          </p:cNvPr>
          <p:cNvSpPr>
            <a:spLocks noGrp="1"/>
          </p:cNvSpPr>
          <p:nvPr>
            <p:ph type="title"/>
          </p:nvPr>
        </p:nvSpPr>
        <p:spPr>
          <a:xfrm>
            <a:off x="1096963" y="290348"/>
            <a:ext cx="10325099" cy="1449387"/>
          </a:xfrm>
        </p:spPr>
        <p:txBody>
          <a:bodyPr/>
          <a:lstStyle/>
          <a:p>
            <a:r>
              <a:rPr lang="en-US" dirty="0"/>
              <a:t>Supporting Effective Instruction 09: Certification and Licensure (2) </a:t>
            </a:r>
          </a:p>
        </p:txBody>
      </p:sp>
      <p:sp>
        <p:nvSpPr>
          <p:cNvPr id="3" name="Content Placeholder 2">
            <a:extLst>
              <a:ext uri="{FF2B5EF4-FFF2-40B4-BE49-F238E27FC236}">
                <a16:creationId xmlns:a16="http://schemas.microsoft.com/office/drawing/2014/main" id="{3573DD8B-6503-6112-1FE7-674103E099FC}"/>
              </a:ext>
            </a:extLst>
          </p:cNvPr>
          <p:cNvSpPr>
            <a:spLocks noGrp="1"/>
          </p:cNvSpPr>
          <p:nvPr>
            <p:ph idx="1"/>
          </p:nvPr>
        </p:nvSpPr>
        <p:spPr>
          <a:xfrm>
            <a:off x="1096963" y="1846263"/>
            <a:ext cx="10443396" cy="4354512"/>
          </a:xfrm>
        </p:spPr>
        <p:txBody>
          <a:bodyPr/>
          <a:lstStyle/>
          <a:p>
            <a:pPr marL="0" indent="0">
              <a:lnSpc>
                <a:spcPct val="100000"/>
              </a:lnSpc>
              <a:spcBef>
                <a:spcPts val="0"/>
              </a:spcBef>
              <a:spcAft>
                <a:spcPts val="1800"/>
              </a:spcAft>
              <a:buNone/>
            </a:pPr>
            <a:r>
              <a:rPr lang="en-US" sz="2400" b="1" dirty="0">
                <a:solidFill>
                  <a:srgbClr val="000000"/>
                </a:solidFill>
                <a:latin typeface="Arial" panose="020B0604020202020204" pitchFamily="34" charset="0"/>
                <a:cs typeface="Arial" panose="020B0604020202020204" pitchFamily="34" charset="0"/>
              </a:rPr>
              <a:t>Paraprofessional Staff Authorizations</a:t>
            </a:r>
          </a:p>
          <a:p>
            <a:pPr marL="0" indent="0">
              <a:lnSpc>
                <a:spcPct val="100000"/>
              </a:lnSpc>
              <a:spcBef>
                <a:spcPts val="0"/>
              </a:spcBef>
              <a:spcAft>
                <a:spcPts val="1200"/>
              </a:spcAft>
              <a:buNone/>
            </a:pPr>
            <a:r>
              <a:rPr lang="en-US" sz="2400" dirty="0">
                <a:solidFill>
                  <a:srgbClr val="000000"/>
                </a:solidFill>
                <a:latin typeface="Arial" panose="020B0604020202020204" pitchFamily="34" charset="0"/>
                <a:cs typeface="Arial" panose="020B0604020202020204" pitchFamily="34" charset="0"/>
              </a:rPr>
              <a:t>Description:		Provide a sortable spreadsheet </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of paraprofessionals, 				including full names and qualifications.</a:t>
            </a:r>
          </a:p>
          <a:p>
            <a:pPr marL="0" marR="0" indent="0">
              <a:lnSpc>
                <a:spcPct val="100000"/>
              </a:lnSpc>
              <a:spcBef>
                <a:spcPts val="0"/>
              </a:spcBef>
              <a:spcAft>
                <a:spcPts val="1200"/>
              </a:spcAft>
              <a:buNone/>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Item Instructions:	</a:t>
            </a:r>
            <a:r>
              <a:rPr lang="en-US" sz="2400" dirty="0">
                <a:solidFill>
                  <a:srgbClr val="000000"/>
                </a:solidFill>
                <a:latin typeface="Arial" panose="020B0604020202020204" pitchFamily="34" charset="0"/>
                <a:cs typeface="Arial" panose="020B0604020202020204" pitchFamily="34" charset="0"/>
              </a:rPr>
              <a:t>Submit a sortable spreadsheet for each instructional 				paraprofessional districtwide which includes full name, 			school site, current assignment(s), and how each 				paraprofessional meets the qualification: 1) Completion 			of at least two years of study at an institute of higher 				education or </a:t>
            </a:r>
            <a:r>
              <a:rPr lang="en-US" dirty="0">
                <a:solidFill>
                  <a:srgbClr val="000000"/>
                </a:solidFill>
                <a:latin typeface="Arial" panose="020B0604020202020204" pitchFamily="34" charset="0"/>
                <a:cs typeface="Arial" panose="020B0604020202020204" pitchFamily="34" charset="0"/>
              </a:rPr>
              <a:t>2</a:t>
            </a:r>
            <a:r>
              <a:rPr lang="en-US" sz="2400" dirty="0">
                <a:solidFill>
                  <a:srgbClr val="000000"/>
                </a:solidFill>
                <a:latin typeface="Arial" panose="020B0604020202020204" pitchFamily="34" charset="0"/>
                <a:cs typeface="Arial" panose="020B0604020202020204" pitchFamily="34" charset="0"/>
              </a:rPr>
              <a:t>) Possession of an associate’s degree or 			higher or </a:t>
            </a:r>
            <a:r>
              <a:rPr lang="en-US" dirty="0">
                <a:solidFill>
                  <a:srgbClr val="000000"/>
                </a:solidFill>
                <a:latin typeface="Arial" panose="020B0604020202020204" pitchFamily="34" charset="0"/>
                <a:cs typeface="Arial" panose="020B0604020202020204" pitchFamily="34" charset="0"/>
              </a:rPr>
              <a:t>3</a:t>
            </a:r>
            <a:r>
              <a:rPr lang="en-US" sz="2400" dirty="0">
                <a:solidFill>
                  <a:srgbClr val="000000"/>
                </a:solidFill>
                <a:latin typeface="Arial" panose="020B0604020202020204" pitchFamily="34" charset="0"/>
                <a:cs typeface="Arial" panose="020B0604020202020204" pitchFamily="34" charset="0"/>
              </a:rPr>
              <a:t>) Passing a local assessment. Include the 				information for all paraprofessionals districtwide. </a:t>
            </a:r>
          </a:p>
          <a:p>
            <a:pPr marL="0" indent="0">
              <a:spcBef>
                <a:spcPts val="0"/>
              </a:spcBef>
              <a:spcAft>
                <a:spcPts val="1200"/>
              </a:spcAft>
              <a:buNone/>
            </a:pP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1200"/>
              </a:spcAft>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n-US" b="1" dirty="0"/>
          </a:p>
        </p:txBody>
      </p:sp>
      <p:sp>
        <p:nvSpPr>
          <p:cNvPr id="4" name="Slide Number Placeholder 3">
            <a:extLst>
              <a:ext uri="{FF2B5EF4-FFF2-40B4-BE49-F238E27FC236}">
                <a16:creationId xmlns:a16="http://schemas.microsoft.com/office/drawing/2014/main" id="{E8C0332E-1C38-05A3-7798-2C11FB2E40D4}"/>
              </a:ext>
            </a:extLst>
          </p:cNvPr>
          <p:cNvSpPr>
            <a:spLocks noGrp="1"/>
          </p:cNvSpPr>
          <p:nvPr>
            <p:ph type="sldNum" sz="quarter" idx="12"/>
          </p:nvPr>
        </p:nvSpPr>
        <p:spPr/>
        <p:txBody>
          <a:bodyPr/>
          <a:lstStyle/>
          <a:p>
            <a:fld id="{4E637404-0BCF-4192-AEAE-F6A882F231C4}" type="slidenum">
              <a:rPr lang="en-US" altLang="en-US" smtClean="0"/>
              <a:pPr/>
              <a:t>63</a:t>
            </a:fld>
            <a:endParaRPr lang="en-US" altLang="en-US"/>
          </a:p>
        </p:txBody>
      </p:sp>
    </p:spTree>
    <p:extLst>
      <p:ext uri="{BB962C8B-B14F-4D97-AF65-F5344CB8AC3E}">
        <p14:creationId xmlns:p14="http://schemas.microsoft.com/office/powerpoint/2010/main" val="1646781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499F-CCF2-1CE0-F21E-522E5E35A1EE}"/>
              </a:ext>
            </a:extLst>
          </p:cNvPr>
          <p:cNvSpPr>
            <a:spLocks noGrp="1"/>
          </p:cNvSpPr>
          <p:nvPr>
            <p:ph type="title"/>
          </p:nvPr>
        </p:nvSpPr>
        <p:spPr/>
        <p:txBody>
          <a:bodyPr/>
          <a:lstStyle/>
          <a:p>
            <a:r>
              <a:rPr lang="en-US" dirty="0"/>
              <a:t>Example of Paraprofessional List</a:t>
            </a:r>
          </a:p>
        </p:txBody>
      </p:sp>
      <p:pic>
        <p:nvPicPr>
          <p:cNvPr id="12" name="Content Placeholder 11" descr="Example of paraprofessional list. Text alternative for this image can be found on Appendix 4 (Slide 90).">
            <a:extLst>
              <a:ext uri="{FF2B5EF4-FFF2-40B4-BE49-F238E27FC236}">
                <a16:creationId xmlns:a16="http://schemas.microsoft.com/office/drawing/2014/main" id="{1EEFAEFA-5DDC-E877-0FF7-D353668D2B7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364376" y="1925465"/>
            <a:ext cx="11463247" cy="1786887"/>
          </a:xfrm>
        </p:spPr>
      </p:pic>
      <p:sp>
        <p:nvSpPr>
          <p:cNvPr id="3" name="Content Placeholder 2">
            <a:extLst>
              <a:ext uri="{FF2B5EF4-FFF2-40B4-BE49-F238E27FC236}">
                <a16:creationId xmlns:a16="http://schemas.microsoft.com/office/drawing/2014/main" id="{BB63BDF8-ABBE-3F52-7E97-9CAD46D37487}"/>
              </a:ext>
            </a:extLst>
          </p:cNvPr>
          <p:cNvSpPr>
            <a:spLocks noGrp="1"/>
          </p:cNvSpPr>
          <p:nvPr>
            <p:ph sz="half" idx="2"/>
          </p:nvPr>
        </p:nvSpPr>
        <p:spPr>
          <a:xfrm>
            <a:off x="1097278" y="3900457"/>
            <a:ext cx="10058402" cy="2342401"/>
          </a:xfrm>
        </p:spPr>
        <p:txBody>
          <a:bodyPr/>
          <a:lstStyle/>
          <a:p>
            <a:pPr marL="228600" indent="0">
              <a:buNone/>
            </a:pPr>
            <a:r>
              <a:rPr lang="en-US" dirty="0"/>
              <a:t>Image text: </a:t>
            </a:r>
            <a:r>
              <a:rPr lang="en-US" dirty="0">
                <a:hlinkClick r:id="rId4" action="ppaction://hlinksldjump"/>
              </a:rPr>
              <a:t>Appendix 4</a:t>
            </a:r>
            <a:endParaRPr lang="en-US" dirty="0"/>
          </a:p>
        </p:txBody>
      </p:sp>
      <p:sp>
        <p:nvSpPr>
          <p:cNvPr id="4" name="Slide Number Placeholder 3">
            <a:extLst>
              <a:ext uri="{FF2B5EF4-FFF2-40B4-BE49-F238E27FC236}">
                <a16:creationId xmlns:a16="http://schemas.microsoft.com/office/drawing/2014/main" id="{72964A42-E639-6052-A55B-A65F60308601}"/>
              </a:ext>
            </a:extLst>
          </p:cNvPr>
          <p:cNvSpPr>
            <a:spLocks noGrp="1"/>
          </p:cNvSpPr>
          <p:nvPr>
            <p:ph type="sldNum" sz="quarter" idx="12"/>
          </p:nvPr>
        </p:nvSpPr>
        <p:spPr/>
        <p:txBody>
          <a:bodyPr/>
          <a:lstStyle/>
          <a:p>
            <a:pPr lvl="0"/>
            <a:fld id="{4E637404-0BCF-4192-AEAE-F6A882F231C4}" type="slidenum">
              <a:rPr lang="en-US" altLang="en-US" sz="2400" noProof="0" smtClean="0"/>
              <a:pPr lvl="0"/>
              <a:t>64</a:t>
            </a:fld>
            <a:endParaRPr lang="en-US" altLang="en-US" sz="2400" noProof="0" dirty="0"/>
          </a:p>
        </p:txBody>
      </p:sp>
    </p:spTree>
    <p:extLst>
      <p:ext uri="{BB962C8B-B14F-4D97-AF65-F5344CB8AC3E}">
        <p14:creationId xmlns:p14="http://schemas.microsoft.com/office/powerpoint/2010/main" val="8139196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84C3-E992-139E-8CDB-EEEDDC373371}"/>
              </a:ext>
            </a:extLst>
          </p:cNvPr>
          <p:cNvSpPr>
            <a:spLocks noGrp="1"/>
          </p:cNvSpPr>
          <p:nvPr>
            <p:ph type="title"/>
          </p:nvPr>
        </p:nvSpPr>
        <p:spPr>
          <a:xfrm>
            <a:off x="1096963" y="287338"/>
            <a:ext cx="10058400" cy="1449387"/>
          </a:xfrm>
        </p:spPr>
        <p:txBody>
          <a:bodyPr>
            <a:normAutofit/>
          </a:bodyPr>
          <a:lstStyle/>
          <a:p>
            <a:r>
              <a:rPr lang="en-US" sz="3600" dirty="0"/>
              <a:t>Supporting Effective Instruction 10: Professional Growth and Improvement Evidence</a:t>
            </a:r>
          </a:p>
        </p:txBody>
      </p:sp>
      <p:graphicFrame>
        <p:nvGraphicFramePr>
          <p:cNvPr id="5" name="Table 5">
            <a:extLst>
              <a:ext uri="{FF2B5EF4-FFF2-40B4-BE49-F238E27FC236}">
                <a16:creationId xmlns:a16="http://schemas.microsoft.com/office/drawing/2014/main" id="{5950FF85-C27A-11E1-08D3-F3B77341BBA4}"/>
              </a:ext>
            </a:extLst>
          </p:cNvPr>
          <p:cNvGraphicFramePr>
            <a:graphicFrameLocks noGrp="1"/>
          </p:cNvGraphicFramePr>
          <p:nvPr>
            <p:ph idx="1"/>
            <p:extLst>
              <p:ext uri="{D42A27DB-BD31-4B8C-83A1-F6EECF244321}">
                <p14:modId xmlns:p14="http://schemas.microsoft.com/office/powerpoint/2010/main" val="214263884"/>
              </p:ext>
            </p:extLst>
          </p:nvPr>
        </p:nvGraphicFramePr>
        <p:xfrm>
          <a:off x="1096963" y="1846263"/>
          <a:ext cx="10058400" cy="4023360"/>
        </p:xfrm>
        <a:graphic>
          <a:graphicData uri="http://schemas.openxmlformats.org/drawingml/2006/table">
            <a:tbl>
              <a:tblPr firstRow="1" bandRow="1">
                <a:tableStyleId>{5C22544A-7EE6-4342-B048-85BDC9FD1C3A}</a:tableStyleId>
              </a:tblPr>
              <a:tblGrid>
                <a:gridCol w="2086504">
                  <a:extLst>
                    <a:ext uri="{9D8B030D-6E8A-4147-A177-3AD203B41FA5}">
                      <a16:colId xmlns:a16="http://schemas.microsoft.com/office/drawing/2014/main" val="875707784"/>
                    </a:ext>
                  </a:extLst>
                </a:gridCol>
                <a:gridCol w="7971896">
                  <a:extLst>
                    <a:ext uri="{9D8B030D-6E8A-4147-A177-3AD203B41FA5}">
                      <a16:colId xmlns:a16="http://schemas.microsoft.com/office/drawing/2014/main" val="2379017991"/>
                    </a:ext>
                  </a:extLst>
                </a:gridCol>
              </a:tblGrid>
              <a:tr h="370840">
                <a:tc>
                  <a:txBody>
                    <a:bodyPr/>
                    <a:lstStyle/>
                    <a:p>
                      <a:r>
                        <a:rPr lang="en-US" sz="2400" dirty="0"/>
                        <a:t>Item</a:t>
                      </a:r>
                    </a:p>
                  </a:txBody>
                  <a:tcPr/>
                </a:tc>
                <a:tc>
                  <a:txBody>
                    <a:bodyPr/>
                    <a:lstStyle/>
                    <a:p>
                      <a:r>
                        <a:rPr lang="en-US" sz="2400" dirty="0"/>
                        <a:t>Item Description and Instructions</a:t>
                      </a:r>
                    </a:p>
                  </a:txBody>
                  <a:tcPr/>
                </a:tc>
                <a:extLst>
                  <a:ext uri="{0D108BD9-81ED-4DB2-BD59-A6C34878D82A}">
                    <a16:rowId xmlns:a16="http://schemas.microsoft.com/office/drawing/2014/main" val="1056624349"/>
                  </a:ext>
                </a:extLst>
              </a:tr>
              <a:tr h="370840">
                <a:tc>
                  <a:txBody>
                    <a:bodyPr/>
                    <a:lstStyle/>
                    <a:p>
                      <a:r>
                        <a:rPr lang="en-US" sz="2400" dirty="0"/>
                        <a:t>LEA Level Planning Documents</a:t>
                      </a:r>
                    </a:p>
                  </a:txBody>
                  <a:tcPr/>
                </a:tc>
                <a:tc>
                  <a:txBody>
                    <a:bodyPr/>
                    <a:lstStyle/>
                    <a:p>
                      <a:r>
                        <a:rPr lang="en-US" sz="2400" kern="1200" dirty="0">
                          <a:solidFill>
                            <a:schemeClr val="dk1"/>
                          </a:solidFill>
                          <a:effectLst/>
                          <a:latin typeface="+mn-lt"/>
                          <a:ea typeface="+mn-ea"/>
                          <a:cs typeface="+mn-cs"/>
                        </a:rPr>
                        <a:t>The current approved LCAP and LCAP Federal Addendum.</a:t>
                      </a:r>
                      <a:endParaRPr lang="en-US" sz="2400" dirty="0"/>
                    </a:p>
                  </a:txBody>
                  <a:tcPr/>
                </a:tc>
                <a:extLst>
                  <a:ext uri="{0D108BD9-81ED-4DB2-BD59-A6C34878D82A}">
                    <a16:rowId xmlns:a16="http://schemas.microsoft.com/office/drawing/2014/main" val="3077545701"/>
                  </a:ext>
                </a:extLst>
              </a:tr>
              <a:tr h="370840">
                <a:tc>
                  <a:txBody>
                    <a:bodyPr/>
                    <a:lstStyle/>
                    <a:p>
                      <a:r>
                        <a:rPr lang="en-US" sz="2400" dirty="0"/>
                        <a:t>PD Records</a:t>
                      </a:r>
                    </a:p>
                  </a:txBody>
                  <a:tcPr/>
                </a:tc>
                <a:tc>
                  <a:txBody>
                    <a:bodyPr/>
                    <a:lstStyle/>
                    <a:p>
                      <a:r>
                        <a:rPr lang="en-US" sz="2400" kern="1200" dirty="0">
                          <a:solidFill>
                            <a:schemeClr val="dk1"/>
                          </a:solidFill>
                          <a:effectLst/>
                          <a:latin typeface="+mn-lt"/>
                          <a:ea typeface="+mn-ea"/>
                          <a:cs typeface="+mn-cs"/>
                        </a:rPr>
                        <a:t>Submit evidence of at least three completed PD activities for teachers, paraprofessionals, and administrators aligned to the state academic standards. </a:t>
                      </a:r>
                      <a:endParaRPr lang="en-US" sz="2400" dirty="0"/>
                    </a:p>
                  </a:txBody>
                  <a:tcPr/>
                </a:tc>
                <a:extLst>
                  <a:ext uri="{0D108BD9-81ED-4DB2-BD59-A6C34878D82A}">
                    <a16:rowId xmlns:a16="http://schemas.microsoft.com/office/drawing/2014/main" val="142479733"/>
                  </a:ext>
                </a:extLst>
              </a:tr>
              <a:tr h="370840">
                <a:tc>
                  <a:txBody>
                    <a:bodyPr/>
                    <a:lstStyle/>
                    <a:p>
                      <a:r>
                        <a:rPr lang="en-US" sz="2400" dirty="0"/>
                        <a:t>Educational Partner Feedback</a:t>
                      </a:r>
                    </a:p>
                  </a:txBody>
                  <a:tcPr/>
                </a:tc>
                <a:tc>
                  <a:txBody>
                    <a:bodyPr/>
                    <a:lstStyle/>
                    <a:p>
                      <a:r>
                        <a:rPr lang="en-US" sz="2400" kern="1200" dirty="0">
                          <a:solidFill>
                            <a:schemeClr val="dk1"/>
                          </a:solidFill>
                          <a:effectLst/>
                          <a:latin typeface="+mn-lt"/>
                          <a:ea typeface="+mn-ea"/>
                          <a:cs typeface="+mn-cs"/>
                        </a:rPr>
                        <a:t>Evidence that all staff and relevant educational partners collaborated regarding how best to improve the LEA activities</a:t>
                      </a:r>
                      <a:endParaRPr lang="en-US" sz="2400" dirty="0"/>
                    </a:p>
                  </a:txBody>
                  <a:tcPr/>
                </a:tc>
                <a:extLst>
                  <a:ext uri="{0D108BD9-81ED-4DB2-BD59-A6C34878D82A}">
                    <a16:rowId xmlns:a16="http://schemas.microsoft.com/office/drawing/2014/main" val="892510497"/>
                  </a:ext>
                </a:extLst>
              </a:tr>
            </a:tbl>
          </a:graphicData>
        </a:graphic>
      </p:graphicFrame>
      <p:sp>
        <p:nvSpPr>
          <p:cNvPr id="4" name="Slide Number Placeholder 3">
            <a:extLst>
              <a:ext uri="{FF2B5EF4-FFF2-40B4-BE49-F238E27FC236}">
                <a16:creationId xmlns:a16="http://schemas.microsoft.com/office/drawing/2014/main" id="{5A24DAF4-B4C4-BD85-F347-4CFCC253083A}"/>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65</a:t>
            </a:fld>
            <a:endParaRPr lang="en-US" altLang="en-US"/>
          </a:p>
        </p:txBody>
      </p:sp>
    </p:spTree>
    <p:extLst>
      <p:ext uri="{BB962C8B-B14F-4D97-AF65-F5344CB8AC3E}">
        <p14:creationId xmlns:p14="http://schemas.microsoft.com/office/powerpoint/2010/main" val="24998228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C2B8-D44D-4507-7038-1EFECD0C9892}"/>
              </a:ext>
            </a:extLst>
          </p:cNvPr>
          <p:cNvSpPr>
            <a:spLocks noGrp="1"/>
          </p:cNvSpPr>
          <p:nvPr>
            <p:ph type="title"/>
          </p:nvPr>
        </p:nvSpPr>
        <p:spPr>
          <a:xfrm>
            <a:off x="1096963" y="287338"/>
            <a:ext cx="10058400" cy="1449387"/>
          </a:xfrm>
        </p:spPr>
        <p:txBody>
          <a:bodyPr>
            <a:normAutofit/>
          </a:bodyPr>
          <a:lstStyle/>
          <a:p>
            <a:r>
              <a:rPr lang="en-US" sz="3600" dirty="0"/>
              <a:t>Supporting Effective Instruction 11: Parents’ Right to Know Teacher Qualifications (1) </a:t>
            </a:r>
          </a:p>
        </p:txBody>
      </p:sp>
      <p:sp>
        <p:nvSpPr>
          <p:cNvPr id="3" name="Content Placeholder 2">
            <a:extLst>
              <a:ext uri="{FF2B5EF4-FFF2-40B4-BE49-F238E27FC236}">
                <a16:creationId xmlns:a16="http://schemas.microsoft.com/office/drawing/2014/main" id="{7188D55F-7F18-C176-7FB1-8CE6BF22462D}"/>
              </a:ext>
            </a:extLst>
          </p:cNvPr>
          <p:cNvSpPr>
            <a:spLocks noGrp="1"/>
          </p:cNvSpPr>
          <p:nvPr>
            <p:ph idx="1"/>
          </p:nvPr>
        </p:nvSpPr>
        <p:spPr>
          <a:xfrm>
            <a:off x="1096963" y="1846263"/>
            <a:ext cx="10058400" cy="4354512"/>
          </a:xfrm>
        </p:spPr>
        <p:txBody>
          <a:bodyPr/>
          <a:lstStyle/>
          <a:p>
            <a:pPr marL="0" lvl="0" indent="0">
              <a:lnSpc>
                <a:spcPct val="100000"/>
              </a:lnSpc>
              <a:spcBef>
                <a:spcPts val="0"/>
              </a:spcBef>
              <a:spcAft>
                <a:spcPts val="1200"/>
              </a:spcAft>
              <a:buNone/>
            </a:pPr>
            <a:r>
              <a:rPr lang="en-US" dirty="0"/>
              <a:t>At the beginning of each year an LEA that receives Title I funds shall notify the parents of each student attending any school receiving Title I funds that the parents may request, and the agency will provide the parents on request (and in a timely manner), information regarding the professional qualifications of the student's classroom teachers, including at a minimum, the following:</a:t>
            </a:r>
          </a:p>
          <a:p>
            <a:pPr marL="0" lvl="0" indent="0" algn="r">
              <a:buNone/>
            </a:pPr>
            <a:r>
              <a:rPr lang="en-US" dirty="0"/>
              <a:t>20 </a:t>
            </a:r>
            <a:r>
              <a:rPr lang="en-US" i="1" dirty="0"/>
              <a:t>U.S.C. </a:t>
            </a:r>
            <a:r>
              <a:rPr lang="en-US" dirty="0"/>
              <a:t>Section 6312(e)(1)(A)</a:t>
            </a:r>
          </a:p>
        </p:txBody>
      </p:sp>
      <p:sp>
        <p:nvSpPr>
          <p:cNvPr id="4" name="Slide Number Placeholder 3">
            <a:extLst>
              <a:ext uri="{FF2B5EF4-FFF2-40B4-BE49-F238E27FC236}">
                <a16:creationId xmlns:a16="http://schemas.microsoft.com/office/drawing/2014/main" id="{5023887C-8F2E-08FC-C096-8661612AF5B2}"/>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66</a:t>
            </a:fld>
            <a:endParaRPr lang="en-US" altLang="en-US"/>
          </a:p>
        </p:txBody>
      </p:sp>
    </p:spTree>
    <p:extLst>
      <p:ext uri="{BB962C8B-B14F-4D97-AF65-F5344CB8AC3E}">
        <p14:creationId xmlns:p14="http://schemas.microsoft.com/office/powerpoint/2010/main" val="8578957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86E084-587B-4477-9A16-20D88E90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E917005F-BBD6-4572-AA66-5B53DE76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2CFCD635-C557-491A-B373-CA044B7303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27E03EB-18EF-AD08-5AD2-910573377C42}"/>
              </a:ext>
            </a:extLst>
          </p:cNvPr>
          <p:cNvSpPr>
            <a:spLocks noGrp="1"/>
          </p:cNvSpPr>
          <p:nvPr>
            <p:ph type="title"/>
          </p:nvPr>
        </p:nvSpPr>
        <p:spPr>
          <a:xfrm>
            <a:off x="5181601" y="634946"/>
            <a:ext cx="6368142" cy="1450757"/>
          </a:xfrm>
        </p:spPr>
        <p:txBody>
          <a:bodyPr vert="horz" lIns="91440" tIns="45720" rIns="91440" bIns="45720" rtlCol="0" anchor="b">
            <a:normAutofit/>
          </a:bodyPr>
          <a:lstStyle/>
          <a:p>
            <a:pPr eaLnBrk="1" hangingPunct="1"/>
            <a:r>
              <a:rPr lang="en-US" sz="3400">
                <a:solidFill>
                  <a:schemeClr val="tx1">
                    <a:lumMod val="75000"/>
                    <a:lumOff val="25000"/>
                  </a:schemeClr>
                </a:solidFill>
              </a:rPr>
              <a:t>Parents' Right to Request Teacher Qualifications Template (1)</a:t>
            </a:r>
          </a:p>
        </p:txBody>
      </p:sp>
      <p:sp>
        <p:nvSpPr>
          <p:cNvPr id="3" name="Content Placeholder 2">
            <a:extLst>
              <a:ext uri="{FF2B5EF4-FFF2-40B4-BE49-F238E27FC236}">
                <a16:creationId xmlns:a16="http://schemas.microsoft.com/office/drawing/2014/main" id="{7710E6CB-41D8-4A38-F017-41E5C22DF021}"/>
              </a:ext>
            </a:extLst>
          </p:cNvPr>
          <p:cNvSpPr>
            <a:spLocks noGrp="1"/>
          </p:cNvSpPr>
          <p:nvPr>
            <p:ph sz="half" idx="1"/>
          </p:nvPr>
        </p:nvSpPr>
        <p:spPr>
          <a:xfrm>
            <a:off x="5181601" y="2198914"/>
            <a:ext cx="6368142" cy="3670180"/>
          </a:xfrm>
        </p:spPr>
        <p:txBody>
          <a:bodyPr vert="horz" lIns="0" tIns="45720" rIns="0" bIns="45720" rtlCol="0">
            <a:normAutofit/>
          </a:bodyPr>
          <a:lstStyle/>
          <a:p>
            <a:pPr marL="0" indent="0" eaLnBrk="1" hangingPunct="1">
              <a:lnSpc>
                <a:spcPct val="90000"/>
              </a:lnSpc>
              <a:spcBef>
                <a:spcPts val="0"/>
              </a:spcBef>
              <a:spcAft>
                <a:spcPts val="1200"/>
              </a:spcAft>
              <a:buClr>
                <a:schemeClr val="accent1"/>
              </a:buClr>
              <a:buFont typeface="Calibri" panose="020F0502020204030204" pitchFamily="34" charset="0"/>
              <a:buNone/>
            </a:pPr>
            <a:r>
              <a:rPr lang="en-US" dirty="0">
                <a:solidFill>
                  <a:schemeClr val="tx1">
                    <a:lumMod val="75000"/>
                    <a:lumOff val="25000"/>
                  </a:schemeClr>
                </a:solidFill>
              </a:rPr>
              <a:t>Your child is attending a school receiving Title I federal funds through the ESEA. At the beginning of each school year, LEAs receiving Title I funds are required to notify parents whose student(s) attend a Title I school that they may request, and the agency will provide the parents on request (and in a timely manner), information regarding the professional qualifications of the student’s classroom teachers, including at a minimum: </a:t>
            </a:r>
          </a:p>
        </p:txBody>
      </p:sp>
      <p:pic>
        <p:nvPicPr>
          <p:cNvPr id="6" name="Graphic 6">
            <a:extLst>
              <a:ext uri="{FF2B5EF4-FFF2-40B4-BE49-F238E27FC236}">
                <a16:creationId xmlns:a16="http://schemas.microsoft.com/office/drawing/2014/main" id="{B26EF93F-7497-99CE-1664-85B90E6CAC90}"/>
              </a:ext>
              <a:ext uri="{C183D7F6-B498-43B3-948B-1728B52AA6E4}">
                <adec:decorative xmlns:adec="http://schemas.microsoft.com/office/drawing/2017/decorative" val="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2"/>
          <a:stretch/>
        </p:blipFill>
        <p:spPr>
          <a:xfrm>
            <a:off x="20" y="-12128"/>
            <a:ext cx="4654276" cy="6870127"/>
          </a:xfrm>
          <a:prstGeom prst="rect">
            <a:avLst/>
          </a:prstGeom>
        </p:spPr>
      </p:pic>
      <p:sp>
        <p:nvSpPr>
          <p:cNvPr id="4" name="Slide Number Placeholder 3">
            <a:extLst>
              <a:ext uri="{FF2B5EF4-FFF2-40B4-BE49-F238E27FC236}">
                <a16:creationId xmlns:a16="http://schemas.microsoft.com/office/drawing/2014/main" id="{6347E0D9-4A8E-0764-5670-74F906CBAEF7}"/>
              </a:ext>
            </a:extLst>
          </p:cNvPr>
          <p:cNvSpPr>
            <a:spLocks noGrp="1"/>
          </p:cNvSpPr>
          <p:nvPr>
            <p:ph type="sldNum" sz="quarter" idx="12"/>
          </p:nvPr>
        </p:nvSpPr>
        <p:spPr>
          <a:xfrm>
            <a:off x="9900458" y="6459785"/>
            <a:ext cx="1312025" cy="365125"/>
          </a:xfrm>
        </p:spPr>
        <p:txBody>
          <a:bodyPr vert="horz" lIns="91440" tIns="45720" rIns="91440" bIns="45720" rtlCol="0" anchor="ctr">
            <a:noAutofit/>
          </a:bodyPr>
          <a:lstStyle/>
          <a:p>
            <a:pPr lvl="0">
              <a:spcAft>
                <a:spcPts val="600"/>
              </a:spcAft>
            </a:pPr>
            <a:fld id="{4E637404-0BCF-4192-AEAE-F6A882F231C4}" type="slidenum">
              <a:rPr lang="en-US" altLang="en-US" noProof="0">
                <a:solidFill>
                  <a:schemeClr val="tx1">
                    <a:lumMod val="75000"/>
                    <a:lumOff val="25000"/>
                  </a:schemeClr>
                </a:solidFill>
                <a:latin typeface="+mn-lt"/>
              </a:rPr>
              <a:pPr lvl="0">
                <a:spcAft>
                  <a:spcPts val="600"/>
                </a:spcAft>
              </a:pPr>
              <a:t>67</a:t>
            </a:fld>
            <a:endParaRPr lang="en-US" altLang="en-US" noProof="0" dirty="0">
              <a:solidFill>
                <a:schemeClr val="tx1">
                  <a:lumMod val="75000"/>
                  <a:lumOff val="25000"/>
                </a:schemeClr>
              </a:solidFill>
              <a:latin typeface="+mn-lt"/>
            </a:endParaRPr>
          </a:p>
        </p:txBody>
      </p:sp>
    </p:spTree>
    <p:extLst>
      <p:ext uri="{BB962C8B-B14F-4D97-AF65-F5344CB8AC3E}">
        <p14:creationId xmlns:p14="http://schemas.microsoft.com/office/powerpoint/2010/main" val="2361113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86E084-587B-4477-9A16-20D88E90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E917005F-BBD6-4572-AA66-5B53DE76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2CFCD635-C557-491A-B373-CA044B7303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27E03EB-18EF-AD08-5AD2-910573377C42}"/>
              </a:ext>
            </a:extLst>
          </p:cNvPr>
          <p:cNvSpPr>
            <a:spLocks noGrp="1"/>
          </p:cNvSpPr>
          <p:nvPr>
            <p:ph type="title"/>
          </p:nvPr>
        </p:nvSpPr>
        <p:spPr>
          <a:xfrm>
            <a:off x="5181601" y="634946"/>
            <a:ext cx="6368142" cy="1450757"/>
          </a:xfrm>
        </p:spPr>
        <p:txBody>
          <a:bodyPr vert="horz" lIns="91440" tIns="45720" rIns="91440" bIns="45720" rtlCol="0" anchor="b">
            <a:normAutofit/>
          </a:bodyPr>
          <a:lstStyle/>
          <a:p>
            <a:pPr eaLnBrk="1" hangingPunct="1"/>
            <a:r>
              <a:rPr lang="en-US" sz="3400">
                <a:solidFill>
                  <a:schemeClr val="tx1">
                    <a:lumMod val="75000"/>
                    <a:lumOff val="25000"/>
                  </a:schemeClr>
                </a:solidFill>
              </a:rPr>
              <a:t>Parents' Right to Request Teacher Qualifications Template (2)</a:t>
            </a:r>
          </a:p>
        </p:txBody>
      </p:sp>
      <p:sp>
        <p:nvSpPr>
          <p:cNvPr id="3" name="Content Placeholder 2">
            <a:extLst>
              <a:ext uri="{FF2B5EF4-FFF2-40B4-BE49-F238E27FC236}">
                <a16:creationId xmlns:a16="http://schemas.microsoft.com/office/drawing/2014/main" id="{7710E6CB-41D8-4A38-F017-41E5C22DF021}"/>
              </a:ext>
            </a:extLst>
          </p:cNvPr>
          <p:cNvSpPr>
            <a:spLocks noGrp="1"/>
          </p:cNvSpPr>
          <p:nvPr>
            <p:ph sz="half" idx="1"/>
          </p:nvPr>
        </p:nvSpPr>
        <p:spPr>
          <a:xfrm>
            <a:off x="4654296" y="2198913"/>
            <a:ext cx="7537683" cy="4168791"/>
          </a:xfrm>
        </p:spPr>
        <p:txBody>
          <a:bodyPr vert="horz" lIns="0" tIns="45720" rIns="0" bIns="45720" rtlCol="0">
            <a:noAutofit/>
          </a:bodyPr>
          <a:lstStyle/>
          <a:p>
            <a:pPr marL="0" lvl="0" indent="0" eaLnBrk="1" hangingPunct="1">
              <a:lnSpc>
                <a:spcPct val="90000"/>
              </a:lnSpc>
              <a:spcBef>
                <a:spcPts val="0"/>
              </a:spcBef>
              <a:spcAft>
                <a:spcPts val="1200"/>
              </a:spcAft>
              <a:buClr>
                <a:schemeClr val="accent1"/>
              </a:buClr>
              <a:buFont typeface="Calibri" panose="020F0502020204030204" pitchFamily="34" charset="0"/>
              <a:buNone/>
            </a:pPr>
            <a:r>
              <a:rPr lang="en-US" dirty="0">
                <a:solidFill>
                  <a:schemeClr val="tx1">
                    <a:lumMod val="75000"/>
                    <a:lumOff val="25000"/>
                  </a:schemeClr>
                </a:solidFill>
              </a:rPr>
              <a:t>Whether the student’s teacher:</a:t>
            </a:r>
          </a:p>
          <a:p>
            <a:pPr marL="457200" lvl="1" eaLnBrk="1" hangingPunct="1">
              <a:lnSpc>
                <a:spcPct val="90000"/>
              </a:lnSpc>
              <a:spcBef>
                <a:spcPts val="0"/>
              </a:spcBef>
              <a:spcAft>
                <a:spcPts val="1200"/>
              </a:spcAft>
              <a:buClr>
                <a:schemeClr val="accent1"/>
              </a:buClr>
            </a:pPr>
            <a:r>
              <a:rPr lang="en-US" dirty="0">
                <a:solidFill>
                  <a:schemeClr val="tx1">
                    <a:lumMod val="75000"/>
                    <a:lumOff val="25000"/>
                  </a:schemeClr>
                </a:solidFill>
              </a:rPr>
              <a:t>Has met State qualification and licensing criteria for the grade levels and subject areas in which the teacher provides instruction;</a:t>
            </a:r>
          </a:p>
          <a:p>
            <a:pPr marL="457200" lvl="1" eaLnBrk="1" hangingPunct="1">
              <a:lnSpc>
                <a:spcPct val="90000"/>
              </a:lnSpc>
              <a:spcBef>
                <a:spcPts val="0"/>
              </a:spcBef>
              <a:spcAft>
                <a:spcPts val="1200"/>
              </a:spcAft>
              <a:buClr>
                <a:schemeClr val="accent1"/>
              </a:buClr>
            </a:pPr>
            <a:r>
              <a:rPr lang="en-US" dirty="0">
                <a:solidFill>
                  <a:schemeClr val="tx1">
                    <a:lumMod val="75000"/>
                    <a:lumOff val="25000"/>
                  </a:schemeClr>
                </a:solidFill>
              </a:rPr>
              <a:t>Is teaching under emergency or other provisional status through which State qualification or licensing criteria have been waived; and</a:t>
            </a:r>
          </a:p>
          <a:p>
            <a:pPr marL="457200" lvl="1" eaLnBrk="1" hangingPunct="1">
              <a:lnSpc>
                <a:spcPct val="90000"/>
              </a:lnSpc>
              <a:spcBef>
                <a:spcPts val="0"/>
              </a:spcBef>
              <a:spcAft>
                <a:spcPts val="1200"/>
              </a:spcAft>
              <a:buClr>
                <a:schemeClr val="accent1"/>
              </a:buClr>
            </a:pPr>
            <a:r>
              <a:rPr lang="en-US" dirty="0">
                <a:solidFill>
                  <a:schemeClr val="tx1">
                    <a:lumMod val="75000"/>
                    <a:lumOff val="25000"/>
                  </a:schemeClr>
                </a:solidFill>
              </a:rPr>
              <a:t>Is teaching in the field of discipline of the certification of the teacher.</a:t>
            </a:r>
          </a:p>
          <a:p>
            <a:pPr marL="0" lvl="0" indent="0" eaLnBrk="1" hangingPunct="1">
              <a:lnSpc>
                <a:spcPct val="90000"/>
              </a:lnSpc>
              <a:spcBef>
                <a:spcPts val="0"/>
              </a:spcBef>
              <a:spcAft>
                <a:spcPts val="1200"/>
              </a:spcAft>
              <a:buClr>
                <a:schemeClr val="accent1"/>
              </a:buClr>
              <a:buFont typeface="Calibri" panose="020F0502020204030204" pitchFamily="34" charset="0"/>
              <a:buNone/>
            </a:pPr>
            <a:r>
              <a:rPr lang="en-US" dirty="0">
                <a:solidFill>
                  <a:schemeClr val="tx1">
                    <a:lumMod val="75000"/>
                    <a:lumOff val="25000"/>
                  </a:schemeClr>
                </a:solidFill>
              </a:rPr>
              <a:t>Whether the child is provided services by paraprofessionals and, if so, their qualifications.</a:t>
            </a:r>
          </a:p>
        </p:txBody>
      </p:sp>
      <p:pic>
        <p:nvPicPr>
          <p:cNvPr id="6" name="Graphic 6">
            <a:extLst>
              <a:ext uri="{FF2B5EF4-FFF2-40B4-BE49-F238E27FC236}">
                <a16:creationId xmlns:a16="http://schemas.microsoft.com/office/drawing/2014/main" id="{B26EF93F-7497-99CE-1664-85B90E6CAC90}"/>
              </a:ext>
              <a:ext uri="{C183D7F6-B498-43B3-948B-1728B52AA6E4}">
                <adec:decorative xmlns:adec="http://schemas.microsoft.com/office/drawing/2017/decorative" val="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2"/>
          <a:stretch/>
        </p:blipFill>
        <p:spPr>
          <a:xfrm>
            <a:off x="20" y="-12128"/>
            <a:ext cx="4654276" cy="6870127"/>
          </a:xfrm>
          <a:prstGeom prst="rect">
            <a:avLst/>
          </a:prstGeom>
        </p:spPr>
      </p:pic>
      <p:sp>
        <p:nvSpPr>
          <p:cNvPr id="4" name="Slide Number Placeholder 3">
            <a:extLst>
              <a:ext uri="{FF2B5EF4-FFF2-40B4-BE49-F238E27FC236}">
                <a16:creationId xmlns:a16="http://schemas.microsoft.com/office/drawing/2014/main" id="{6347E0D9-4A8E-0764-5670-74F906CBAEF7}"/>
              </a:ext>
            </a:extLst>
          </p:cNvPr>
          <p:cNvSpPr>
            <a:spLocks noGrp="1"/>
          </p:cNvSpPr>
          <p:nvPr>
            <p:ph type="sldNum" sz="quarter" idx="12"/>
          </p:nvPr>
        </p:nvSpPr>
        <p:spPr>
          <a:xfrm>
            <a:off x="9900458" y="6459785"/>
            <a:ext cx="1312025" cy="365125"/>
          </a:xfrm>
        </p:spPr>
        <p:txBody>
          <a:bodyPr vert="horz" lIns="91440" tIns="45720" rIns="91440" bIns="45720" rtlCol="0" anchor="ctr">
            <a:noAutofit/>
          </a:bodyPr>
          <a:lstStyle/>
          <a:p>
            <a:pPr lvl="0">
              <a:spcAft>
                <a:spcPts val="600"/>
              </a:spcAft>
            </a:pPr>
            <a:fld id="{4E637404-0BCF-4192-AEAE-F6A882F231C4}" type="slidenum">
              <a:rPr lang="en-US" altLang="en-US" noProof="0">
                <a:solidFill>
                  <a:schemeClr val="tx1">
                    <a:lumMod val="75000"/>
                    <a:lumOff val="25000"/>
                  </a:schemeClr>
                </a:solidFill>
                <a:latin typeface="+mn-lt"/>
              </a:rPr>
              <a:pPr lvl="0">
                <a:spcAft>
                  <a:spcPts val="600"/>
                </a:spcAft>
              </a:pPr>
              <a:t>68</a:t>
            </a:fld>
            <a:endParaRPr lang="en-US" altLang="en-US" noProof="0" dirty="0">
              <a:solidFill>
                <a:schemeClr val="tx1">
                  <a:lumMod val="75000"/>
                  <a:lumOff val="25000"/>
                </a:schemeClr>
              </a:solidFill>
              <a:latin typeface="+mn-lt"/>
            </a:endParaRPr>
          </a:p>
        </p:txBody>
      </p:sp>
    </p:spTree>
    <p:extLst>
      <p:ext uri="{BB962C8B-B14F-4D97-AF65-F5344CB8AC3E}">
        <p14:creationId xmlns:p14="http://schemas.microsoft.com/office/powerpoint/2010/main" val="33969337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843969B5-FE3E-4150-B93F-B908A270C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11FCBB93-2B1C-491C-903C-769C626EA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50464D7-9DE6-4DE1-865A-27A05DB1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227E03EB-18EF-AD08-5AD2-910573377C42}"/>
              </a:ext>
            </a:extLst>
          </p:cNvPr>
          <p:cNvSpPr>
            <a:spLocks noGrp="1"/>
          </p:cNvSpPr>
          <p:nvPr>
            <p:ph type="title"/>
          </p:nvPr>
        </p:nvSpPr>
        <p:spPr>
          <a:xfrm>
            <a:off x="310201" y="640080"/>
            <a:ext cx="3430420" cy="3786224"/>
          </a:xfrm>
        </p:spPr>
        <p:txBody>
          <a:bodyPr vert="horz" lIns="91440" tIns="45720" rIns="91440" bIns="45720" rtlCol="0">
            <a:normAutofit/>
          </a:bodyPr>
          <a:lstStyle/>
          <a:p>
            <a:pPr eaLnBrk="1" hangingPunct="1"/>
            <a:r>
              <a:rPr lang="en-US" sz="4400">
                <a:solidFill>
                  <a:srgbClr val="FFFFFF"/>
                </a:solidFill>
              </a:rPr>
              <a:t>Parents’ Right to Know Letter Template </a:t>
            </a:r>
            <a:endParaRPr lang="en-US" sz="4400" dirty="0">
              <a:solidFill>
                <a:srgbClr val="FFFFFF"/>
              </a:solidFill>
            </a:endParaRPr>
          </a:p>
        </p:txBody>
      </p:sp>
      <p:pic>
        <p:nvPicPr>
          <p:cNvPr id="8" name="Content Placeholder 7" descr="Parents' right to know letter template. Text alternative for this image can be found in Appendices 4 and 5 (Slides 91 and 92).">
            <a:extLst>
              <a:ext uri="{FF2B5EF4-FFF2-40B4-BE49-F238E27FC236}">
                <a16:creationId xmlns:a16="http://schemas.microsoft.com/office/drawing/2014/main" id="{3B2635C0-A89C-92E4-6F1E-28170CC2D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376" y="200631"/>
            <a:ext cx="6198468" cy="5636850"/>
          </a:xfrm>
          <a:prstGeom prst="rect">
            <a:avLst/>
          </a:prstGeom>
        </p:spPr>
      </p:pic>
      <p:sp>
        <p:nvSpPr>
          <p:cNvPr id="6" name="TextBox 5">
            <a:extLst>
              <a:ext uri="{FF2B5EF4-FFF2-40B4-BE49-F238E27FC236}">
                <a16:creationId xmlns:a16="http://schemas.microsoft.com/office/drawing/2014/main" id="{620C9836-E1E1-0065-F4F1-4DC42A22CA60}"/>
              </a:ext>
            </a:extLst>
          </p:cNvPr>
          <p:cNvSpPr txBox="1"/>
          <p:nvPr/>
        </p:nvSpPr>
        <p:spPr>
          <a:xfrm>
            <a:off x="4385376" y="5879969"/>
            <a:ext cx="6198468" cy="461665"/>
          </a:xfrm>
          <a:prstGeom prst="rect">
            <a:avLst/>
          </a:prstGeom>
          <a:noFill/>
        </p:spPr>
        <p:txBody>
          <a:bodyPr wrap="square" rtlCol="0">
            <a:spAutoFit/>
          </a:bodyPr>
          <a:lstStyle/>
          <a:p>
            <a:r>
              <a:rPr lang="en-US" sz="2400" dirty="0"/>
              <a:t>Image text: </a:t>
            </a:r>
            <a:r>
              <a:rPr lang="en-US" sz="2400" dirty="0">
                <a:hlinkClick r:id="rId4" action="ppaction://hlinksldjump"/>
              </a:rPr>
              <a:t>Appendix 5</a:t>
            </a:r>
            <a:endParaRPr lang="en-US" sz="2400" dirty="0"/>
          </a:p>
        </p:txBody>
      </p:sp>
      <p:sp>
        <p:nvSpPr>
          <p:cNvPr id="4" name="Slide Number Placeholder 3">
            <a:extLst>
              <a:ext uri="{FF2B5EF4-FFF2-40B4-BE49-F238E27FC236}">
                <a16:creationId xmlns:a16="http://schemas.microsoft.com/office/drawing/2014/main" id="{6347E0D9-4A8E-0764-5670-74F906CBAEF7}"/>
              </a:ext>
            </a:extLst>
          </p:cNvPr>
          <p:cNvSpPr>
            <a:spLocks noGrp="1"/>
          </p:cNvSpPr>
          <p:nvPr>
            <p:ph type="sldNum" sz="quarter" idx="12"/>
          </p:nvPr>
        </p:nvSpPr>
        <p:spPr>
          <a:xfrm>
            <a:off x="9900458" y="6459785"/>
            <a:ext cx="1312025" cy="365125"/>
          </a:xfrm>
        </p:spPr>
        <p:txBody>
          <a:bodyPr vert="horz" lIns="91440" tIns="45720" rIns="91440" bIns="45720" rtlCol="0">
            <a:no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4E637404-0BCF-4192-AEAE-F6A882F231C4}" type="slidenum">
              <a:rPr kumimoji="0" lang="en-US" altLang="en-US" b="0" i="0" u="none" strike="noStrike" kern="1200" cap="none" spc="0" normalizeH="0" baseline="0" noProof="0" smtClean="0">
                <a:ln>
                  <a:noFill/>
                </a:ln>
                <a:solidFill>
                  <a:srgbClr val="46464A"/>
                </a:solidFill>
                <a:effectLst/>
                <a:uLnTx/>
                <a:uFillTx/>
                <a:latin typeface="Arial"/>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69</a:t>
            </a:fld>
            <a:endParaRPr kumimoji="0" lang="en-US" altLang="en-US" b="0" i="0" u="none" strike="noStrike" kern="1200" cap="none" spc="0" normalizeH="0" baseline="0" noProof="0" dirty="0">
              <a:ln>
                <a:noFill/>
              </a:ln>
              <a:solidFill>
                <a:srgbClr val="46464A"/>
              </a:solidFill>
              <a:effectLst/>
              <a:uLnTx/>
              <a:uFillTx/>
              <a:latin typeface="Arial"/>
              <a:ea typeface="+mn-ea"/>
              <a:cs typeface="+mn-cs"/>
            </a:endParaRPr>
          </a:p>
        </p:txBody>
      </p:sp>
    </p:spTree>
    <p:extLst>
      <p:ext uri="{BB962C8B-B14F-4D97-AF65-F5344CB8AC3E}">
        <p14:creationId xmlns:p14="http://schemas.microsoft.com/office/powerpoint/2010/main" val="1180578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FBD9ED-634D-4A6C-B5FE-A2D45EC48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A78A33AE-58B7-4282-8E4F-482441152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9" name="Straight Connector 18">
            <a:extLst>
              <a:ext uri="{FF2B5EF4-FFF2-40B4-BE49-F238E27FC236}">
                <a16:creationId xmlns:a16="http://schemas.microsoft.com/office/drawing/2014/main" id="{4D4D9825-BF05-4FC7-94DE-0E7C866993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236368CE-AF00-47F0-88CD-D862F6275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5DA45A8-E2EA-4AC4-B129-9C17785C79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011F05C-FD37-486B-9F4E-653308776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9B3C60A3-4E82-45D1-8328-7440A9EB4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DFC64FD-026E-339E-B2CA-8DEAEC388467}"/>
              </a:ext>
            </a:extLst>
          </p:cNvPr>
          <p:cNvSpPr>
            <a:spLocks noGrp="1"/>
          </p:cNvSpPr>
          <p:nvPr>
            <p:ph type="title"/>
          </p:nvPr>
        </p:nvSpPr>
        <p:spPr>
          <a:xfrm>
            <a:off x="4974771" y="634946"/>
            <a:ext cx="6574972" cy="1450757"/>
          </a:xfrm>
        </p:spPr>
        <p:txBody>
          <a:bodyPr vert="horz" lIns="91440" tIns="45720" rIns="91440" bIns="45720" rtlCol="0" anchor="b">
            <a:normAutofit/>
          </a:bodyPr>
          <a:lstStyle/>
          <a:p>
            <a:pPr eaLnBrk="1" hangingPunct="1"/>
            <a:r>
              <a:rPr lang="en-US" sz="3700" dirty="0">
                <a:solidFill>
                  <a:schemeClr val="tx1">
                    <a:lumMod val="75000"/>
                    <a:lumOff val="25000"/>
                  </a:schemeClr>
                </a:solidFill>
              </a:rPr>
              <a:t>California Department of Education Monitoring Tool (1)</a:t>
            </a:r>
          </a:p>
        </p:txBody>
      </p:sp>
      <p:sp>
        <p:nvSpPr>
          <p:cNvPr id="10" name="Content Placeholder 9">
            <a:extLst>
              <a:ext uri="{FF2B5EF4-FFF2-40B4-BE49-F238E27FC236}">
                <a16:creationId xmlns:a16="http://schemas.microsoft.com/office/drawing/2014/main" id="{C276A7FD-1D70-4B42-4781-DEDDC4C37F72}"/>
              </a:ext>
            </a:extLst>
          </p:cNvPr>
          <p:cNvSpPr>
            <a:spLocks noGrp="1"/>
          </p:cNvSpPr>
          <p:nvPr>
            <p:ph sz="half" idx="1"/>
          </p:nvPr>
        </p:nvSpPr>
        <p:spPr>
          <a:xfrm>
            <a:off x="4974769" y="2198914"/>
            <a:ext cx="6574973" cy="3670180"/>
          </a:xfrm>
        </p:spPr>
        <p:txBody>
          <a:bodyPr vert="horz" lIns="0" tIns="45720" rIns="0" bIns="45720" rtlCol="0">
            <a:normAutofit/>
          </a:bodyPr>
          <a:lstStyle/>
          <a:p>
            <a:pPr marL="0" indent="0" eaLnBrk="1" hangingPunct="1">
              <a:lnSpc>
                <a:spcPct val="90000"/>
              </a:lnSpc>
              <a:spcBef>
                <a:spcPts val="0"/>
              </a:spcBef>
              <a:spcAft>
                <a:spcPts val="1200"/>
              </a:spcAft>
              <a:buClr>
                <a:schemeClr val="accent1"/>
              </a:buClr>
              <a:buFont typeface="Calibri" panose="020F0502020204030204" pitchFamily="34" charset="0"/>
              <a:buNone/>
            </a:pPr>
            <a:r>
              <a:rPr lang="en-US" dirty="0">
                <a:solidFill>
                  <a:schemeClr val="tx1">
                    <a:lumMod val="75000"/>
                    <a:lumOff val="25000"/>
                  </a:schemeClr>
                </a:solidFill>
              </a:rPr>
              <a:t>Documents only need to be uploaded once, even if they are for other items. </a:t>
            </a:r>
          </a:p>
          <a:p>
            <a:pPr marL="0" indent="0" eaLnBrk="1" hangingPunct="1">
              <a:lnSpc>
                <a:spcPct val="90000"/>
              </a:lnSpc>
              <a:spcBef>
                <a:spcPts val="0"/>
              </a:spcBef>
              <a:spcAft>
                <a:spcPts val="1200"/>
              </a:spcAft>
              <a:buClr>
                <a:schemeClr val="accent1"/>
              </a:buClr>
              <a:buFont typeface="Calibri" panose="020F0502020204030204" pitchFamily="34" charset="0"/>
              <a:buNone/>
            </a:pPr>
            <a:r>
              <a:rPr lang="en-US" b="1" dirty="0">
                <a:solidFill>
                  <a:schemeClr val="tx1">
                    <a:lumMod val="75000"/>
                    <a:lumOff val="25000"/>
                  </a:schemeClr>
                </a:solidFill>
              </a:rPr>
              <a:t>Best Practices:</a:t>
            </a:r>
            <a:endParaRPr lang="en-US" dirty="0">
              <a:solidFill>
                <a:schemeClr val="tx1">
                  <a:lumMod val="75000"/>
                  <a:lumOff val="25000"/>
                </a:schemeClr>
              </a:solidFill>
            </a:endParaRPr>
          </a:p>
          <a:p>
            <a:pPr eaLnBrk="1" hangingPunct="1">
              <a:lnSpc>
                <a:spcPct val="90000"/>
              </a:lnSpc>
              <a:spcBef>
                <a:spcPts val="0"/>
              </a:spcBef>
              <a:spcAft>
                <a:spcPts val="1200"/>
              </a:spcAft>
              <a:buClr>
                <a:schemeClr val="accent1"/>
              </a:buClr>
              <a:buFont typeface="Calibri" panose="020F0502020204030204" pitchFamily="34" charset="0"/>
            </a:pPr>
            <a:r>
              <a:rPr lang="en-US" dirty="0">
                <a:solidFill>
                  <a:schemeClr val="tx1">
                    <a:lumMod val="75000"/>
                    <a:lumOff val="25000"/>
                  </a:schemeClr>
                </a:solidFill>
              </a:rPr>
              <a:t>Include the year in the document title.</a:t>
            </a:r>
          </a:p>
          <a:p>
            <a:pPr eaLnBrk="1" hangingPunct="1">
              <a:lnSpc>
                <a:spcPct val="90000"/>
              </a:lnSpc>
              <a:spcBef>
                <a:spcPts val="0"/>
              </a:spcBef>
              <a:spcAft>
                <a:spcPts val="1200"/>
              </a:spcAft>
              <a:buClr>
                <a:schemeClr val="accent1"/>
              </a:buClr>
              <a:buFont typeface="Calibri" panose="020F0502020204030204" pitchFamily="34" charset="0"/>
            </a:pPr>
            <a:r>
              <a:rPr lang="en-US" dirty="0">
                <a:solidFill>
                  <a:schemeClr val="tx1">
                    <a:lumMod val="75000"/>
                    <a:lumOff val="25000"/>
                  </a:schemeClr>
                </a:solidFill>
              </a:rPr>
              <a:t>Include the Instrument and item number in the document title.</a:t>
            </a:r>
          </a:p>
          <a:p>
            <a:pPr eaLnBrk="1" hangingPunct="1">
              <a:lnSpc>
                <a:spcPct val="90000"/>
              </a:lnSpc>
              <a:spcBef>
                <a:spcPts val="0"/>
              </a:spcBef>
              <a:spcAft>
                <a:spcPts val="1200"/>
              </a:spcAft>
              <a:buClr>
                <a:schemeClr val="accent1"/>
              </a:buClr>
              <a:buFont typeface="Calibri" panose="020F0502020204030204" pitchFamily="34" charset="0"/>
            </a:pPr>
            <a:r>
              <a:rPr lang="en-US" dirty="0">
                <a:solidFill>
                  <a:schemeClr val="tx1">
                    <a:lumMod val="75000"/>
                    <a:lumOff val="25000"/>
                  </a:schemeClr>
                </a:solidFill>
              </a:rPr>
              <a:t>Provide a detailed description.</a:t>
            </a:r>
          </a:p>
          <a:p>
            <a:pPr eaLnBrk="1" hangingPunct="1">
              <a:lnSpc>
                <a:spcPct val="90000"/>
              </a:lnSpc>
              <a:buClr>
                <a:schemeClr val="accent1"/>
              </a:buClr>
              <a:buFont typeface="Calibri" panose="020F0502020204030204" pitchFamily="34" charset="0"/>
            </a:pPr>
            <a:endParaRPr lang="en-US" dirty="0">
              <a:solidFill>
                <a:schemeClr val="tx1">
                  <a:lumMod val="75000"/>
                  <a:lumOff val="25000"/>
                </a:schemeClr>
              </a:solidFill>
            </a:endParaRPr>
          </a:p>
        </p:txBody>
      </p:sp>
      <p:pic>
        <p:nvPicPr>
          <p:cNvPr id="5" name="Content Placeholder 4" descr="A screenshot showing how to add a document to California Department of Education Monitoring Tool and title the document">
            <a:extLst>
              <a:ext uri="{FF2B5EF4-FFF2-40B4-BE49-F238E27FC236}">
                <a16:creationId xmlns:a16="http://schemas.microsoft.com/office/drawing/2014/main" id="{F32939C1-D013-FECF-5999-588402D5A77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999" y="1004268"/>
            <a:ext cx="4001315" cy="4586031"/>
          </a:xfrm>
          <a:prstGeom prst="rect">
            <a:avLst/>
          </a:prstGeom>
        </p:spPr>
      </p:pic>
      <p:sp>
        <p:nvSpPr>
          <p:cNvPr id="4" name="Slide Number Placeholder 3">
            <a:extLst>
              <a:ext uri="{FF2B5EF4-FFF2-40B4-BE49-F238E27FC236}">
                <a16:creationId xmlns:a16="http://schemas.microsoft.com/office/drawing/2014/main" id="{C33CB50F-17D6-0E9D-3D0E-1FD83349B580}"/>
              </a:ext>
            </a:extLst>
          </p:cNvPr>
          <p:cNvSpPr>
            <a:spLocks noGrp="1"/>
          </p:cNvSpPr>
          <p:nvPr>
            <p:ph type="sldNum" sz="quarter" idx="12"/>
          </p:nvPr>
        </p:nvSpPr>
        <p:spPr>
          <a:xfrm>
            <a:off x="9900458" y="6459785"/>
            <a:ext cx="1312025" cy="365125"/>
          </a:xfrm>
        </p:spPr>
        <p:txBody>
          <a:bodyPr vert="horz" lIns="91440" tIns="45720" rIns="91440" bIns="45720" rtlCol="0" anchor="ctr">
            <a:noAutofit/>
          </a:bodyPr>
          <a:lstStyle/>
          <a:p>
            <a:pPr>
              <a:spcAft>
                <a:spcPts val="600"/>
              </a:spcAft>
            </a:pPr>
            <a:fld id="{4E637404-0BCF-4192-AEAE-F6A882F231C4}" type="slidenum">
              <a:rPr lang="en-US" altLang="en-US" smtClean="0">
                <a:latin typeface="+mn-lt"/>
              </a:rPr>
              <a:pPr>
                <a:spcAft>
                  <a:spcPts val="600"/>
                </a:spcAft>
              </a:pPr>
              <a:t>7</a:t>
            </a:fld>
            <a:endParaRPr lang="en-US" altLang="en-US" dirty="0">
              <a:latin typeface="+mn-lt"/>
            </a:endParaRPr>
          </a:p>
        </p:txBody>
      </p:sp>
    </p:spTree>
    <p:extLst>
      <p:ext uri="{BB962C8B-B14F-4D97-AF65-F5344CB8AC3E}">
        <p14:creationId xmlns:p14="http://schemas.microsoft.com/office/powerpoint/2010/main" val="4199404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7607BD-247B-4AAB-A147-069F5E1B9279}"/>
              </a:ext>
            </a:extLst>
          </p:cNvPr>
          <p:cNvSpPr>
            <a:spLocks noGrp="1"/>
          </p:cNvSpPr>
          <p:nvPr>
            <p:ph type="title"/>
          </p:nvPr>
        </p:nvSpPr>
        <p:spPr/>
        <p:txBody>
          <a:bodyPr>
            <a:normAutofit/>
          </a:bodyPr>
          <a:lstStyle/>
          <a:p>
            <a:r>
              <a:rPr lang="en-US" sz="4000" dirty="0"/>
              <a:t>Supporting Effective Instruction 11: Parents’ Right to Know Teacher Qualifications (2) </a:t>
            </a:r>
          </a:p>
        </p:txBody>
      </p:sp>
      <p:sp>
        <p:nvSpPr>
          <p:cNvPr id="3" name="Content Placeholder 2">
            <a:extLst>
              <a:ext uri="{FF2B5EF4-FFF2-40B4-BE49-F238E27FC236}">
                <a16:creationId xmlns:a16="http://schemas.microsoft.com/office/drawing/2014/main" id="{6217DB34-0096-553C-2734-84A8640E2B61}"/>
              </a:ext>
            </a:extLst>
          </p:cNvPr>
          <p:cNvSpPr>
            <a:spLocks noGrp="1"/>
          </p:cNvSpPr>
          <p:nvPr>
            <p:ph idx="1"/>
          </p:nvPr>
        </p:nvSpPr>
        <p:spPr>
          <a:xfrm>
            <a:off x="1096963" y="1736725"/>
            <a:ext cx="10058400" cy="4354512"/>
          </a:xfrm>
        </p:spPr>
        <p:txBody>
          <a:bodyPr/>
          <a:lstStyle/>
          <a:p>
            <a:pPr marL="0" indent="0">
              <a:lnSpc>
                <a:spcPct val="100000"/>
              </a:lnSpc>
              <a:spcBef>
                <a:spcPts val="0"/>
              </a:spcBef>
              <a:spcAft>
                <a:spcPts val="1200"/>
              </a:spcAft>
              <a:buNone/>
            </a:pPr>
            <a:r>
              <a:rPr lang="en-US" sz="2400" b="1" dirty="0">
                <a:solidFill>
                  <a:srgbClr val="000000"/>
                </a:solidFill>
              </a:rPr>
              <a:t>Evidence Requests</a:t>
            </a:r>
          </a:p>
          <a:p>
            <a:pPr marL="0" indent="0">
              <a:lnSpc>
                <a:spcPct val="100000"/>
              </a:lnSpc>
              <a:spcBef>
                <a:spcPts val="0"/>
              </a:spcBef>
              <a:spcAft>
                <a:spcPts val="1200"/>
              </a:spcAft>
              <a:buNone/>
            </a:pPr>
            <a:r>
              <a:rPr lang="en-US" sz="2400" b="1" dirty="0">
                <a:solidFill>
                  <a:srgbClr val="000000"/>
                </a:solidFill>
                <a:effectLst/>
                <a:ea typeface="Times New Roman" panose="02020603050405020304" pitchFamily="18" charset="0"/>
                <a:cs typeface="Times New Roman" panose="02020603050405020304" pitchFamily="18" charset="0"/>
              </a:rPr>
              <a:t>Parents' Right to Request Information on Teacher Qualifications</a:t>
            </a:r>
            <a:endParaRPr lang="en-US" sz="2400" b="1" dirty="0">
              <a:solidFill>
                <a:srgbClr val="000000"/>
              </a:solidFill>
            </a:endParaRPr>
          </a:p>
          <a:p>
            <a:pPr marL="0" indent="0">
              <a:lnSpc>
                <a:spcPct val="100000"/>
              </a:lnSpc>
              <a:spcBef>
                <a:spcPts val="0"/>
              </a:spcBef>
              <a:spcAft>
                <a:spcPts val="1200"/>
              </a:spcAft>
              <a:buNone/>
            </a:pPr>
            <a:r>
              <a:rPr lang="en-US" sz="2400" dirty="0">
                <a:solidFill>
                  <a:srgbClr val="000000"/>
                </a:solidFill>
                <a:effectLst/>
                <a:ea typeface="Calibri" panose="020F0502020204030204" pitchFamily="34" charset="0"/>
                <a:cs typeface="Times New Roman"/>
              </a:rPr>
              <a:t>Description:		Notification to parents regarding their right to request 			information on teacher qualifications.</a:t>
            </a:r>
          </a:p>
          <a:p>
            <a:pPr marL="0" indent="0">
              <a:lnSpc>
                <a:spcPct val="100000"/>
              </a:lnSpc>
              <a:spcBef>
                <a:spcPts val="0"/>
              </a:spcBef>
              <a:spcAft>
                <a:spcPts val="1200"/>
              </a:spcAft>
              <a:buNone/>
            </a:pPr>
            <a:r>
              <a:rPr lang="en-US" sz="2400" dirty="0">
                <a:solidFill>
                  <a:srgbClr val="000000"/>
                </a:solidFill>
                <a:effectLst/>
                <a:ea typeface="Arial" panose="020B0604020202020204" pitchFamily="34" charset="0"/>
                <a:cs typeface="Times New Roman"/>
              </a:rPr>
              <a:t>Item Instructions:</a:t>
            </a:r>
            <a:r>
              <a:rPr lang="en-US" sz="2400" dirty="0">
                <a:solidFill>
                  <a:srgbClr val="000000"/>
                </a:solidFill>
                <a:effectLst/>
                <a:ea typeface="Calibri" panose="020F0502020204030204" pitchFamily="34" charset="0"/>
                <a:cs typeface="Times New Roman"/>
              </a:rPr>
              <a:t>	Submit evidence of the notification and a description 			of how the LEA distributes the information to all 			families of students at Title I sites. Evidence may 			include student/family handbook (indicate page 			number), letters to families, electronic communication 			reports, etc.</a:t>
            </a:r>
          </a:p>
          <a:p>
            <a:pPr marL="0" indent="0">
              <a:buNone/>
            </a:pPr>
            <a:endParaRPr lang="en-US" b="1" dirty="0"/>
          </a:p>
        </p:txBody>
      </p:sp>
      <p:sp>
        <p:nvSpPr>
          <p:cNvPr id="4" name="Slide Number Placeholder 3">
            <a:extLst>
              <a:ext uri="{FF2B5EF4-FFF2-40B4-BE49-F238E27FC236}">
                <a16:creationId xmlns:a16="http://schemas.microsoft.com/office/drawing/2014/main" id="{DAB60B32-8773-9D1C-0460-9206AE283536}"/>
              </a:ext>
            </a:extLst>
          </p:cNvPr>
          <p:cNvSpPr>
            <a:spLocks noGrp="1"/>
          </p:cNvSpPr>
          <p:nvPr>
            <p:ph type="sldNum" sz="quarter" idx="12"/>
          </p:nvPr>
        </p:nvSpPr>
        <p:spPr/>
        <p:txBody>
          <a:bodyPr/>
          <a:lstStyle/>
          <a:p>
            <a:fld id="{4E637404-0BCF-4192-AEAE-F6A882F231C4}" type="slidenum">
              <a:rPr lang="en-US" altLang="en-US" smtClean="0"/>
              <a:pPr/>
              <a:t>70</a:t>
            </a:fld>
            <a:endParaRPr lang="en-US" altLang="en-US"/>
          </a:p>
        </p:txBody>
      </p:sp>
    </p:spTree>
    <p:extLst>
      <p:ext uri="{BB962C8B-B14F-4D97-AF65-F5344CB8AC3E}">
        <p14:creationId xmlns:p14="http://schemas.microsoft.com/office/powerpoint/2010/main" val="25984936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86E084-587B-4477-9A16-20D88E90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E917005F-BBD6-4572-AA66-5B53DE76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2CFCD635-C557-491A-B373-CA044B7303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27E03EB-18EF-AD08-5AD2-910573377C42}"/>
              </a:ext>
            </a:extLst>
          </p:cNvPr>
          <p:cNvSpPr>
            <a:spLocks noGrp="1"/>
          </p:cNvSpPr>
          <p:nvPr>
            <p:ph type="title"/>
          </p:nvPr>
        </p:nvSpPr>
        <p:spPr>
          <a:xfrm>
            <a:off x="5181601" y="634946"/>
            <a:ext cx="6368142" cy="1450757"/>
          </a:xfrm>
        </p:spPr>
        <p:txBody>
          <a:bodyPr vert="horz" lIns="91440" tIns="45720" rIns="91440" bIns="45720" rtlCol="0" anchor="b">
            <a:normAutofit/>
          </a:bodyPr>
          <a:lstStyle/>
          <a:p>
            <a:pPr eaLnBrk="1" hangingPunct="1"/>
            <a:r>
              <a:rPr lang="en-US">
                <a:solidFill>
                  <a:schemeClr val="tx1">
                    <a:lumMod val="75000"/>
                    <a:lumOff val="25000"/>
                  </a:schemeClr>
                </a:solidFill>
              </a:rPr>
              <a:t>Four-Week Letter</a:t>
            </a:r>
          </a:p>
        </p:txBody>
      </p:sp>
      <p:sp>
        <p:nvSpPr>
          <p:cNvPr id="3" name="Content Placeholder 2">
            <a:extLst>
              <a:ext uri="{FF2B5EF4-FFF2-40B4-BE49-F238E27FC236}">
                <a16:creationId xmlns:a16="http://schemas.microsoft.com/office/drawing/2014/main" id="{7710E6CB-41D8-4A38-F017-41E5C22DF021}"/>
              </a:ext>
            </a:extLst>
          </p:cNvPr>
          <p:cNvSpPr>
            <a:spLocks noGrp="1"/>
          </p:cNvSpPr>
          <p:nvPr>
            <p:ph sz="half" idx="1"/>
          </p:nvPr>
        </p:nvSpPr>
        <p:spPr>
          <a:xfrm>
            <a:off x="5181600" y="2198914"/>
            <a:ext cx="7010379" cy="3670180"/>
          </a:xfrm>
        </p:spPr>
        <p:txBody>
          <a:bodyPr vert="horz" lIns="0" tIns="45720" rIns="0" bIns="45720" rtlCol="0">
            <a:noAutofit/>
          </a:bodyPr>
          <a:lstStyle/>
          <a:p>
            <a:pPr marL="0" lvl="1" indent="0" eaLnBrk="1" hangingPunct="1">
              <a:lnSpc>
                <a:spcPct val="90000"/>
              </a:lnSpc>
              <a:spcBef>
                <a:spcPts val="0"/>
              </a:spcBef>
              <a:spcAft>
                <a:spcPts val="1200"/>
              </a:spcAft>
              <a:buClr>
                <a:schemeClr val="accent1"/>
              </a:buClr>
              <a:buFont typeface="Calibri" panose="020F0502020204030204" pitchFamily="34" charset="0"/>
              <a:buNone/>
            </a:pPr>
            <a:r>
              <a:rPr lang="en-US" dirty="0">
                <a:solidFill>
                  <a:schemeClr val="tx1">
                    <a:lumMod val="75000"/>
                    <a:lumOff val="25000"/>
                  </a:schemeClr>
                </a:solidFill>
              </a:rPr>
              <a:t>A school that receives Title I funds shall provide to each individual parent of a child who is a student in such school, with respect to such student—</a:t>
            </a:r>
          </a:p>
          <a:p>
            <a:pPr marL="457200" lvl="2" eaLnBrk="1" hangingPunct="1">
              <a:lnSpc>
                <a:spcPct val="90000"/>
              </a:lnSpc>
              <a:spcBef>
                <a:spcPts val="0"/>
              </a:spcBef>
              <a:spcAft>
                <a:spcPts val="1200"/>
              </a:spcAft>
              <a:buClr>
                <a:schemeClr val="accent1"/>
              </a:buClr>
            </a:pPr>
            <a:r>
              <a:rPr lang="en-US" dirty="0">
                <a:solidFill>
                  <a:schemeClr val="tx1">
                    <a:lumMod val="75000"/>
                    <a:lumOff val="25000"/>
                  </a:schemeClr>
                </a:solidFill>
              </a:rPr>
              <a:t>Timely notice that the student has been assigned, or has been taught for four or more consecutive weeks by, a teacher who does not meet applicable state certification or licensure requirements at the grade level and subject area in which the teacher has been assigned. </a:t>
            </a:r>
          </a:p>
          <a:p>
            <a:pPr marL="222250" lvl="2" indent="0" eaLnBrk="1" hangingPunct="1">
              <a:lnSpc>
                <a:spcPct val="90000"/>
              </a:lnSpc>
              <a:buClr>
                <a:schemeClr val="accent1"/>
              </a:buClr>
              <a:buFont typeface="Calibri" panose="020F0502020204030204" pitchFamily="34" charset="0"/>
              <a:buNone/>
            </a:pPr>
            <a:r>
              <a:rPr lang="en-US" dirty="0">
                <a:solidFill>
                  <a:schemeClr val="tx1">
                    <a:lumMod val="75000"/>
                    <a:lumOff val="25000"/>
                  </a:schemeClr>
                </a:solidFill>
              </a:rPr>
              <a:t>20 </a:t>
            </a:r>
            <a:r>
              <a:rPr lang="en-US" i="1" dirty="0">
                <a:solidFill>
                  <a:schemeClr val="tx1">
                    <a:lumMod val="75000"/>
                    <a:lumOff val="25000"/>
                  </a:schemeClr>
                </a:solidFill>
              </a:rPr>
              <a:t>U.S.C. </a:t>
            </a:r>
            <a:r>
              <a:rPr lang="en-US" dirty="0">
                <a:solidFill>
                  <a:schemeClr val="tx1">
                    <a:lumMod val="75000"/>
                    <a:lumOff val="25000"/>
                  </a:schemeClr>
                </a:solidFill>
              </a:rPr>
              <a:t>Section 6312(e)(1)(B)(ii)</a:t>
            </a:r>
          </a:p>
        </p:txBody>
      </p:sp>
      <p:pic>
        <p:nvPicPr>
          <p:cNvPr id="7" name="Content Placeholder 6">
            <a:extLst>
              <a:ext uri="{FF2B5EF4-FFF2-40B4-BE49-F238E27FC236}">
                <a16:creationId xmlns:a16="http://schemas.microsoft.com/office/drawing/2014/main" id="{D51FE196-CC6C-D360-6F6C-9EF7CEEEA1C3}"/>
              </a:ext>
              <a:ext uri="{C183D7F6-B498-43B3-948B-1728B52AA6E4}">
                <adec:decorative xmlns:adec="http://schemas.microsoft.com/office/drawing/2017/decorative" val="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 b="-2"/>
          <a:stretch/>
        </p:blipFill>
        <p:spPr>
          <a:xfrm>
            <a:off x="20" y="-12128"/>
            <a:ext cx="4654276" cy="6870127"/>
          </a:xfrm>
          <a:prstGeom prst="rect">
            <a:avLst/>
          </a:prstGeom>
        </p:spPr>
      </p:pic>
      <p:sp>
        <p:nvSpPr>
          <p:cNvPr id="4" name="Slide Number Placeholder 3">
            <a:extLst>
              <a:ext uri="{FF2B5EF4-FFF2-40B4-BE49-F238E27FC236}">
                <a16:creationId xmlns:a16="http://schemas.microsoft.com/office/drawing/2014/main" id="{6347E0D9-4A8E-0764-5670-74F906CBAEF7}"/>
              </a:ext>
            </a:extLst>
          </p:cNvPr>
          <p:cNvSpPr>
            <a:spLocks noGrp="1"/>
          </p:cNvSpPr>
          <p:nvPr>
            <p:ph type="sldNum" sz="quarter" idx="12"/>
          </p:nvPr>
        </p:nvSpPr>
        <p:spPr>
          <a:xfrm>
            <a:off x="9900458" y="6459785"/>
            <a:ext cx="1312025" cy="365125"/>
          </a:xfrm>
        </p:spPr>
        <p:txBody>
          <a:bodyPr vert="horz" lIns="91440" tIns="45720" rIns="91440" bIns="45720" rtlCol="0" anchor="ctr">
            <a:noAutofit/>
          </a:bodyPr>
          <a:lstStyle/>
          <a:p>
            <a:pPr lvl="0">
              <a:spcAft>
                <a:spcPts val="600"/>
              </a:spcAft>
            </a:pPr>
            <a:fld id="{4E637404-0BCF-4192-AEAE-F6A882F231C4}" type="slidenum">
              <a:rPr lang="en-US" altLang="en-US" noProof="0">
                <a:solidFill>
                  <a:schemeClr val="tx1">
                    <a:lumMod val="75000"/>
                    <a:lumOff val="25000"/>
                  </a:schemeClr>
                </a:solidFill>
                <a:latin typeface="+mn-lt"/>
              </a:rPr>
              <a:pPr lvl="0">
                <a:spcAft>
                  <a:spcPts val="600"/>
                </a:spcAft>
              </a:pPr>
              <a:t>71</a:t>
            </a:fld>
            <a:endParaRPr lang="en-US" altLang="en-US" noProof="0" dirty="0">
              <a:solidFill>
                <a:schemeClr val="tx1">
                  <a:lumMod val="75000"/>
                  <a:lumOff val="25000"/>
                </a:schemeClr>
              </a:solidFill>
              <a:latin typeface="+mn-lt"/>
            </a:endParaRPr>
          </a:p>
        </p:txBody>
      </p:sp>
    </p:spTree>
    <p:extLst>
      <p:ext uri="{BB962C8B-B14F-4D97-AF65-F5344CB8AC3E}">
        <p14:creationId xmlns:p14="http://schemas.microsoft.com/office/powerpoint/2010/main" val="34714161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55AA-0159-7811-A7BE-499C3F16B134}"/>
              </a:ext>
            </a:extLst>
          </p:cNvPr>
          <p:cNvSpPr>
            <a:spLocks noGrp="1"/>
          </p:cNvSpPr>
          <p:nvPr>
            <p:ph type="title"/>
          </p:nvPr>
        </p:nvSpPr>
        <p:spPr>
          <a:xfrm>
            <a:off x="1096963" y="287338"/>
            <a:ext cx="10058400" cy="1449387"/>
          </a:xfrm>
        </p:spPr>
        <p:txBody>
          <a:bodyPr/>
          <a:lstStyle/>
          <a:p>
            <a:r>
              <a:rPr lang="en-US" dirty="0"/>
              <a:t>Four-Week Letter Evidence (1) </a:t>
            </a:r>
          </a:p>
        </p:txBody>
      </p:sp>
      <p:graphicFrame>
        <p:nvGraphicFramePr>
          <p:cNvPr id="5" name="Table 5">
            <a:extLst>
              <a:ext uri="{FF2B5EF4-FFF2-40B4-BE49-F238E27FC236}">
                <a16:creationId xmlns:a16="http://schemas.microsoft.com/office/drawing/2014/main" id="{BE16CCD7-D032-D4D6-9857-7205CDB4DD3C}"/>
              </a:ext>
            </a:extLst>
          </p:cNvPr>
          <p:cNvGraphicFramePr>
            <a:graphicFrameLocks noGrp="1"/>
          </p:cNvGraphicFramePr>
          <p:nvPr>
            <p:ph idx="1"/>
            <p:extLst>
              <p:ext uri="{D42A27DB-BD31-4B8C-83A1-F6EECF244321}">
                <p14:modId xmlns:p14="http://schemas.microsoft.com/office/powerpoint/2010/main" val="673405542"/>
              </p:ext>
            </p:extLst>
          </p:nvPr>
        </p:nvGraphicFramePr>
        <p:xfrm>
          <a:off x="1096963" y="1846263"/>
          <a:ext cx="10058400" cy="3413760"/>
        </p:xfrm>
        <a:graphic>
          <a:graphicData uri="http://schemas.openxmlformats.org/drawingml/2006/table">
            <a:tbl>
              <a:tblPr firstRow="1" bandRow="1">
                <a:tableStyleId>{5C22544A-7EE6-4342-B048-85BDC9FD1C3A}</a:tableStyleId>
              </a:tblPr>
              <a:tblGrid>
                <a:gridCol w="2709493">
                  <a:extLst>
                    <a:ext uri="{9D8B030D-6E8A-4147-A177-3AD203B41FA5}">
                      <a16:colId xmlns:a16="http://schemas.microsoft.com/office/drawing/2014/main" val="2973510681"/>
                    </a:ext>
                  </a:extLst>
                </a:gridCol>
                <a:gridCol w="7348907">
                  <a:extLst>
                    <a:ext uri="{9D8B030D-6E8A-4147-A177-3AD203B41FA5}">
                      <a16:colId xmlns:a16="http://schemas.microsoft.com/office/drawing/2014/main" val="41046667"/>
                    </a:ext>
                  </a:extLst>
                </a:gridCol>
              </a:tblGrid>
              <a:tr h="370840">
                <a:tc>
                  <a:txBody>
                    <a:bodyPr/>
                    <a:lstStyle/>
                    <a:p>
                      <a:pPr>
                        <a:spcAft>
                          <a:spcPts val="1200"/>
                        </a:spcAft>
                      </a:pPr>
                      <a:r>
                        <a:rPr lang="en-US" sz="2400" dirty="0"/>
                        <a:t>Item</a:t>
                      </a:r>
                    </a:p>
                  </a:txBody>
                  <a:tcPr/>
                </a:tc>
                <a:tc>
                  <a:txBody>
                    <a:bodyPr/>
                    <a:lstStyle/>
                    <a:p>
                      <a:pPr>
                        <a:spcAft>
                          <a:spcPts val="1200"/>
                        </a:spcAft>
                      </a:pPr>
                      <a:r>
                        <a:rPr lang="en-US" sz="2400" dirty="0"/>
                        <a:t>Item Description</a:t>
                      </a:r>
                    </a:p>
                  </a:txBody>
                  <a:tcPr/>
                </a:tc>
                <a:extLst>
                  <a:ext uri="{0D108BD9-81ED-4DB2-BD59-A6C34878D82A}">
                    <a16:rowId xmlns:a16="http://schemas.microsoft.com/office/drawing/2014/main" val="3580686982"/>
                  </a:ext>
                </a:extLst>
              </a:tr>
              <a:tr h="370840">
                <a:tc>
                  <a:txBody>
                    <a:bodyPr/>
                    <a:lstStyle/>
                    <a:p>
                      <a:pPr>
                        <a:spcAft>
                          <a:spcPts val="1200"/>
                        </a:spcAft>
                      </a:pPr>
                      <a:r>
                        <a:rPr lang="en-US" sz="2400" dirty="0"/>
                        <a:t>Four-Week Notice</a:t>
                      </a:r>
                    </a:p>
                  </a:txBody>
                  <a:tcPr/>
                </a:tc>
                <a:tc>
                  <a:txBody>
                    <a:bodyPr/>
                    <a:lstStyle/>
                    <a:p>
                      <a:pPr marL="457200" indent="-457200">
                        <a:spcAft>
                          <a:spcPts val="1200"/>
                        </a:spcAft>
                        <a:buFont typeface="+mj-lt"/>
                        <a:buAutoNum type="arabicPeriod"/>
                      </a:pPr>
                      <a:r>
                        <a:rPr lang="en-US" sz="2400" kern="1200" dirty="0">
                          <a:solidFill>
                            <a:schemeClr val="dk1"/>
                          </a:solidFill>
                          <a:effectLst/>
                          <a:latin typeface="+mn-lt"/>
                          <a:ea typeface="+mn-ea"/>
                          <a:cs typeface="+mn-cs"/>
                        </a:rPr>
                        <a:t>Submit evidence of the four-week letter template.</a:t>
                      </a:r>
                    </a:p>
                    <a:p>
                      <a:pPr marL="457200" indent="-457200">
                        <a:spcAft>
                          <a:spcPts val="1200"/>
                        </a:spcAft>
                        <a:buFont typeface="+mj-lt"/>
                        <a:buAutoNum type="arabicPeriod"/>
                      </a:pPr>
                      <a:r>
                        <a:rPr lang="en-US" sz="2400" kern="1200" dirty="0">
                          <a:solidFill>
                            <a:schemeClr val="dk1"/>
                          </a:solidFill>
                          <a:effectLst/>
                          <a:latin typeface="+mn-lt"/>
                          <a:ea typeface="+mn-ea"/>
                          <a:cs typeface="+mn-cs"/>
                        </a:rPr>
                        <a:t>Submit the credential monitoring process for the four-week letter, including the waiver(s), permit(s), and authorization(s) that determine the need for a four-week letter. </a:t>
                      </a:r>
                    </a:p>
                    <a:p>
                      <a:pPr marL="457200" indent="-457200">
                        <a:spcAft>
                          <a:spcPts val="1200"/>
                        </a:spcAft>
                        <a:buFont typeface="+mj-lt"/>
                        <a:buAutoNum type="arabicPeriod"/>
                      </a:pPr>
                      <a:r>
                        <a:rPr lang="en-US" sz="2400" kern="1200" dirty="0">
                          <a:solidFill>
                            <a:schemeClr val="dk1"/>
                          </a:solidFill>
                          <a:effectLst/>
                          <a:latin typeface="+mn-lt"/>
                          <a:ea typeface="+mn-ea"/>
                          <a:cs typeface="+mn-cs"/>
                        </a:rPr>
                        <a:t>Submit evidence that the four-week letter was distributed to families, if necessary. </a:t>
                      </a:r>
                      <a:endParaRPr lang="en-US" sz="2400" dirty="0"/>
                    </a:p>
                  </a:txBody>
                  <a:tcPr/>
                </a:tc>
                <a:extLst>
                  <a:ext uri="{0D108BD9-81ED-4DB2-BD59-A6C34878D82A}">
                    <a16:rowId xmlns:a16="http://schemas.microsoft.com/office/drawing/2014/main" val="1032519317"/>
                  </a:ext>
                </a:extLst>
              </a:tr>
            </a:tbl>
          </a:graphicData>
        </a:graphic>
      </p:graphicFrame>
      <p:sp>
        <p:nvSpPr>
          <p:cNvPr id="4" name="Slide Number Placeholder 3">
            <a:extLst>
              <a:ext uri="{FF2B5EF4-FFF2-40B4-BE49-F238E27FC236}">
                <a16:creationId xmlns:a16="http://schemas.microsoft.com/office/drawing/2014/main" id="{B01AC6BB-4850-D499-3169-13F61751600B}"/>
              </a:ext>
            </a:extLst>
          </p:cNvPr>
          <p:cNvSpPr>
            <a:spLocks noGrp="1"/>
          </p:cNvSpPr>
          <p:nvPr>
            <p:ph type="sldNum" sz="quarter" idx="12"/>
          </p:nvPr>
        </p:nvSpPr>
        <p:spPr>
          <a:xfrm>
            <a:off x="9825038" y="6456363"/>
            <a:ext cx="1312862" cy="365125"/>
          </a:xfrm>
        </p:spPr>
        <p:txBody>
          <a:bodyPr/>
          <a:lstStyle/>
          <a:p>
            <a:pPr lvl="0"/>
            <a:fld id="{4E637404-0BCF-4192-AEAE-F6A882F231C4}" type="slidenum">
              <a:rPr lang="en-US" altLang="en-US" noProof="0" smtClean="0"/>
              <a:pPr lvl="0"/>
              <a:t>72</a:t>
            </a:fld>
            <a:endParaRPr lang="en-US" altLang="en-US" noProof="0" dirty="0"/>
          </a:p>
        </p:txBody>
      </p:sp>
    </p:spTree>
    <p:extLst>
      <p:ext uri="{BB962C8B-B14F-4D97-AF65-F5344CB8AC3E}">
        <p14:creationId xmlns:p14="http://schemas.microsoft.com/office/powerpoint/2010/main" val="11659206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E05FFB-D149-4CC4-B401-E70626EB7714}"/>
              </a:ext>
            </a:extLst>
          </p:cNvPr>
          <p:cNvSpPr>
            <a:spLocks noGrp="1"/>
          </p:cNvSpPr>
          <p:nvPr>
            <p:ph type="title"/>
          </p:nvPr>
        </p:nvSpPr>
        <p:spPr>
          <a:xfrm>
            <a:off x="1096963" y="287338"/>
            <a:ext cx="10058400" cy="1449387"/>
          </a:xfrm>
        </p:spPr>
        <p:txBody>
          <a:bodyPr>
            <a:normAutofit/>
          </a:bodyPr>
          <a:lstStyle/>
          <a:p>
            <a:r>
              <a:rPr lang="en-US" sz="3200" dirty="0"/>
              <a:t>Supporting Effective Instruction 11: Parents’ Right to Know Teacher Qualifications – Four-Week Letter</a:t>
            </a:r>
          </a:p>
        </p:txBody>
      </p:sp>
      <p:sp>
        <p:nvSpPr>
          <p:cNvPr id="3" name="Content Placeholder 2">
            <a:extLst>
              <a:ext uri="{FF2B5EF4-FFF2-40B4-BE49-F238E27FC236}">
                <a16:creationId xmlns:a16="http://schemas.microsoft.com/office/drawing/2014/main" id="{7188D55F-7F18-C176-7FB1-8CE6BF22462D}"/>
              </a:ext>
            </a:extLst>
          </p:cNvPr>
          <p:cNvSpPr>
            <a:spLocks noGrp="1"/>
          </p:cNvSpPr>
          <p:nvPr>
            <p:ph idx="1"/>
          </p:nvPr>
        </p:nvSpPr>
        <p:spPr>
          <a:xfrm>
            <a:off x="1096963" y="1846263"/>
            <a:ext cx="10058400" cy="4354512"/>
          </a:xfrm>
        </p:spPr>
        <p:txBody>
          <a:bodyPr/>
          <a:lstStyle/>
          <a:p>
            <a:pPr marL="0" lvl="0" indent="0">
              <a:buNone/>
            </a:pPr>
            <a:r>
              <a:rPr lang="en-US" dirty="0"/>
              <a:t>Timely notice that the student has been assigned, or has been taught for four or more consecutive weeks by, a teacher who does not meet applicable state certification or licensure requirements at the grade level and subject area in which the teacher has been assigned.</a:t>
            </a:r>
          </a:p>
          <a:p>
            <a:pPr marL="0" lvl="0" indent="0" algn="r">
              <a:buNone/>
            </a:pPr>
            <a:r>
              <a:rPr lang="en-US" dirty="0"/>
              <a:t>20 </a:t>
            </a:r>
            <a:r>
              <a:rPr lang="en-US" i="1" dirty="0"/>
              <a:t>U.S.C. </a:t>
            </a:r>
            <a:r>
              <a:rPr lang="en-US" dirty="0"/>
              <a:t>Section 6312(e)(1)(B)(ii)</a:t>
            </a:r>
          </a:p>
          <a:p>
            <a:endParaRPr lang="en-US" dirty="0"/>
          </a:p>
        </p:txBody>
      </p:sp>
      <p:sp>
        <p:nvSpPr>
          <p:cNvPr id="4" name="Slide Number Placeholder 3">
            <a:extLst>
              <a:ext uri="{FF2B5EF4-FFF2-40B4-BE49-F238E27FC236}">
                <a16:creationId xmlns:a16="http://schemas.microsoft.com/office/drawing/2014/main" id="{5023887C-8F2E-08FC-C096-8661612AF5B2}"/>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73</a:t>
            </a:fld>
            <a:endParaRPr lang="en-US" altLang="en-US"/>
          </a:p>
        </p:txBody>
      </p:sp>
    </p:spTree>
    <p:extLst>
      <p:ext uri="{BB962C8B-B14F-4D97-AF65-F5344CB8AC3E}">
        <p14:creationId xmlns:p14="http://schemas.microsoft.com/office/powerpoint/2010/main" val="9283314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59" name="Straight Connector 58">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1" name="Rectangle 60">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63" name="Straight Connector 62">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227E03EB-18EF-AD08-5AD2-910573377C42}"/>
              </a:ext>
            </a:extLst>
          </p:cNvPr>
          <p:cNvSpPr>
            <a:spLocks noGrp="1"/>
          </p:cNvSpPr>
          <p:nvPr>
            <p:ph type="title"/>
          </p:nvPr>
        </p:nvSpPr>
        <p:spPr>
          <a:xfrm>
            <a:off x="8141110" y="639097"/>
            <a:ext cx="3401961" cy="3686015"/>
          </a:xfrm>
        </p:spPr>
        <p:txBody>
          <a:bodyPr vert="horz" lIns="91440" tIns="45720" rIns="91440" bIns="45720" rtlCol="0" anchor="b">
            <a:normAutofit/>
          </a:bodyPr>
          <a:lstStyle/>
          <a:p>
            <a:pPr eaLnBrk="1" hangingPunct="1"/>
            <a:r>
              <a:rPr lang="en-US" sz="6100" dirty="0">
                <a:solidFill>
                  <a:schemeClr val="tx1">
                    <a:lumMod val="85000"/>
                    <a:lumOff val="15000"/>
                  </a:schemeClr>
                </a:solidFill>
              </a:rPr>
              <a:t>Four-Week Letter Template</a:t>
            </a:r>
          </a:p>
        </p:txBody>
      </p:sp>
      <p:sp>
        <p:nvSpPr>
          <p:cNvPr id="3" name="TextBox 2">
            <a:extLst>
              <a:ext uri="{FF2B5EF4-FFF2-40B4-BE49-F238E27FC236}">
                <a16:creationId xmlns:a16="http://schemas.microsoft.com/office/drawing/2014/main" id="{17B0EAD8-FAF8-E367-3FF3-0E3B9C1ED82D}"/>
              </a:ext>
            </a:extLst>
          </p:cNvPr>
          <p:cNvSpPr txBox="1"/>
          <p:nvPr/>
        </p:nvSpPr>
        <p:spPr>
          <a:xfrm>
            <a:off x="462650" y="5813666"/>
            <a:ext cx="6181036" cy="461665"/>
          </a:xfrm>
          <a:prstGeom prst="rect">
            <a:avLst/>
          </a:prstGeom>
          <a:noFill/>
        </p:spPr>
        <p:txBody>
          <a:bodyPr wrap="square" rtlCol="0">
            <a:spAutoFit/>
          </a:bodyPr>
          <a:lstStyle/>
          <a:p>
            <a:r>
              <a:rPr lang="en-US" sz="2400" dirty="0"/>
              <a:t>Image text: </a:t>
            </a:r>
            <a:r>
              <a:rPr lang="en-US" sz="2400" dirty="0">
                <a:hlinkClick r:id="rId3" action="ppaction://hlinksldjump"/>
              </a:rPr>
              <a:t>Appendix 7</a:t>
            </a:r>
            <a:endParaRPr lang="en-US" sz="2400" dirty="0"/>
          </a:p>
        </p:txBody>
      </p:sp>
      <p:pic>
        <p:nvPicPr>
          <p:cNvPr id="6" name="Content Placeholder 5" descr="Model letter of four-week notice. Text alternative for this image can be found in appendices 6 and 7 (Slides 93 and 94).&#10;">
            <a:extLst>
              <a:ext uri="{FF2B5EF4-FFF2-40B4-BE49-F238E27FC236}">
                <a16:creationId xmlns:a16="http://schemas.microsoft.com/office/drawing/2014/main" id="{C7E50D1B-14C4-1E2D-BBD3-1E8A2F9DA4E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2650" y="230319"/>
            <a:ext cx="6181036" cy="5516859"/>
          </a:xfrm>
          <a:prstGeom prst="rect">
            <a:avLst/>
          </a:prstGeom>
        </p:spPr>
      </p:pic>
      <p:sp>
        <p:nvSpPr>
          <p:cNvPr id="4" name="Slide Number Placeholder 3">
            <a:extLst>
              <a:ext uri="{FF2B5EF4-FFF2-40B4-BE49-F238E27FC236}">
                <a16:creationId xmlns:a16="http://schemas.microsoft.com/office/drawing/2014/main" id="{6347E0D9-4A8E-0764-5670-74F906CBAEF7}"/>
              </a:ext>
            </a:extLst>
          </p:cNvPr>
          <p:cNvSpPr>
            <a:spLocks noGrp="1"/>
          </p:cNvSpPr>
          <p:nvPr>
            <p:ph type="sldNum" sz="quarter" idx="12"/>
          </p:nvPr>
        </p:nvSpPr>
        <p:spPr>
          <a:xfrm>
            <a:off x="9900458" y="6459785"/>
            <a:ext cx="1312025" cy="365125"/>
          </a:xfrm>
        </p:spPr>
        <p:txBody>
          <a:bodyPr vert="horz" lIns="91440" tIns="45720" rIns="91440" bIns="45720" rtlCol="0" anchor="ctr">
            <a:no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4E637404-0BCF-4192-AEAE-F6A882F231C4}" type="slidenum">
              <a:rPr kumimoji="0" lang="en-US" altLang="en-US"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74</a:t>
            </a:fld>
            <a:endParaRPr kumimoji="0" lang="en-US" altLang="en-US"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557040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60987-0B65-443E-B854-34DE2984CE80}"/>
              </a:ext>
            </a:extLst>
          </p:cNvPr>
          <p:cNvSpPr>
            <a:spLocks noGrp="1"/>
          </p:cNvSpPr>
          <p:nvPr>
            <p:ph type="title"/>
          </p:nvPr>
        </p:nvSpPr>
        <p:spPr/>
        <p:txBody>
          <a:bodyPr/>
          <a:lstStyle/>
          <a:p>
            <a:r>
              <a:rPr lang="en-US" dirty="0"/>
              <a:t>Four-Week Letter Evidence (2) </a:t>
            </a:r>
          </a:p>
        </p:txBody>
      </p:sp>
      <p:sp>
        <p:nvSpPr>
          <p:cNvPr id="3" name="Content Placeholder 2">
            <a:extLst>
              <a:ext uri="{FF2B5EF4-FFF2-40B4-BE49-F238E27FC236}">
                <a16:creationId xmlns:a16="http://schemas.microsoft.com/office/drawing/2014/main" id="{04AA7D5B-0CCF-421C-8806-000465826BDA}"/>
              </a:ext>
            </a:extLst>
          </p:cNvPr>
          <p:cNvSpPr>
            <a:spLocks noGrp="1"/>
          </p:cNvSpPr>
          <p:nvPr>
            <p:ph idx="1"/>
          </p:nvPr>
        </p:nvSpPr>
        <p:spPr/>
        <p:txBody>
          <a:bodyPr/>
          <a:lstStyle/>
          <a:p>
            <a:pPr marL="0" indent="0">
              <a:lnSpc>
                <a:spcPct val="100000"/>
              </a:lnSpc>
              <a:spcBef>
                <a:spcPts val="0"/>
              </a:spcBef>
              <a:spcAft>
                <a:spcPts val="1200"/>
              </a:spcAft>
              <a:buNone/>
            </a:pPr>
            <a:r>
              <a:rPr lang="en-US" b="1" dirty="0">
                <a:solidFill>
                  <a:srgbClr val="000000"/>
                </a:solidFill>
              </a:rPr>
              <a:t>Evidence Requests:</a:t>
            </a:r>
          </a:p>
          <a:p>
            <a:pPr marL="175895" indent="-175895">
              <a:lnSpc>
                <a:spcPct val="100000"/>
              </a:lnSpc>
              <a:spcBef>
                <a:spcPts val="0"/>
              </a:spcBef>
              <a:spcAft>
                <a:spcPts val="1200"/>
              </a:spcAft>
            </a:pPr>
            <a:r>
              <a:rPr lang="en-US" dirty="0">
                <a:solidFill>
                  <a:srgbClr val="000000"/>
                </a:solidFill>
              </a:rPr>
              <a:t>Submit evidence of the four-week letter template. </a:t>
            </a:r>
            <a:endParaRPr lang="en-US" dirty="0">
              <a:solidFill>
                <a:srgbClr val="000000"/>
              </a:solidFill>
              <a:cs typeface="Arial"/>
            </a:endParaRPr>
          </a:p>
          <a:p>
            <a:pPr marL="175895" indent="-175895">
              <a:lnSpc>
                <a:spcPct val="100000"/>
              </a:lnSpc>
              <a:spcBef>
                <a:spcPts val="0"/>
              </a:spcBef>
              <a:spcAft>
                <a:spcPts val="1200"/>
              </a:spcAft>
            </a:pPr>
            <a:r>
              <a:rPr lang="en-US" dirty="0">
                <a:solidFill>
                  <a:srgbClr val="000000"/>
                </a:solidFill>
              </a:rPr>
              <a:t>Submit the credential monitoring process for the four-week letter, including the waiver(s), permit(s), and authorization(s) that determine the need for a four-week letter. </a:t>
            </a:r>
            <a:endParaRPr lang="en-US" dirty="0">
              <a:solidFill>
                <a:srgbClr val="000000"/>
              </a:solidFill>
              <a:cs typeface="Arial"/>
            </a:endParaRPr>
          </a:p>
          <a:p>
            <a:pPr marL="175895" indent="-175895">
              <a:lnSpc>
                <a:spcPct val="100000"/>
              </a:lnSpc>
              <a:spcBef>
                <a:spcPts val="0"/>
              </a:spcBef>
              <a:spcAft>
                <a:spcPts val="1200"/>
              </a:spcAft>
            </a:pPr>
            <a:r>
              <a:rPr lang="en-US" dirty="0">
                <a:solidFill>
                  <a:srgbClr val="000000"/>
                </a:solidFill>
              </a:rPr>
              <a:t>Submit evidence that the four-week letter was distributed to families, if necessary. Redact student names or other identifiable student information. </a:t>
            </a:r>
            <a:endParaRPr lang="en-US" dirty="0">
              <a:solidFill>
                <a:srgbClr val="000000"/>
              </a:solidFill>
              <a:cs typeface="Arial"/>
            </a:endParaRPr>
          </a:p>
          <a:p>
            <a:pPr marL="175895" indent="-175895"/>
            <a:endParaRPr lang="en-US" dirty="0">
              <a:cs typeface="Arial"/>
            </a:endParaRPr>
          </a:p>
        </p:txBody>
      </p:sp>
      <p:sp>
        <p:nvSpPr>
          <p:cNvPr id="4" name="Slide Number Placeholder 3">
            <a:extLst>
              <a:ext uri="{FF2B5EF4-FFF2-40B4-BE49-F238E27FC236}">
                <a16:creationId xmlns:a16="http://schemas.microsoft.com/office/drawing/2014/main" id="{AEFD888F-85FE-428C-8EFE-22BB48537397}"/>
              </a:ext>
            </a:extLst>
          </p:cNvPr>
          <p:cNvSpPr>
            <a:spLocks noGrp="1"/>
          </p:cNvSpPr>
          <p:nvPr>
            <p:ph type="sldNum" sz="quarter" idx="12"/>
          </p:nvPr>
        </p:nvSpPr>
        <p:spPr/>
        <p:txBody>
          <a:bodyPr/>
          <a:lstStyle/>
          <a:p>
            <a:fld id="{4E637404-0BCF-4192-AEAE-F6A882F231C4}" type="slidenum">
              <a:rPr lang="en-US" altLang="en-US" smtClean="0"/>
              <a:pPr/>
              <a:t>75</a:t>
            </a:fld>
            <a:endParaRPr lang="en-US" altLang="en-US"/>
          </a:p>
        </p:txBody>
      </p:sp>
    </p:spTree>
    <p:extLst>
      <p:ext uri="{BB962C8B-B14F-4D97-AF65-F5344CB8AC3E}">
        <p14:creationId xmlns:p14="http://schemas.microsoft.com/office/powerpoint/2010/main" val="529001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86E084-587B-4477-9A16-20D88E90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E917005F-BBD6-4572-AA66-5B53DE76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2CFCD635-C557-491A-B373-CA044B7303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27E03EB-18EF-AD08-5AD2-910573377C42}"/>
              </a:ext>
            </a:extLst>
          </p:cNvPr>
          <p:cNvSpPr>
            <a:spLocks noGrp="1"/>
          </p:cNvSpPr>
          <p:nvPr>
            <p:ph type="title"/>
          </p:nvPr>
        </p:nvSpPr>
        <p:spPr>
          <a:xfrm>
            <a:off x="5181601" y="634946"/>
            <a:ext cx="6368142" cy="1450757"/>
          </a:xfrm>
        </p:spPr>
        <p:txBody>
          <a:bodyPr vert="horz" lIns="91440" tIns="45720" rIns="91440" bIns="45720" rtlCol="0" anchor="b">
            <a:normAutofit/>
          </a:bodyPr>
          <a:lstStyle/>
          <a:p>
            <a:pPr eaLnBrk="1" hangingPunct="1"/>
            <a:r>
              <a:rPr lang="en-US" dirty="0">
                <a:solidFill>
                  <a:schemeClr val="tx1">
                    <a:lumMod val="75000"/>
                    <a:lumOff val="25000"/>
                  </a:schemeClr>
                </a:solidFill>
              </a:rPr>
              <a:t>Four-Week Letter Best Practices</a:t>
            </a:r>
          </a:p>
        </p:txBody>
      </p:sp>
      <p:sp>
        <p:nvSpPr>
          <p:cNvPr id="3" name="Content Placeholder 2">
            <a:extLst>
              <a:ext uri="{FF2B5EF4-FFF2-40B4-BE49-F238E27FC236}">
                <a16:creationId xmlns:a16="http://schemas.microsoft.com/office/drawing/2014/main" id="{7710E6CB-41D8-4A38-F017-41E5C22DF021}"/>
              </a:ext>
            </a:extLst>
          </p:cNvPr>
          <p:cNvSpPr>
            <a:spLocks noGrp="1"/>
          </p:cNvSpPr>
          <p:nvPr>
            <p:ph sz="half" idx="1"/>
          </p:nvPr>
        </p:nvSpPr>
        <p:spPr>
          <a:xfrm>
            <a:off x="4654296" y="2198913"/>
            <a:ext cx="7537683" cy="4201883"/>
          </a:xfrm>
        </p:spPr>
        <p:txBody>
          <a:bodyPr vert="horz" lIns="0" tIns="45720" rIns="0" bIns="45720" rtlCol="0">
            <a:noAutofit/>
          </a:bodyPr>
          <a:lstStyle/>
          <a:p>
            <a:pPr indent="-9525" eaLnBrk="1" hangingPunct="1">
              <a:lnSpc>
                <a:spcPct val="90000"/>
              </a:lnSpc>
              <a:spcBef>
                <a:spcPts val="0"/>
              </a:spcBef>
              <a:spcAft>
                <a:spcPts val="1200"/>
              </a:spcAft>
              <a:buClr>
                <a:schemeClr val="accent1"/>
              </a:buClr>
              <a:buFont typeface="Calibri" panose="020F0502020204030204" pitchFamily="34" charset="0"/>
              <a:buNone/>
            </a:pPr>
            <a:r>
              <a:rPr lang="en-US">
                <a:solidFill>
                  <a:schemeClr val="tx1">
                    <a:lumMod val="75000"/>
                    <a:lumOff val="25000"/>
                  </a:schemeClr>
                </a:solidFill>
              </a:rPr>
              <a:t>An effective LEA plan clearly outlines the process to monitor teacher credentials and assignments and is shared with relevant departments and sites. The plan should include:</a:t>
            </a:r>
          </a:p>
          <a:p>
            <a:pPr eaLnBrk="1" hangingPunct="1">
              <a:lnSpc>
                <a:spcPct val="90000"/>
              </a:lnSpc>
              <a:spcBef>
                <a:spcPts val="0"/>
              </a:spcBef>
              <a:spcAft>
                <a:spcPts val="1200"/>
              </a:spcAft>
              <a:buClr>
                <a:schemeClr val="accent1"/>
              </a:buClr>
              <a:buFont typeface="Calibri" panose="020F0502020204030204" pitchFamily="34" charset="0"/>
            </a:pPr>
            <a:r>
              <a:rPr lang="en-US">
                <a:solidFill>
                  <a:schemeClr val="tx1">
                    <a:lumMod val="75000"/>
                    <a:lumOff val="25000"/>
                  </a:schemeClr>
                </a:solidFill>
              </a:rPr>
              <a:t>Identification of who or what position(s) is/are responsible for each component of the plan; </a:t>
            </a:r>
          </a:p>
          <a:p>
            <a:pPr eaLnBrk="1" hangingPunct="1">
              <a:lnSpc>
                <a:spcPct val="90000"/>
              </a:lnSpc>
              <a:spcBef>
                <a:spcPts val="0"/>
              </a:spcBef>
              <a:spcAft>
                <a:spcPts val="1200"/>
              </a:spcAft>
              <a:buClr>
                <a:schemeClr val="accent1"/>
              </a:buClr>
              <a:buFont typeface="Calibri" panose="020F0502020204030204" pitchFamily="34" charset="0"/>
              <a:buChar char="•"/>
            </a:pPr>
            <a:r>
              <a:rPr lang="en-US">
                <a:solidFill>
                  <a:schemeClr val="tx1">
                    <a:lumMod val="75000"/>
                    <a:lumOff val="25000"/>
                  </a:schemeClr>
                </a:solidFill>
              </a:rPr>
              <a:t>A list of the teacher equity definitions under ESSA and how they determine the need for the four-week letter; </a:t>
            </a:r>
          </a:p>
          <a:p>
            <a:pPr eaLnBrk="1" hangingPunct="1">
              <a:lnSpc>
                <a:spcPct val="90000"/>
              </a:lnSpc>
              <a:spcBef>
                <a:spcPts val="0"/>
              </a:spcBef>
              <a:spcAft>
                <a:spcPts val="1200"/>
              </a:spcAft>
              <a:buClr>
                <a:schemeClr val="accent1"/>
              </a:buClr>
              <a:buFont typeface="Calibri" panose="020F0502020204030204" pitchFamily="34" charset="0"/>
              <a:buChar char="•"/>
            </a:pPr>
            <a:r>
              <a:rPr lang="en-US">
                <a:solidFill>
                  <a:schemeClr val="tx1">
                    <a:lumMod val="75000"/>
                    <a:lumOff val="25000"/>
                  </a:schemeClr>
                </a:solidFill>
              </a:rPr>
              <a:t>How the letter is distributed to families; and </a:t>
            </a:r>
          </a:p>
          <a:p>
            <a:pPr eaLnBrk="1" hangingPunct="1">
              <a:lnSpc>
                <a:spcPct val="90000"/>
              </a:lnSpc>
              <a:spcBef>
                <a:spcPts val="0"/>
              </a:spcBef>
              <a:spcAft>
                <a:spcPts val="1200"/>
              </a:spcAft>
              <a:buClr>
                <a:schemeClr val="accent1"/>
              </a:buClr>
              <a:buFont typeface="Calibri" panose="020F0502020204030204" pitchFamily="34" charset="0"/>
              <a:buChar char="•"/>
            </a:pPr>
            <a:r>
              <a:rPr lang="en-US">
                <a:solidFill>
                  <a:schemeClr val="tx1">
                    <a:lumMod val="75000"/>
                    <a:lumOff val="25000"/>
                  </a:schemeClr>
                </a:solidFill>
              </a:rPr>
              <a:t>The timeline for plan implementation.</a:t>
            </a:r>
            <a:endParaRPr lang="en-US" dirty="0">
              <a:solidFill>
                <a:schemeClr val="tx1">
                  <a:lumMod val="75000"/>
                  <a:lumOff val="25000"/>
                </a:schemeClr>
              </a:solidFill>
            </a:endParaRPr>
          </a:p>
        </p:txBody>
      </p:sp>
      <p:pic>
        <p:nvPicPr>
          <p:cNvPr id="6" name="Graphic 7">
            <a:extLst>
              <a:ext uri="{FF2B5EF4-FFF2-40B4-BE49-F238E27FC236}">
                <a16:creationId xmlns:a16="http://schemas.microsoft.com/office/drawing/2014/main" id="{21699236-3C6A-F18A-235E-5D49481A5C3D}"/>
              </a:ext>
              <a:ext uri="{C183D7F6-B498-43B3-948B-1728B52AA6E4}">
                <adec:decorative xmlns:adec="http://schemas.microsoft.com/office/drawing/2017/decorative" val="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 b="-2"/>
          <a:stretch/>
        </p:blipFill>
        <p:spPr>
          <a:xfrm>
            <a:off x="20" y="-12128"/>
            <a:ext cx="4654276" cy="6870127"/>
          </a:xfrm>
          <a:prstGeom prst="rect">
            <a:avLst/>
          </a:prstGeom>
        </p:spPr>
      </p:pic>
      <p:sp>
        <p:nvSpPr>
          <p:cNvPr id="4" name="Slide Number Placeholder 3">
            <a:extLst>
              <a:ext uri="{FF2B5EF4-FFF2-40B4-BE49-F238E27FC236}">
                <a16:creationId xmlns:a16="http://schemas.microsoft.com/office/drawing/2014/main" id="{6347E0D9-4A8E-0764-5670-74F906CBAEF7}"/>
              </a:ext>
            </a:extLst>
          </p:cNvPr>
          <p:cNvSpPr>
            <a:spLocks noGrp="1"/>
          </p:cNvSpPr>
          <p:nvPr>
            <p:ph type="sldNum" sz="quarter" idx="12"/>
          </p:nvPr>
        </p:nvSpPr>
        <p:spPr>
          <a:xfrm>
            <a:off x="9900458" y="6459785"/>
            <a:ext cx="1312025" cy="365125"/>
          </a:xfrm>
        </p:spPr>
        <p:txBody>
          <a:bodyPr vert="horz" lIns="91440" tIns="45720" rIns="91440" bIns="45720" rtlCol="0" anchor="ctr">
            <a:noAutofit/>
          </a:bodyPr>
          <a:lstStyle/>
          <a:p>
            <a:pPr marR="0" lvl="0" indent="0" fontAlgn="base">
              <a:spcBef>
                <a:spcPct val="0"/>
              </a:spcBef>
              <a:spcAft>
                <a:spcPts val="600"/>
              </a:spcAft>
              <a:buClrTx/>
              <a:buSzTx/>
              <a:buFontTx/>
              <a:buNone/>
              <a:tabLst/>
              <a:defRPr/>
            </a:pPr>
            <a:fld id="{4E637404-0BCF-4192-AEAE-F6A882F231C4}" type="slidenum">
              <a:rPr kumimoji="0" lang="en-US" altLang="en-US" b="0" i="0" u="none" strike="noStrike" cap="none" spc="0" normalizeH="0" baseline="0" noProof="0" smtClean="0">
                <a:ln>
                  <a:noFill/>
                </a:ln>
                <a:solidFill>
                  <a:schemeClr val="tx1">
                    <a:lumMod val="75000"/>
                    <a:lumOff val="25000"/>
                  </a:schemeClr>
                </a:solidFill>
                <a:effectLst/>
                <a:uLnTx/>
                <a:uFillTx/>
                <a:latin typeface="+mn-lt"/>
              </a:rPr>
              <a:pPr marR="0" lvl="0" indent="0" fontAlgn="base">
                <a:spcBef>
                  <a:spcPct val="0"/>
                </a:spcBef>
                <a:spcAft>
                  <a:spcPts val="600"/>
                </a:spcAft>
                <a:buClrTx/>
                <a:buSzTx/>
                <a:buFontTx/>
                <a:buNone/>
                <a:tabLst/>
                <a:defRPr/>
              </a:pPr>
              <a:t>76</a:t>
            </a:fld>
            <a:endParaRPr kumimoji="0" lang="en-US" altLang="en-US" b="0" i="0" u="none" strike="noStrike" cap="none" spc="0" normalizeH="0" baseline="0" noProof="0" dirty="0">
              <a:ln>
                <a:noFill/>
              </a:ln>
              <a:solidFill>
                <a:schemeClr val="tx1">
                  <a:lumMod val="75000"/>
                  <a:lumOff val="25000"/>
                </a:schemeClr>
              </a:solidFill>
              <a:effectLst/>
              <a:uLnTx/>
              <a:uFillTx/>
              <a:latin typeface="+mn-lt"/>
            </a:endParaRPr>
          </a:p>
        </p:txBody>
      </p:sp>
    </p:spTree>
    <p:extLst>
      <p:ext uri="{BB962C8B-B14F-4D97-AF65-F5344CB8AC3E}">
        <p14:creationId xmlns:p14="http://schemas.microsoft.com/office/powerpoint/2010/main" val="30082888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1186-CA5B-4139-B336-20DC9FF6DBB2}"/>
              </a:ext>
            </a:extLst>
          </p:cNvPr>
          <p:cNvSpPr>
            <a:spLocks noGrp="1"/>
          </p:cNvSpPr>
          <p:nvPr>
            <p:ph type="title"/>
          </p:nvPr>
        </p:nvSpPr>
        <p:spPr>
          <a:xfrm>
            <a:off x="1096963" y="287338"/>
            <a:ext cx="10058400" cy="1449387"/>
          </a:xfrm>
        </p:spPr>
        <p:txBody>
          <a:bodyPr>
            <a:normAutofit/>
          </a:bodyPr>
          <a:lstStyle/>
          <a:p>
            <a:r>
              <a:rPr lang="en-US" dirty="0"/>
              <a:t>Determination Chart Four-Week Letter (1)</a:t>
            </a:r>
          </a:p>
        </p:txBody>
      </p:sp>
      <p:graphicFrame>
        <p:nvGraphicFramePr>
          <p:cNvPr id="6" name="Content Placeholder 5" descr="Determination chart for the four-week letter. Definition of ineffective teacher">
            <a:extLst>
              <a:ext uri="{FF2B5EF4-FFF2-40B4-BE49-F238E27FC236}">
                <a16:creationId xmlns:a16="http://schemas.microsoft.com/office/drawing/2014/main" id="{0B4CE2D1-BC50-437B-913E-878DAD7F85B6}"/>
              </a:ext>
            </a:extLst>
          </p:cNvPr>
          <p:cNvGraphicFramePr>
            <a:graphicFrameLocks noGrp="1"/>
          </p:cNvGraphicFramePr>
          <p:nvPr>
            <p:ph idx="1"/>
            <p:extLst>
              <p:ext uri="{D42A27DB-BD31-4B8C-83A1-F6EECF244321}">
                <p14:modId xmlns:p14="http://schemas.microsoft.com/office/powerpoint/2010/main" val="307453259"/>
              </p:ext>
            </p:extLst>
          </p:nvPr>
        </p:nvGraphicFramePr>
        <p:xfrm>
          <a:off x="1096963" y="1846263"/>
          <a:ext cx="10058400" cy="4206240"/>
        </p:xfrm>
        <a:graphic>
          <a:graphicData uri="http://schemas.openxmlformats.org/drawingml/2006/table">
            <a:tbl>
              <a:tblPr firstRow="1" bandRow="1">
                <a:tableStyleId>{5C22544A-7EE6-4342-B048-85BDC9FD1C3A}</a:tableStyleId>
              </a:tblPr>
              <a:tblGrid>
                <a:gridCol w="1591808">
                  <a:extLst>
                    <a:ext uri="{9D8B030D-6E8A-4147-A177-3AD203B41FA5}">
                      <a16:colId xmlns:a16="http://schemas.microsoft.com/office/drawing/2014/main" val="3849317242"/>
                    </a:ext>
                  </a:extLst>
                </a:gridCol>
                <a:gridCol w="8466592">
                  <a:extLst>
                    <a:ext uri="{9D8B030D-6E8A-4147-A177-3AD203B41FA5}">
                      <a16:colId xmlns:a16="http://schemas.microsoft.com/office/drawing/2014/main" val="681353281"/>
                    </a:ext>
                  </a:extLst>
                </a:gridCol>
              </a:tblGrid>
              <a:tr h="370840">
                <a:tc>
                  <a:txBody>
                    <a:bodyPr/>
                    <a:lstStyle/>
                    <a:p>
                      <a:r>
                        <a:rPr lang="en-US" sz="2400"/>
                        <a:t>Term</a:t>
                      </a:r>
                    </a:p>
                  </a:txBody>
                  <a:tcPr/>
                </a:tc>
                <a:tc>
                  <a:txBody>
                    <a:bodyPr/>
                    <a:lstStyle/>
                    <a:p>
                      <a:r>
                        <a:rPr lang="en-US" sz="2400" dirty="0"/>
                        <a:t>Definition</a:t>
                      </a:r>
                    </a:p>
                  </a:txBody>
                  <a:tcPr/>
                </a:tc>
                <a:extLst>
                  <a:ext uri="{0D108BD9-81ED-4DB2-BD59-A6C34878D82A}">
                    <a16:rowId xmlns:a16="http://schemas.microsoft.com/office/drawing/2014/main" val="885482567"/>
                  </a:ext>
                </a:extLst>
              </a:tr>
              <a:tr h="0">
                <a:tc>
                  <a:txBody>
                    <a:bodyPr/>
                    <a:lstStyle/>
                    <a:p>
                      <a:r>
                        <a:rPr lang="en-US" sz="2400"/>
                        <a:t>Ineffective Teacher</a:t>
                      </a:r>
                    </a:p>
                  </a:txBody>
                  <a:tcPr/>
                </a:tc>
                <a:tc>
                  <a:txBody>
                    <a:bodyPr/>
                    <a:lstStyle/>
                    <a:p>
                      <a:pPr lvl="0"/>
                      <a:r>
                        <a:rPr lang="en-US" sz="2400" kern="1200" dirty="0">
                          <a:solidFill>
                            <a:schemeClr val="dk1"/>
                          </a:solidFill>
                          <a:effectLst/>
                          <a:latin typeface="+mn-lt"/>
                          <a:ea typeface="+mn-ea"/>
                          <a:cs typeface="+mn-cs"/>
                        </a:rPr>
                        <a:t>An individual whose assignment is legally authorized by an emergency permit that does not require possession of a full teaching license. Under this definition, teachers with the following limited emergency permits would be considered ineffective:</a:t>
                      </a:r>
                    </a:p>
                    <a:p>
                      <a:pPr marL="285750" lvl="0" indent="-285750">
                        <a:buFont typeface="Arial" panose="020B0604020202020204" pitchFamily="34" charset="0"/>
                        <a:buChar char="•"/>
                      </a:pPr>
                      <a:r>
                        <a:rPr lang="en-US" sz="2400" b="1" kern="1200" dirty="0">
                          <a:solidFill>
                            <a:schemeClr val="dk1"/>
                          </a:solidFill>
                          <a:effectLst/>
                          <a:latin typeface="+mn-lt"/>
                          <a:ea typeface="+mn-ea"/>
                          <a:cs typeface="+mn-cs"/>
                        </a:rPr>
                        <a:t>Provisional Internship Permits</a:t>
                      </a:r>
                      <a:endParaRPr lang="en-US" sz="24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2400" b="1" kern="1200" dirty="0">
                          <a:solidFill>
                            <a:schemeClr val="dk1"/>
                          </a:solidFill>
                          <a:effectLst/>
                          <a:latin typeface="+mn-lt"/>
                          <a:ea typeface="+mn-ea"/>
                          <a:cs typeface="+mn-cs"/>
                        </a:rPr>
                        <a:t>Short-Term Staff Permits</a:t>
                      </a:r>
                      <a:endParaRPr lang="en-US" sz="24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2400" b="1" kern="1200" dirty="0">
                          <a:solidFill>
                            <a:schemeClr val="dk1"/>
                          </a:solidFill>
                          <a:effectLst/>
                          <a:latin typeface="+mn-lt"/>
                          <a:ea typeface="+mn-ea"/>
                          <a:cs typeface="+mn-cs"/>
                        </a:rPr>
                        <a:t>Variable Term Waivers</a:t>
                      </a:r>
                      <a:endParaRPr lang="en-US" sz="24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2400" b="1" kern="1200" dirty="0">
                          <a:solidFill>
                            <a:schemeClr val="dk1"/>
                          </a:solidFill>
                          <a:effectLst/>
                          <a:latin typeface="+mn-lt"/>
                          <a:ea typeface="+mn-ea"/>
                          <a:cs typeface="+mn-cs"/>
                        </a:rPr>
                        <a:t>Substitute permits or Teaching Permits for Statutory Leave holders serving as the teacher of record</a:t>
                      </a:r>
                      <a:endParaRPr lang="en-US" sz="2400" kern="1200" dirty="0">
                        <a:solidFill>
                          <a:schemeClr val="dk1"/>
                        </a:solidFill>
                        <a:effectLst/>
                        <a:latin typeface="+mn-lt"/>
                        <a:ea typeface="+mn-ea"/>
                        <a:cs typeface="+mn-cs"/>
                      </a:endParaRPr>
                    </a:p>
                  </a:txBody>
                  <a:tcPr/>
                </a:tc>
                <a:extLst>
                  <a:ext uri="{0D108BD9-81ED-4DB2-BD59-A6C34878D82A}">
                    <a16:rowId xmlns:a16="http://schemas.microsoft.com/office/drawing/2014/main" val="1738727513"/>
                  </a:ext>
                </a:extLst>
              </a:tr>
            </a:tbl>
          </a:graphicData>
        </a:graphic>
      </p:graphicFrame>
      <p:sp>
        <p:nvSpPr>
          <p:cNvPr id="4" name="Slide Number Placeholder 3">
            <a:extLst>
              <a:ext uri="{FF2B5EF4-FFF2-40B4-BE49-F238E27FC236}">
                <a16:creationId xmlns:a16="http://schemas.microsoft.com/office/drawing/2014/main" id="{1E3794EA-A210-485C-A5DB-9E0A7022CBD2}"/>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77</a:t>
            </a:fld>
            <a:endParaRPr lang="en-US" altLang="en-US"/>
          </a:p>
        </p:txBody>
      </p:sp>
    </p:spTree>
    <p:extLst>
      <p:ext uri="{BB962C8B-B14F-4D97-AF65-F5344CB8AC3E}">
        <p14:creationId xmlns:p14="http://schemas.microsoft.com/office/powerpoint/2010/main" val="11156788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1186-CA5B-4139-B336-20DC9FF6DBB2}"/>
              </a:ext>
            </a:extLst>
          </p:cNvPr>
          <p:cNvSpPr>
            <a:spLocks noGrp="1"/>
          </p:cNvSpPr>
          <p:nvPr>
            <p:ph type="title"/>
          </p:nvPr>
        </p:nvSpPr>
        <p:spPr>
          <a:xfrm>
            <a:off x="1096963" y="287338"/>
            <a:ext cx="10058400" cy="1449387"/>
          </a:xfrm>
        </p:spPr>
        <p:txBody>
          <a:bodyPr>
            <a:normAutofit/>
          </a:bodyPr>
          <a:lstStyle/>
          <a:p>
            <a:r>
              <a:rPr lang="en-US" dirty="0"/>
              <a:t>Determination Chart Four-Week Letter (2)</a:t>
            </a:r>
          </a:p>
        </p:txBody>
      </p:sp>
      <p:graphicFrame>
        <p:nvGraphicFramePr>
          <p:cNvPr id="6" name="Content Placeholder 5" descr="Determination chart for the four-week letter. Definition of out-of-field teacher. ">
            <a:extLst>
              <a:ext uri="{FF2B5EF4-FFF2-40B4-BE49-F238E27FC236}">
                <a16:creationId xmlns:a16="http://schemas.microsoft.com/office/drawing/2014/main" id="{0B4CE2D1-BC50-437B-913E-878DAD7F85B6}"/>
              </a:ext>
            </a:extLst>
          </p:cNvPr>
          <p:cNvGraphicFramePr>
            <a:graphicFrameLocks noGrp="1"/>
          </p:cNvGraphicFramePr>
          <p:nvPr>
            <p:ph idx="1"/>
            <p:extLst>
              <p:ext uri="{D42A27DB-BD31-4B8C-83A1-F6EECF244321}">
                <p14:modId xmlns:p14="http://schemas.microsoft.com/office/powerpoint/2010/main" val="1577306785"/>
              </p:ext>
            </p:extLst>
          </p:nvPr>
        </p:nvGraphicFramePr>
        <p:xfrm>
          <a:off x="1096963" y="1846263"/>
          <a:ext cx="10595428" cy="4443860"/>
        </p:xfrm>
        <a:graphic>
          <a:graphicData uri="http://schemas.openxmlformats.org/drawingml/2006/table">
            <a:tbl>
              <a:tblPr firstRow="1" bandRow="1">
                <a:tableStyleId>{5C22544A-7EE6-4342-B048-85BDC9FD1C3A}</a:tableStyleId>
              </a:tblPr>
              <a:tblGrid>
                <a:gridCol w="1843314">
                  <a:extLst>
                    <a:ext uri="{9D8B030D-6E8A-4147-A177-3AD203B41FA5}">
                      <a16:colId xmlns:a16="http://schemas.microsoft.com/office/drawing/2014/main" val="3849317242"/>
                    </a:ext>
                  </a:extLst>
                </a:gridCol>
                <a:gridCol w="8752114">
                  <a:extLst>
                    <a:ext uri="{9D8B030D-6E8A-4147-A177-3AD203B41FA5}">
                      <a16:colId xmlns:a16="http://schemas.microsoft.com/office/drawing/2014/main" val="681353281"/>
                    </a:ext>
                  </a:extLst>
                </a:gridCol>
              </a:tblGrid>
              <a:tr h="442962">
                <a:tc>
                  <a:txBody>
                    <a:bodyPr/>
                    <a:lstStyle/>
                    <a:p>
                      <a:r>
                        <a:rPr lang="en-US" sz="2400" dirty="0"/>
                        <a:t>Term</a:t>
                      </a:r>
                    </a:p>
                  </a:txBody>
                  <a:tcPr/>
                </a:tc>
                <a:tc>
                  <a:txBody>
                    <a:bodyPr/>
                    <a:lstStyle/>
                    <a:p>
                      <a:r>
                        <a:rPr lang="en-US" sz="2400"/>
                        <a:t>Definition</a:t>
                      </a:r>
                    </a:p>
                  </a:txBody>
                  <a:tcPr/>
                </a:tc>
                <a:extLst>
                  <a:ext uri="{0D108BD9-81ED-4DB2-BD59-A6C34878D82A}">
                    <a16:rowId xmlns:a16="http://schemas.microsoft.com/office/drawing/2014/main" val="885482567"/>
                  </a:ext>
                </a:extLst>
              </a:tr>
              <a:tr h="3986660">
                <a:tc>
                  <a:txBody>
                    <a:bodyPr/>
                    <a:lstStyle/>
                    <a:p>
                      <a:r>
                        <a:rPr lang="en-US" sz="2400"/>
                        <a:t>Out-of-field teacher</a:t>
                      </a:r>
                    </a:p>
                  </a:txBody>
                  <a:tcPr/>
                </a:tc>
                <a:tc>
                  <a:txBody>
                    <a:bodyPr/>
                    <a:lstStyle/>
                    <a:p>
                      <a:r>
                        <a:rPr lang="en-US" sz="2400" kern="1200" dirty="0">
                          <a:solidFill>
                            <a:schemeClr val="dk1"/>
                          </a:solidFill>
                          <a:effectLst/>
                          <a:latin typeface="+mn-lt"/>
                          <a:ea typeface="+mn-ea"/>
                          <a:cs typeface="+mn-cs"/>
                        </a:rPr>
                        <a:t>A credentialed teacher who has not yet demonstrated subject matter competence in the subject area(s) or for the student population to which he or she is assigned. Under this definition, the following limited permits will be considered out of the field:</a:t>
                      </a:r>
                    </a:p>
                    <a:p>
                      <a:pPr marL="285750" lvl="0" indent="-285750">
                        <a:buFont typeface="Arial" panose="020B0604020202020204" pitchFamily="34" charset="0"/>
                        <a:buChar char="•"/>
                      </a:pPr>
                      <a:r>
                        <a:rPr lang="en-US" sz="2400" b="1" kern="1200" dirty="0">
                          <a:solidFill>
                            <a:schemeClr val="dk1"/>
                          </a:solidFill>
                          <a:effectLst/>
                          <a:latin typeface="+mn-lt"/>
                          <a:ea typeface="+mn-ea"/>
                          <a:cs typeface="+mn-cs"/>
                        </a:rPr>
                        <a:t>General Education Limited Assignment Permit</a:t>
                      </a:r>
                    </a:p>
                    <a:p>
                      <a:pPr marL="285750" lvl="0" indent="-285750">
                        <a:buFont typeface="Arial" panose="020B0604020202020204" pitchFamily="34" charset="0"/>
                        <a:buChar char="•"/>
                      </a:pPr>
                      <a:r>
                        <a:rPr lang="en-US" sz="2400" b="1" kern="1200" dirty="0">
                          <a:solidFill>
                            <a:schemeClr val="dk1"/>
                          </a:solidFill>
                          <a:effectLst/>
                          <a:latin typeface="+mn-lt"/>
                          <a:ea typeface="+mn-ea"/>
                          <a:cs typeface="+mn-cs"/>
                        </a:rPr>
                        <a:t>Special Education Limited Assignment Permit </a:t>
                      </a:r>
                    </a:p>
                    <a:p>
                      <a:pPr marL="285750" lvl="0" indent="-285750">
                        <a:buFont typeface="Arial" panose="020B0604020202020204" pitchFamily="34" charset="0"/>
                        <a:buChar char="•"/>
                      </a:pPr>
                      <a:r>
                        <a:rPr lang="en-US" sz="2400" b="1" kern="1200" dirty="0">
                          <a:solidFill>
                            <a:schemeClr val="dk1"/>
                          </a:solidFill>
                          <a:effectLst/>
                          <a:latin typeface="+mn-lt"/>
                          <a:ea typeface="+mn-ea"/>
                          <a:cs typeface="+mn-cs"/>
                        </a:rPr>
                        <a:t>Short-Term Waivers</a:t>
                      </a:r>
                      <a:endParaRPr lang="en-US" sz="2400" kern="1200" dirty="0">
                        <a:solidFill>
                          <a:schemeClr val="dk1"/>
                        </a:solidFill>
                        <a:effectLst/>
                        <a:latin typeface="+mn-lt"/>
                        <a:ea typeface="+mn-ea"/>
                        <a:cs typeface="+mn-cs"/>
                      </a:endParaRPr>
                    </a:p>
                    <a:p>
                      <a:pPr marL="285750" lvl="0" indent="-285750">
                        <a:buFont typeface="Arial" panose="020B0604020202020204" pitchFamily="34" charset="0"/>
                        <a:buChar char="•"/>
                      </a:pPr>
                      <a:r>
                        <a:rPr lang="en-US" sz="2400" b="1" kern="1200" dirty="0">
                          <a:solidFill>
                            <a:schemeClr val="dk1"/>
                          </a:solidFill>
                          <a:effectLst/>
                          <a:latin typeface="+mn-lt"/>
                          <a:ea typeface="+mn-ea"/>
                          <a:cs typeface="+mn-cs"/>
                        </a:rPr>
                        <a:t>Emergency EL or Bilingual Authorization Permits</a:t>
                      </a:r>
                      <a:endParaRPr lang="en-US" sz="2400" kern="1200" dirty="0">
                        <a:solidFill>
                          <a:schemeClr val="dk1"/>
                        </a:solidFill>
                        <a:effectLst/>
                        <a:latin typeface="+mn-lt"/>
                        <a:ea typeface="+mn-ea"/>
                        <a:cs typeface="+mn-cs"/>
                      </a:endParaRPr>
                    </a:p>
                    <a:p>
                      <a:pPr marL="285750" indent="-285750">
                        <a:buFont typeface="Arial" panose="020B0604020202020204" pitchFamily="34" charset="0"/>
                        <a:buChar char="•"/>
                      </a:pPr>
                      <a:r>
                        <a:rPr lang="en-US" sz="2400" b="1" kern="1200" dirty="0">
                          <a:solidFill>
                            <a:schemeClr val="dk1"/>
                          </a:solidFill>
                          <a:effectLst/>
                          <a:latin typeface="+mn-lt"/>
                          <a:ea typeface="+mn-ea"/>
                          <a:cs typeface="+mn-cs"/>
                        </a:rPr>
                        <a:t>Local Assignment Options</a:t>
                      </a:r>
                      <a:r>
                        <a:rPr lang="en-US" sz="2400" kern="1200" dirty="0">
                          <a:solidFill>
                            <a:schemeClr val="dk1"/>
                          </a:solidFill>
                          <a:effectLst/>
                          <a:latin typeface="+mn-lt"/>
                          <a:ea typeface="+mn-ea"/>
                          <a:cs typeface="+mn-cs"/>
                        </a:rPr>
                        <a:t> (except for </a:t>
                      </a:r>
                      <a:r>
                        <a:rPr lang="en-US" sz="2400" i="1" kern="1200" dirty="0">
                          <a:solidFill>
                            <a:schemeClr val="dk1"/>
                          </a:solidFill>
                          <a:effectLst/>
                          <a:latin typeface="+mn-lt"/>
                          <a:ea typeface="+mn-ea"/>
                          <a:cs typeface="+mn-cs"/>
                        </a:rPr>
                        <a:t>California Code of Regulations</a:t>
                      </a:r>
                      <a:r>
                        <a:rPr lang="en-US" sz="2400" kern="1200" dirty="0">
                          <a:solidFill>
                            <a:schemeClr val="dk1"/>
                          </a:solidFill>
                          <a:effectLst/>
                          <a:latin typeface="+mn-lt"/>
                          <a:ea typeface="+mn-ea"/>
                          <a:cs typeface="+mn-cs"/>
                        </a:rPr>
                        <a:t>, Title 5, Section 80005(b))</a:t>
                      </a:r>
                    </a:p>
                  </a:txBody>
                  <a:tcPr/>
                </a:tc>
                <a:extLst>
                  <a:ext uri="{0D108BD9-81ED-4DB2-BD59-A6C34878D82A}">
                    <a16:rowId xmlns:a16="http://schemas.microsoft.com/office/drawing/2014/main" val="1738727513"/>
                  </a:ext>
                </a:extLst>
              </a:tr>
            </a:tbl>
          </a:graphicData>
        </a:graphic>
      </p:graphicFrame>
      <p:sp>
        <p:nvSpPr>
          <p:cNvPr id="4" name="Slide Number Placeholder 3">
            <a:extLst>
              <a:ext uri="{FF2B5EF4-FFF2-40B4-BE49-F238E27FC236}">
                <a16:creationId xmlns:a16="http://schemas.microsoft.com/office/drawing/2014/main" id="{1E3794EA-A210-485C-A5DB-9E0A7022CBD2}"/>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78</a:t>
            </a:fld>
            <a:endParaRPr lang="en-US" altLang="en-US"/>
          </a:p>
        </p:txBody>
      </p:sp>
    </p:spTree>
    <p:extLst>
      <p:ext uri="{BB962C8B-B14F-4D97-AF65-F5344CB8AC3E}">
        <p14:creationId xmlns:p14="http://schemas.microsoft.com/office/powerpoint/2010/main" val="2489504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421D-6D38-5FD6-5856-450F7800BA6A}"/>
              </a:ext>
            </a:extLst>
          </p:cNvPr>
          <p:cNvSpPr>
            <a:spLocks noGrp="1"/>
          </p:cNvSpPr>
          <p:nvPr>
            <p:ph type="title"/>
          </p:nvPr>
        </p:nvSpPr>
        <p:spPr>
          <a:xfrm>
            <a:off x="1096963" y="287338"/>
            <a:ext cx="10058400" cy="1449387"/>
          </a:xfrm>
        </p:spPr>
        <p:txBody>
          <a:bodyPr>
            <a:normAutofit/>
          </a:bodyPr>
          <a:lstStyle/>
          <a:p>
            <a:r>
              <a:rPr lang="en-US" dirty="0"/>
              <a:t>Four-Week Letter Plan Example (1)</a:t>
            </a:r>
          </a:p>
        </p:txBody>
      </p:sp>
      <p:graphicFrame>
        <p:nvGraphicFramePr>
          <p:cNvPr id="5" name="Table 5">
            <a:extLst>
              <a:ext uri="{FF2B5EF4-FFF2-40B4-BE49-F238E27FC236}">
                <a16:creationId xmlns:a16="http://schemas.microsoft.com/office/drawing/2014/main" id="{91C173F0-99DC-FD9A-6C65-CC1B71A085E8}"/>
              </a:ext>
            </a:extLst>
          </p:cNvPr>
          <p:cNvGraphicFramePr>
            <a:graphicFrameLocks noGrp="1"/>
          </p:cNvGraphicFramePr>
          <p:nvPr>
            <p:ph idx="1"/>
            <p:extLst>
              <p:ext uri="{D42A27DB-BD31-4B8C-83A1-F6EECF244321}">
                <p14:modId xmlns:p14="http://schemas.microsoft.com/office/powerpoint/2010/main" val="2773122704"/>
              </p:ext>
            </p:extLst>
          </p:nvPr>
        </p:nvGraphicFramePr>
        <p:xfrm>
          <a:off x="1096963" y="1846263"/>
          <a:ext cx="10214956" cy="4578426"/>
        </p:xfrm>
        <a:graphic>
          <a:graphicData uri="http://schemas.openxmlformats.org/drawingml/2006/table">
            <a:tbl>
              <a:tblPr firstRow="1" bandRow="1">
                <a:tableStyleId>{5C22544A-7EE6-4342-B048-85BDC9FD1C3A}</a:tableStyleId>
              </a:tblPr>
              <a:tblGrid>
                <a:gridCol w="2396050">
                  <a:extLst>
                    <a:ext uri="{9D8B030D-6E8A-4147-A177-3AD203B41FA5}">
                      <a16:colId xmlns:a16="http://schemas.microsoft.com/office/drawing/2014/main" val="3109218030"/>
                    </a:ext>
                  </a:extLst>
                </a:gridCol>
                <a:gridCol w="2720513">
                  <a:extLst>
                    <a:ext uri="{9D8B030D-6E8A-4147-A177-3AD203B41FA5}">
                      <a16:colId xmlns:a16="http://schemas.microsoft.com/office/drawing/2014/main" val="563747066"/>
                    </a:ext>
                  </a:extLst>
                </a:gridCol>
                <a:gridCol w="2593612">
                  <a:extLst>
                    <a:ext uri="{9D8B030D-6E8A-4147-A177-3AD203B41FA5}">
                      <a16:colId xmlns:a16="http://schemas.microsoft.com/office/drawing/2014/main" val="1319359973"/>
                    </a:ext>
                  </a:extLst>
                </a:gridCol>
                <a:gridCol w="2504781">
                  <a:extLst>
                    <a:ext uri="{9D8B030D-6E8A-4147-A177-3AD203B41FA5}">
                      <a16:colId xmlns:a16="http://schemas.microsoft.com/office/drawing/2014/main" val="29078453"/>
                    </a:ext>
                  </a:extLst>
                </a:gridCol>
              </a:tblGrid>
              <a:tr h="757386">
                <a:tc>
                  <a:txBody>
                    <a:bodyPr/>
                    <a:lstStyle/>
                    <a:p>
                      <a:r>
                        <a:rPr lang="en-US" sz="2400" dirty="0"/>
                        <a:t>Task</a:t>
                      </a:r>
                    </a:p>
                  </a:txBody>
                  <a:tcPr marL="63102" marR="63102" marT="31551" marB="31551"/>
                </a:tc>
                <a:tc>
                  <a:txBody>
                    <a:bodyPr/>
                    <a:lstStyle/>
                    <a:p>
                      <a:r>
                        <a:rPr lang="en-US" sz="2400" dirty="0"/>
                        <a:t>Notes</a:t>
                      </a:r>
                    </a:p>
                  </a:txBody>
                  <a:tcPr marL="63102" marR="63102" marT="31551" marB="31551"/>
                </a:tc>
                <a:tc>
                  <a:txBody>
                    <a:bodyPr/>
                    <a:lstStyle/>
                    <a:p>
                      <a:r>
                        <a:rPr lang="en-US" sz="2400" dirty="0"/>
                        <a:t>Timeframe</a:t>
                      </a:r>
                    </a:p>
                  </a:txBody>
                  <a:tcPr marL="63102" marR="63102" marT="31551" marB="31551"/>
                </a:tc>
                <a:tc>
                  <a:txBody>
                    <a:bodyPr/>
                    <a:lstStyle/>
                    <a:p>
                      <a:r>
                        <a:rPr lang="en-US" sz="2400" dirty="0"/>
                        <a:t>Position Responsible</a:t>
                      </a:r>
                    </a:p>
                  </a:txBody>
                  <a:tcPr marL="63102" marR="63102" marT="31551" marB="31551"/>
                </a:tc>
                <a:extLst>
                  <a:ext uri="{0D108BD9-81ED-4DB2-BD59-A6C34878D82A}">
                    <a16:rowId xmlns:a16="http://schemas.microsoft.com/office/drawing/2014/main" val="1416465848"/>
                  </a:ext>
                </a:extLst>
              </a:tr>
              <a:tr h="1746031">
                <a:tc>
                  <a:txBody>
                    <a:bodyPr/>
                    <a:lstStyle/>
                    <a:p>
                      <a:r>
                        <a:rPr lang="en-US" sz="2400" dirty="0"/>
                        <a:t>Update 4-Week Letter</a:t>
                      </a:r>
                    </a:p>
                  </a:txBody>
                  <a:tcPr marL="63102" marR="63102" marT="31551" marB="31551"/>
                </a:tc>
                <a:tc>
                  <a:txBody>
                    <a:bodyPr/>
                    <a:lstStyle/>
                    <a:p>
                      <a:r>
                        <a:rPr lang="en-US" sz="2400" dirty="0"/>
                        <a:t>Review CDE web page for changes and incorporate into letter</a:t>
                      </a:r>
                    </a:p>
                  </a:txBody>
                  <a:tcPr marL="63102" marR="63102" marT="31551" marB="31551"/>
                </a:tc>
                <a:tc>
                  <a:txBody>
                    <a:bodyPr/>
                    <a:lstStyle/>
                    <a:p>
                      <a:r>
                        <a:rPr lang="en-US" sz="2400" dirty="0"/>
                        <a:t>Before the first day of school year</a:t>
                      </a:r>
                    </a:p>
                  </a:txBody>
                  <a:tcPr marL="63102" marR="63102" marT="31551" marB="31551"/>
                </a:tc>
                <a:tc>
                  <a:txBody>
                    <a:bodyPr/>
                    <a:lstStyle/>
                    <a:p>
                      <a:r>
                        <a:rPr lang="en-US" sz="2400" dirty="0"/>
                        <a:t>Executive Assistant to Assistant Superintendent of Human Resources (HR)</a:t>
                      </a:r>
                    </a:p>
                  </a:txBody>
                  <a:tcPr marL="63102" marR="63102" marT="31551" marB="31551"/>
                </a:tc>
                <a:extLst>
                  <a:ext uri="{0D108BD9-81ED-4DB2-BD59-A6C34878D82A}">
                    <a16:rowId xmlns:a16="http://schemas.microsoft.com/office/drawing/2014/main" val="2345294282"/>
                  </a:ext>
                </a:extLst>
              </a:tr>
              <a:tr h="1416483">
                <a:tc>
                  <a:txBody>
                    <a:bodyPr/>
                    <a:lstStyle/>
                    <a:p>
                      <a:r>
                        <a:rPr lang="en-US" sz="2400" dirty="0"/>
                        <a:t>Run report of teachers who are not fully credentialed</a:t>
                      </a:r>
                    </a:p>
                  </a:txBody>
                  <a:tcPr marL="63102" marR="63102" marT="31551" marB="31551"/>
                </a:tc>
                <a:tc>
                  <a:txBody>
                    <a:bodyPr/>
                    <a:lstStyle/>
                    <a:p>
                      <a:r>
                        <a:rPr lang="en-US" sz="2400" dirty="0"/>
                        <a:t>Use determination chart to identify teachers</a:t>
                      </a:r>
                    </a:p>
                  </a:txBody>
                  <a:tcPr marL="63102" marR="63102" marT="31551" marB="31551"/>
                </a:tc>
                <a:tc>
                  <a:txBody>
                    <a:bodyPr/>
                    <a:lstStyle/>
                    <a:p>
                      <a:r>
                        <a:rPr lang="en-US" sz="2400" dirty="0"/>
                        <a:t>Six weeks after school year begins</a:t>
                      </a:r>
                    </a:p>
                  </a:txBody>
                  <a:tcPr marL="63102" marR="63102" marT="31551" marB="31551"/>
                </a:tc>
                <a:tc>
                  <a:txBody>
                    <a:bodyPr/>
                    <a:lstStyle/>
                    <a:p>
                      <a:r>
                        <a:rPr lang="en-US" sz="2400" dirty="0"/>
                        <a:t>Credential Analyst</a:t>
                      </a:r>
                    </a:p>
                  </a:txBody>
                  <a:tcPr marL="63102" marR="63102" marT="31551" marB="31551"/>
                </a:tc>
                <a:extLst>
                  <a:ext uri="{0D108BD9-81ED-4DB2-BD59-A6C34878D82A}">
                    <a16:rowId xmlns:a16="http://schemas.microsoft.com/office/drawing/2014/main" val="454759533"/>
                  </a:ext>
                </a:extLst>
              </a:tr>
            </a:tbl>
          </a:graphicData>
        </a:graphic>
      </p:graphicFrame>
      <p:sp>
        <p:nvSpPr>
          <p:cNvPr id="4" name="Slide Number Placeholder 3">
            <a:extLst>
              <a:ext uri="{FF2B5EF4-FFF2-40B4-BE49-F238E27FC236}">
                <a16:creationId xmlns:a16="http://schemas.microsoft.com/office/drawing/2014/main" id="{E74A1A5F-15AF-F84D-5337-FB1FAD9CA6A2}"/>
              </a:ext>
            </a:extLst>
          </p:cNvPr>
          <p:cNvSpPr>
            <a:spLocks noGrp="1"/>
          </p:cNvSpPr>
          <p:nvPr>
            <p:ph type="sldNum" sz="quarter" idx="12"/>
          </p:nvPr>
        </p:nvSpPr>
        <p:spPr>
          <a:xfrm>
            <a:off x="9825038" y="6456363"/>
            <a:ext cx="1312862" cy="365125"/>
          </a:xfrm>
        </p:spPr>
        <p:txBody>
          <a:bodyPr>
            <a:noAutofit/>
          </a:bodyPr>
          <a:lstStyle/>
          <a:p>
            <a:pPr lvl="0"/>
            <a:fld id="{4E637404-0BCF-4192-AEAE-F6A882F231C4}" type="slidenum">
              <a:rPr lang="en-US" altLang="en-US" noProof="0" smtClean="0"/>
              <a:pPr lvl="0"/>
              <a:t>79</a:t>
            </a:fld>
            <a:endParaRPr lang="en-US" altLang="en-US" noProof="0" dirty="0"/>
          </a:p>
        </p:txBody>
      </p:sp>
    </p:spTree>
    <p:extLst>
      <p:ext uri="{BB962C8B-B14F-4D97-AF65-F5344CB8AC3E}">
        <p14:creationId xmlns:p14="http://schemas.microsoft.com/office/powerpoint/2010/main" val="1627755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C64FD-026E-339E-B2CA-8DEAEC388467}"/>
              </a:ext>
            </a:extLst>
          </p:cNvPr>
          <p:cNvSpPr>
            <a:spLocks noGrp="1"/>
          </p:cNvSpPr>
          <p:nvPr>
            <p:ph type="title"/>
          </p:nvPr>
        </p:nvSpPr>
        <p:spPr/>
        <p:txBody>
          <a:bodyPr/>
          <a:lstStyle/>
          <a:p>
            <a:r>
              <a:rPr lang="en-US" dirty="0"/>
              <a:t>California Department of Education Monitoring Tool (2)</a:t>
            </a:r>
          </a:p>
        </p:txBody>
      </p:sp>
      <p:pic>
        <p:nvPicPr>
          <p:cNvPr id="12" name="Content Placeholder 11" descr="A document uploaded into the California Department of Education Monitoring Tool. Text alternative for this chart can be found on Appendix 1 (Slide 87).">
            <a:extLst>
              <a:ext uri="{FF2B5EF4-FFF2-40B4-BE49-F238E27FC236}">
                <a16:creationId xmlns:a16="http://schemas.microsoft.com/office/drawing/2014/main" id="{2A38698F-7D8E-4270-61DF-2722391DC68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18299" y="1925465"/>
            <a:ext cx="8955402" cy="4048208"/>
          </a:xfrm>
        </p:spPr>
      </p:pic>
      <p:sp>
        <p:nvSpPr>
          <p:cNvPr id="3" name="Content Placeholder 2">
            <a:extLst>
              <a:ext uri="{FF2B5EF4-FFF2-40B4-BE49-F238E27FC236}">
                <a16:creationId xmlns:a16="http://schemas.microsoft.com/office/drawing/2014/main" id="{5A53FC8B-88D7-6B18-CA50-AFE60EE4D012}"/>
              </a:ext>
            </a:extLst>
          </p:cNvPr>
          <p:cNvSpPr>
            <a:spLocks noGrp="1"/>
          </p:cNvSpPr>
          <p:nvPr>
            <p:ph sz="half" idx="2"/>
          </p:nvPr>
        </p:nvSpPr>
        <p:spPr>
          <a:xfrm>
            <a:off x="1097278" y="5877733"/>
            <a:ext cx="10058402" cy="365125"/>
          </a:xfrm>
        </p:spPr>
        <p:txBody>
          <a:bodyPr/>
          <a:lstStyle/>
          <a:p>
            <a:pPr marL="223837" indent="0">
              <a:buNone/>
            </a:pPr>
            <a:r>
              <a:rPr lang="en-US" dirty="0"/>
              <a:t>Image text: </a:t>
            </a:r>
            <a:r>
              <a:rPr lang="en-US" dirty="0">
                <a:hlinkClick r:id="rId4" action="ppaction://hlinksldjump"/>
              </a:rPr>
              <a:t>Appendix 1</a:t>
            </a:r>
            <a:endParaRPr lang="en-US" dirty="0"/>
          </a:p>
        </p:txBody>
      </p:sp>
      <p:sp>
        <p:nvSpPr>
          <p:cNvPr id="4" name="Slide Number Placeholder 3">
            <a:extLst>
              <a:ext uri="{FF2B5EF4-FFF2-40B4-BE49-F238E27FC236}">
                <a16:creationId xmlns:a16="http://schemas.microsoft.com/office/drawing/2014/main" id="{C33CB50F-17D6-0E9D-3D0E-1FD83349B580}"/>
              </a:ext>
            </a:extLst>
          </p:cNvPr>
          <p:cNvSpPr>
            <a:spLocks noGrp="1"/>
          </p:cNvSpPr>
          <p:nvPr>
            <p:ph type="sldNum" sz="quarter" idx="12"/>
          </p:nvPr>
        </p:nvSpPr>
        <p:spPr/>
        <p:txBody>
          <a:bodyPr/>
          <a:lstStyle/>
          <a:p>
            <a:fld id="{4E637404-0BCF-4192-AEAE-F6A882F231C4}" type="slidenum">
              <a:rPr lang="en-US" altLang="en-US" smtClean="0"/>
              <a:pPr/>
              <a:t>8</a:t>
            </a:fld>
            <a:endParaRPr lang="en-US" altLang="en-US"/>
          </a:p>
        </p:txBody>
      </p:sp>
    </p:spTree>
    <p:extLst>
      <p:ext uri="{BB962C8B-B14F-4D97-AF65-F5344CB8AC3E}">
        <p14:creationId xmlns:p14="http://schemas.microsoft.com/office/powerpoint/2010/main" val="23058068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6EDC-E838-89A7-4AE6-FFB67F7F5EA8}"/>
              </a:ext>
            </a:extLst>
          </p:cNvPr>
          <p:cNvSpPr>
            <a:spLocks noGrp="1"/>
          </p:cNvSpPr>
          <p:nvPr>
            <p:ph type="title"/>
          </p:nvPr>
        </p:nvSpPr>
        <p:spPr>
          <a:xfrm>
            <a:off x="1096963" y="287338"/>
            <a:ext cx="10058400" cy="1449387"/>
          </a:xfrm>
        </p:spPr>
        <p:txBody>
          <a:bodyPr/>
          <a:lstStyle/>
          <a:p>
            <a:r>
              <a:rPr lang="en-US" dirty="0"/>
              <a:t>Four-Week Letter Plan Example (2)</a:t>
            </a:r>
          </a:p>
        </p:txBody>
      </p:sp>
      <p:graphicFrame>
        <p:nvGraphicFramePr>
          <p:cNvPr id="5" name="Table 5">
            <a:extLst>
              <a:ext uri="{FF2B5EF4-FFF2-40B4-BE49-F238E27FC236}">
                <a16:creationId xmlns:a16="http://schemas.microsoft.com/office/drawing/2014/main" id="{B21B580B-3C4D-32C3-33FD-53BFAA2F0B3B}"/>
              </a:ext>
            </a:extLst>
          </p:cNvPr>
          <p:cNvGraphicFramePr>
            <a:graphicFrameLocks noGrp="1"/>
          </p:cNvGraphicFramePr>
          <p:nvPr>
            <p:ph idx="1"/>
            <p:extLst>
              <p:ext uri="{D42A27DB-BD31-4B8C-83A1-F6EECF244321}">
                <p14:modId xmlns:p14="http://schemas.microsoft.com/office/powerpoint/2010/main" val="3896440951"/>
              </p:ext>
            </p:extLst>
          </p:nvPr>
        </p:nvGraphicFramePr>
        <p:xfrm>
          <a:off x="1096963" y="1846263"/>
          <a:ext cx="10058396" cy="3821552"/>
        </p:xfrm>
        <a:graphic>
          <a:graphicData uri="http://schemas.openxmlformats.org/drawingml/2006/table">
            <a:tbl>
              <a:tblPr firstRow="1" bandRow="1">
                <a:tableStyleId>{5C22544A-7EE6-4342-B048-85BDC9FD1C3A}</a:tableStyleId>
              </a:tblPr>
              <a:tblGrid>
                <a:gridCol w="2091405">
                  <a:extLst>
                    <a:ext uri="{9D8B030D-6E8A-4147-A177-3AD203B41FA5}">
                      <a16:colId xmlns:a16="http://schemas.microsoft.com/office/drawing/2014/main" val="552229802"/>
                    </a:ext>
                  </a:extLst>
                </a:gridCol>
                <a:gridCol w="3934327">
                  <a:extLst>
                    <a:ext uri="{9D8B030D-6E8A-4147-A177-3AD203B41FA5}">
                      <a16:colId xmlns:a16="http://schemas.microsoft.com/office/drawing/2014/main" val="2180034791"/>
                    </a:ext>
                  </a:extLst>
                </a:gridCol>
                <a:gridCol w="1768642">
                  <a:extLst>
                    <a:ext uri="{9D8B030D-6E8A-4147-A177-3AD203B41FA5}">
                      <a16:colId xmlns:a16="http://schemas.microsoft.com/office/drawing/2014/main" val="1304509073"/>
                    </a:ext>
                  </a:extLst>
                </a:gridCol>
                <a:gridCol w="2264022">
                  <a:extLst>
                    <a:ext uri="{9D8B030D-6E8A-4147-A177-3AD203B41FA5}">
                      <a16:colId xmlns:a16="http://schemas.microsoft.com/office/drawing/2014/main" val="1676734433"/>
                    </a:ext>
                  </a:extLst>
                </a:gridCol>
              </a:tblGrid>
              <a:tr h="370840">
                <a:tc>
                  <a:txBody>
                    <a:bodyPr/>
                    <a:lstStyle/>
                    <a:p>
                      <a:r>
                        <a:rPr lang="en-US" sz="2400" dirty="0"/>
                        <a:t>Task</a:t>
                      </a:r>
                    </a:p>
                  </a:txBody>
                  <a:tcPr/>
                </a:tc>
                <a:tc>
                  <a:txBody>
                    <a:bodyPr/>
                    <a:lstStyle/>
                    <a:p>
                      <a:r>
                        <a:rPr lang="en-US" sz="2400" dirty="0"/>
                        <a:t>Notes</a:t>
                      </a:r>
                    </a:p>
                  </a:txBody>
                  <a:tcPr/>
                </a:tc>
                <a:tc>
                  <a:txBody>
                    <a:bodyPr/>
                    <a:lstStyle/>
                    <a:p>
                      <a:r>
                        <a:rPr lang="en-US" sz="2400" dirty="0"/>
                        <a:t>Timeframe</a:t>
                      </a:r>
                    </a:p>
                  </a:txBody>
                  <a:tcPr/>
                </a:tc>
                <a:tc>
                  <a:txBody>
                    <a:bodyPr/>
                    <a:lstStyle/>
                    <a:p>
                      <a:r>
                        <a:rPr lang="en-US" sz="2400" dirty="0"/>
                        <a:t>Position Responsible</a:t>
                      </a:r>
                    </a:p>
                  </a:txBody>
                  <a:tcPr/>
                </a:tc>
                <a:extLst>
                  <a:ext uri="{0D108BD9-81ED-4DB2-BD59-A6C34878D82A}">
                    <a16:rowId xmlns:a16="http://schemas.microsoft.com/office/drawing/2014/main" val="2029379836"/>
                  </a:ext>
                </a:extLst>
              </a:tr>
              <a:tr h="370840">
                <a:tc>
                  <a:txBody>
                    <a:bodyPr/>
                    <a:lstStyle/>
                    <a:p>
                      <a:r>
                        <a:rPr lang="en-US" sz="2400" dirty="0"/>
                        <a:t>Communicate with sites about letters</a:t>
                      </a:r>
                    </a:p>
                  </a:txBody>
                  <a:tcPr marL="72511" marR="72511" marT="36256" marB="36256"/>
                </a:tc>
                <a:tc>
                  <a:txBody>
                    <a:bodyPr/>
                    <a:lstStyle/>
                    <a:p>
                      <a:r>
                        <a:rPr lang="en-US" sz="2400" dirty="0"/>
                        <a:t>Provide site principals with a list of teachers who trigger the letters.</a:t>
                      </a:r>
                    </a:p>
                    <a:p>
                      <a:r>
                        <a:rPr lang="en-US" sz="2400" dirty="0"/>
                        <a:t>Send talking points to principals to share with teachers</a:t>
                      </a:r>
                    </a:p>
                    <a:p>
                      <a:r>
                        <a:rPr lang="en-US" sz="2400" dirty="0"/>
                        <a:t>Share the above info with union</a:t>
                      </a:r>
                    </a:p>
                  </a:txBody>
                  <a:tcPr marL="72511" marR="72511" marT="36256" marB="36256"/>
                </a:tc>
                <a:tc>
                  <a:txBody>
                    <a:bodyPr/>
                    <a:lstStyle/>
                    <a:p>
                      <a:r>
                        <a:rPr lang="en-US" sz="2400" dirty="0"/>
                        <a:t>Six weeks after the school year begins</a:t>
                      </a:r>
                    </a:p>
                  </a:txBody>
                  <a:tcPr marL="72511" marR="72511" marT="36256" marB="36256"/>
                </a:tc>
                <a:tc>
                  <a:txBody>
                    <a:bodyPr/>
                    <a:lstStyle/>
                    <a:p>
                      <a:r>
                        <a:rPr lang="en-US" sz="2400" dirty="0"/>
                        <a:t>Executive Assistant to Assistant Superintendent of HR</a:t>
                      </a:r>
                    </a:p>
                  </a:txBody>
                  <a:tcPr marL="72511" marR="72511" marT="36256" marB="36256"/>
                </a:tc>
                <a:extLst>
                  <a:ext uri="{0D108BD9-81ED-4DB2-BD59-A6C34878D82A}">
                    <a16:rowId xmlns:a16="http://schemas.microsoft.com/office/drawing/2014/main" val="3683420960"/>
                  </a:ext>
                </a:extLst>
              </a:tr>
            </a:tbl>
          </a:graphicData>
        </a:graphic>
      </p:graphicFrame>
      <p:sp>
        <p:nvSpPr>
          <p:cNvPr id="4" name="Slide Number Placeholder 3">
            <a:extLst>
              <a:ext uri="{FF2B5EF4-FFF2-40B4-BE49-F238E27FC236}">
                <a16:creationId xmlns:a16="http://schemas.microsoft.com/office/drawing/2014/main" id="{11151DA3-1DA8-3ECB-B44A-3015CCF94373}"/>
              </a:ext>
            </a:extLst>
          </p:cNvPr>
          <p:cNvSpPr>
            <a:spLocks noGrp="1"/>
          </p:cNvSpPr>
          <p:nvPr>
            <p:ph type="sldNum" sz="quarter" idx="12"/>
          </p:nvPr>
        </p:nvSpPr>
        <p:spPr>
          <a:xfrm>
            <a:off x="9825038" y="6456363"/>
            <a:ext cx="1312862" cy="365125"/>
          </a:xfrm>
        </p:spPr>
        <p:txBody>
          <a:bodyPr/>
          <a:lstStyle/>
          <a:p>
            <a:pPr lvl="0"/>
            <a:fld id="{4E637404-0BCF-4192-AEAE-F6A882F231C4}" type="slidenum">
              <a:rPr lang="en-US" altLang="en-US" noProof="0" smtClean="0"/>
              <a:pPr lvl="0"/>
              <a:t>80</a:t>
            </a:fld>
            <a:endParaRPr lang="en-US" altLang="en-US" noProof="0" dirty="0"/>
          </a:p>
        </p:txBody>
      </p:sp>
    </p:spTree>
    <p:extLst>
      <p:ext uri="{BB962C8B-B14F-4D97-AF65-F5344CB8AC3E}">
        <p14:creationId xmlns:p14="http://schemas.microsoft.com/office/powerpoint/2010/main" val="11834093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6EDC-E838-89A7-4AE6-FFB67F7F5EA8}"/>
              </a:ext>
            </a:extLst>
          </p:cNvPr>
          <p:cNvSpPr>
            <a:spLocks noGrp="1"/>
          </p:cNvSpPr>
          <p:nvPr>
            <p:ph type="title"/>
          </p:nvPr>
        </p:nvSpPr>
        <p:spPr>
          <a:xfrm>
            <a:off x="1096963" y="287338"/>
            <a:ext cx="10058400" cy="1449387"/>
          </a:xfrm>
        </p:spPr>
        <p:txBody>
          <a:bodyPr/>
          <a:lstStyle/>
          <a:p>
            <a:r>
              <a:rPr lang="en-US" dirty="0"/>
              <a:t>Four-Week Letter Plan Example (3)</a:t>
            </a:r>
          </a:p>
        </p:txBody>
      </p:sp>
      <p:graphicFrame>
        <p:nvGraphicFramePr>
          <p:cNvPr id="5" name="Table 5">
            <a:extLst>
              <a:ext uri="{FF2B5EF4-FFF2-40B4-BE49-F238E27FC236}">
                <a16:creationId xmlns:a16="http://schemas.microsoft.com/office/drawing/2014/main" id="{B21B580B-3C4D-32C3-33FD-53BFAA2F0B3B}"/>
              </a:ext>
            </a:extLst>
          </p:cNvPr>
          <p:cNvGraphicFramePr>
            <a:graphicFrameLocks noGrp="1"/>
          </p:cNvGraphicFramePr>
          <p:nvPr>
            <p:ph idx="1"/>
            <p:extLst>
              <p:ext uri="{D42A27DB-BD31-4B8C-83A1-F6EECF244321}">
                <p14:modId xmlns:p14="http://schemas.microsoft.com/office/powerpoint/2010/main" val="779790197"/>
              </p:ext>
            </p:extLst>
          </p:nvPr>
        </p:nvGraphicFramePr>
        <p:xfrm>
          <a:off x="1096963" y="1846263"/>
          <a:ext cx="10058396" cy="4297680"/>
        </p:xfrm>
        <a:graphic>
          <a:graphicData uri="http://schemas.openxmlformats.org/drawingml/2006/table">
            <a:tbl>
              <a:tblPr firstRow="1" bandRow="1">
                <a:tableStyleId>{5C22544A-7EE6-4342-B048-85BDC9FD1C3A}</a:tableStyleId>
              </a:tblPr>
              <a:tblGrid>
                <a:gridCol w="2091405">
                  <a:extLst>
                    <a:ext uri="{9D8B030D-6E8A-4147-A177-3AD203B41FA5}">
                      <a16:colId xmlns:a16="http://schemas.microsoft.com/office/drawing/2014/main" val="552229802"/>
                    </a:ext>
                  </a:extLst>
                </a:gridCol>
                <a:gridCol w="3741821">
                  <a:extLst>
                    <a:ext uri="{9D8B030D-6E8A-4147-A177-3AD203B41FA5}">
                      <a16:colId xmlns:a16="http://schemas.microsoft.com/office/drawing/2014/main" val="2180034791"/>
                    </a:ext>
                  </a:extLst>
                </a:gridCol>
                <a:gridCol w="1816769">
                  <a:extLst>
                    <a:ext uri="{9D8B030D-6E8A-4147-A177-3AD203B41FA5}">
                      <a16:colId xmlns:a16="http://schemas.microsoft.com/office/drawing/2014/main" val="1304509073"/>
                    </a:ext>
                  </a:extLst>
                </a:gridCol>
                <a:gridCol w="2408401">
                  <a:extLst>
                    <a:ext uri="{9D8B030D-6E8A-4147-A177-3AD203B41FA5}">
                      <a16:colId xmlns:a16="http://schemas.microsoft.com/office/drawing/2014/main" val="1676734433"/>
                    </a:ext>
                  </a:extLst>
                </a:gridCol>
              </a:tblGrid>
              <a:tr h="370840">
                <a:tc>
                  <a:txBody>
                    <a:bodyPr/>
                    <a:lstStyle/>
                    <a:p>
                      <a:r>
                        <a:rPr lang="en-US" sz="2400" dirty="0"/>
                        <a:t>Task</a:t>
                      </a:r>
                    </a:p>
                  </a:txBody>
                  <a:tcPr/>
                </a:tc>
                <a:tc>
                  <a:txBody>
                    <a:bodyPr/>
                    <a:lstStyle/>
                    <a:p>
                      <a:r>
                        <a:rPr lang="en-US" sz="2400" dirty="0"/>
                        <a:t>Notes</a:t>
                      </a:r>
                    </a:p>
                  </a:txBody>
                  <a:tcPr/>
                </a:tc>
                <a:tc>
                  <a:txBody>
                    <a:bodyPr/>
                    <a:lstStyle/>
                    <a:p>
                      <a:r>
                        <a:rPr lang="en-US" sz="2400" dirty="0"/>
                        <a:t>Timeframe</a:t>
                      </a:r>
                    </a:p>
                  </a:txBody>
                  <a:tcPr/>
                </a:tc>
                <a:tc>
                  <a:txBody>
                    <a:bodyPr/>
                    <a:lstStyle/>
                    <a:p>
                      <a:r>
                        <a:rPr lang="en-US" sz="2400" dirty="0"/>
                        <a:t>Position Responsible</a:t>
                      </a:r>
                    </a:p>
                  </a:txBody>
                  <a:tcPr/>
                </a:tc>
                <a:extLst>
                  <a:ext uri="{0D108BD9-81ED-4DB2-BD59-A6C34878D82A}">
                    <a16:rowId xmlns:a16="http://schemas.microsoft.com/office/drawing/2014/main" val="2029379836"/>
                  </a:ext>
                </a:extLst>
              </a:tr>
              <a:tr h="370840">
                <a:tc>
                  <a:txBody>
                    <a:bodyPr/>
                    <a:lstStyle/>
                    <a:p>
                      <a:r>
                        <a:rPr lang="en-US" sz="2400" dirty="0"/>
                        <a:t>Send letters electronically</a:t>
                      </a:r>
                    </a:p>
                  </a:txBody>
                  <a:tcPr/>
                </a:tc>
                <a:tc>
                  <a:txBody>
                    <a:bodyPr/>
                    <a:lstStyle/>
                    <a:p>
                      <a:r>
                        <a:rPr lang="en-US" sz="2400" dirty="0"/>
                        <a:t>Run reports of emails that bounce back and send to sites. Sites to confirm email address or mail hard copy to family.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Six weeks after the school year begins</a:t>
                      </a:r>
                    </a:p>
                    <a:p>
                      <a:endParaRPr lang="en-US" sz="2400" dirty="0"/>
                    </a:p>
                  </a:txBody>
                  <a:tcPr/>
                </a:tc>
                <a:tc>
                  <a:txBody>
                    <a:bodyPr/>
                    <a:lstStyle/>
                    <a:p>
                      <a:r>
                        <a:rPr lang="en-US" sz="2400" dirty="0"/>
                        <a:t>Credential Analyst and communications dept</a:t>
                      </a:r>
                    </a:p>
                  </a:txBody>
                  <a:tcPr/>
                </a:tc>
                <a:extLst>
                  <a:ext uri="{0D108BD9-81ED-4DB2-BD59-A6C34878D82A}">
                    <a16:rowId xmlns:a16="http://schemas.microsoft.com/office/drawing/2014/main" val="464765743"/>
                  </a:ext>
                </a:extLst>
              </a:tr>
              <a:tr h="370840">
                <a:tc>
                  <a:txBody>
                    <a:bodyPr/>
                    <a:lstStyle/>
                    <a:p>
                      <a:r>
                        <a:rPr lang="en-US" sz="2400" dirty="0"/>
                        <a:t>Repeat process 2</a:t>
                      </a:r>
                      <a:r>
                        <a:rPr lang="en-US" sz="2400" baseline="30000" dirty="0"/>
                        <a:t>nd</a:t>
                      </a:r>
                      <a:r>
                        <a:rPr lang="en-US" sz="2400" dirty="0"/>
                        <a:t> semester</a:t>
                      </a:r>
                    </a:p>
                  </a:txBody>
                  <a:tcPr/>
                </a:tc>
                <a:tc>
                  <a:txBody>
                    <a:bodyPr/>
                    <a:lstStyle/>
                    <a:p>
                      <a:r>
                        <a:rPr lang="en-US" sz="2400" dirty="0"/>
                        <a:t>Repeat process.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Six weeks into 2</a:t>
                      </a:r>
                      <a:r>
                        <a:rPr lang="en-US" sz="2400" baseline="30000" dirty="0"/>
                        <a:t>nd</a:t>
                      </a:r>
                      <a:r>
                        <a:rPr lang="en-US" sz="2400" dirty="0"/>
                        <a:t> semester</a:t>
                      </a:r>
                    </a:p>
                  </a:txBody>
                  <a:tcPr/>
                </a:tc>
                <a:tc>
                  <a:txBody>
                    <a:bodyPr/>
                    <a:lstStyle/>
                    <a:p>
                      <a:r>
                        <a:rPr lang="en-US" sz="2400" dirty="0"/>
                        <a:t>Credential Analyst and Executive Director of HR</a:t>
                      </a:r>
                    </a:p>
                  </a:txBody>
                  <a:tcPr/>
                </a:tc>
                <a:extLst>
                  <a:ext uri="{0D108BD9-81ED-4DB2-BD59-A6C34878D82A}">
                    <a16:rowId xmlns:a16="http://schemas.microsoft.com/office/drawing/2014/main" val="2941644635"/>
                  </a:ext>
                </a:extLst>
              </a:tr>
            </a:tbl>
          </a:graphicData>
        </a:graphic>
      </p:graphicFrame>
      <p:sp>
        <p:nvSpPr>
          <p:cNvPr id="4" name="Slide Number Placeholder 3">
            <a:extLst>
              <a:ext uri="{FF2B5EF4-FFF2-40B4-BE49-F238E27FC236}">
                <a16:creationId xmlns:a16="http://schemas.microsoft.com/office/drawing/2014/main" id="{11151DA3-1DA8-3ECB-B44A-3015CCF94373}"/>
              </a:ext>
            </a:extLst>
          </p:cNvPr>
          <p:cNvSpPr>
            <a:spLocks noGrp="1"/>
          </p:cNvSpPr>
          <p:nvPr>
            <p:ph type="sldNum" sz="quarter" idx="12"/>
          </p:nvPr>
        </p:nvSpPr>
        <p:spPr>
          <a:xfrm>
            <a:off x="9825038" y="6456363"/>
            <a:ext cx="1312862" cy="365125"/>
          </a:xfrm>
        </p:spPr>
        <p:txBody>
          <a:bodyPr/>
          <a:lstStyle/>
          <a:p>
            <a:pPr lvl="0"/>
            <a:fld id="{4E637404-0BCF-4192-AEAE-F6A882F231C4}" type="slidenum">
              <a:rPr lang="en-US" altLang="en-US" noProof="0" smtClean="0"/>
              <a:pPr lvl="0"/>
              <a:t>81</a:t>
            </a:fld>
            <a:endParaRPr lang="en-US" altLang="en-US" noProof="0" dirty="0"/>
          </a:p>
        </p:txBody>
      </p:sp>
    </p:spTree>
    <p:extLst>
      <p:ext uri="{BB962C8B-B14F-4D97-AF65-F5344CB8AC3E}">
        <p14:creationId xmlns:p14="http://schemas.microsoft.com/office/powerpoint/2010/main" val="38147452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7E5B-09F1-4D79-97EE-D4CC9837769B}"/>
              </a:ext>
            </a:extLst>
          </p:cNvPr>
          <p:cNvSpPr>
            <a:spLocks noGrp="1"/>
          </p:cNvSpPr>
          <p:nvPr>
            <p:ph type="title"/>
          </p:nvPr>
        </p:nvSpPr>
        <p:spPr>
          <a:xfrm>
            <a:off x="1096962" y="287338"/>
            <a:ext cx="10275887" cy="1449387"/>
          </a:xfrm>
        </p:spPr>
        <p:txBody>
          <a:bodyPr/>
          <a:lstStyle/>
          <a:p>
            <a:r>
              <a:rPr lang="en-US">
                <a:cs typeface="Arial"/>
              </a:rPr>
              <a:t>Helpful Hints</a:t>
            </a:r>
          </a:p>
        </p:txBody>
      </p:sp>
      <p:sp>
        <p:nvSpPr>
          <p:cNvPr id="3" name="Content Placeholder 2">
            <a:extLst>
              <a:ext uri="{FF2B5EF4-FFF2-40B4-BE49-F238E27FC236}">
                <a16:creationId xmlns:a16="http://schemas.microsoft.com/office/drawing/2014/main" id="{E2BB318A-3959-4217-B61C-A14D1D1B3556}"/>
              </a:ext>
            </a:extLst>
          </p:cNvPr>
          <p:cNvSpPr>
            <a:spLocks noGrp="1"/>
          </p:cNvSpPr>
          <p:nvPr>
            <p:ph idx="1"/>
          </p:nvPr>
        </p:nvSpPr>
        <p:spPr/>
        <p:txBody>
          <a:bodyPr/>
          <a:lstStyle/>
          <a:p>
            <a:pPr marL="342900" indent="-342900">
              <a:lnSpc>
                <a:spcPct val="100000"/>
              </a:lnSpc>
              <a:spcBef>
                <a:spcPts val="0"/>
              </a:spcBef>
              <a:spcAft>
                <a:spcPts val="1200"/>
              </a:spcAft>
            </a:pPr>
            <a:r>
              <a:rPr lang="en-US" dirty="0">
                <a:solidFill>
                  <a:srgbClr val="000000"/>
                </a:solidFill>
                <a:cs typeface="Arial"/>
              </a:rPr>
              <a:t>The SEI Instrument is your guide.</a:t>
            </a:r>
          </a:p>
          <a:p>
            <a:pPr marL="342900" indent="-342900">
              <a:lnSpc>
                <a:spcPct val="100000"/>
              </a:lnSpc>
              <a:spcBef>
                <a:spcPts val="0"/>
              </a:spcBef>
              <a:spcAft>
                <a:spcPts val="1200"/>
              </a:spcAft>
            </a:pPr>
            <a:r>
              <a:rPr lang="en-US" dirty="0">
                <a:solidFill>
                  <a:srgbClr val="000000"/>
                </a:solidFill>
                <a:cs typeface="Arial"/>
              </a:rPr>
              <a:t>Time and organization</a:t>
            </a:r>
            <a:r>
              <a:rPr lang="en-US" dirty="0">
                <a:solidFill>
                  <a:srgbClr val="000000"/>
                </a:solidFill>
                <a:cs typeface="Arial" panose="020B0604020202020204" pitchFamily="34" charset="0"/>
              </a:rPr>
              <a:t>—</a:t>
            </a:r>
            <a:r>
              <a:rPr lang="en-US" dirty="0">
                <a:solidFill>
                  <a:srgbClr val="000000"/>
                </a:solidFill>
                <a:cs typeface="Arial"/>
              </a:rPr>
              <a:t>It is never too early to start gathering and submitting evidence.</a:t>
            </a:r>
          </a:p>
          <a:p>
            <a:pPr marL="342900" indent="-342900">
              <a:lnSpc>
                <a:spcPct val="100000"/>
              </a:lnSpc>
              <a:spcBef>
                <a:spcPts val="0"/>
              </a:spcBef>
              <a:spcAft>
                <a:spcPts val="1200"/>
              </a:spcAft>
            </a:pPr>
            <a:r>
              <a:rPr lang="en-US" dirty="0">
                <a:solidFill>
                  <a:srgbClr val="000000"/>
                </a:solidFill>
                <a:cs typeface="Arial"/>
              </a:rPr>
              <a:t>Use the FPM process as an opportunity to strengthen collaboration across LEA departments (instructional services, human resources, fiscal).</a:t>
            </a:r>
          </a:p>
          <a:p>
            <a:pPr marL="342900" indent="-342900">
              <a:lnSpc>
                <a:spcPct val="100000"/>
              </a:lnSpc>
              <a:spcBef>
                <a:spcPts val="0"/>
              </a:spcBef>
              <a:spcAft>
                <a:spcPts val="1200"/>
              </a:spcAft>
            </a:pPr>
            <a:r>
              <a:rPr lang="en-US" dirty="0">
                <a:solidFill>
                  <a:srgbClr val="000000"/>
                </a:solidFill>
                <a:cs typeface="Arial"/>
              </a:rPr>
              <a:t>Contact the Title II office with questions and for support.</a:t>
            </a:r>
          </a:p>
          <a:p>
            <a:pPr marL="342900" indent="-342900">
              <a:lnSpc>
                <a:spcPct val="100000"/>
              </a:lnSpc>
              <a:spcBef>
                <a:spcPts val="0"/>
              </a:spcBef>
              <a:spcAft>
                <a:spcPts val="1800"/>
              </a:spcAft>
            </a:pPr>
            <a:endParaRPr lang="en-US" dirty="0">
              <a:cs typeface="Arial"/>
            </a:endParaRPr>
          </a:p>
          <a:p>
            <a:pPr marL="0" indent="0">
              <a:lnSpc>
                <a:spcPct val="100000"/>
              </a:lnSpc>
              <a:spcBef>
                <a:spcPts val="0"/>
              </a:spcBef>
              <a:spcAft>
                <a:spcPts val="1800"/>
              </a:spcAft>
              <a:buNone/>
            </a:pPr>
            <a:endParaRPr lang="en-US" sz="2400" dirty="0">
              <a:cs typeface="Arial"/>
            </a:endParaRPr>
          </a:p>
          <a:p>
            <a:pPr marL="0" indent="0">
              <a:buNone/>
            </a:pPr>
            <a:endParaRPr lang="en-US" dirty="0">
              <a:cs typeface="Arial"/>
            </a:endParaRPr>
          </a:p>
        </p:txBody>
      </p:sp>
      <p:sp>
        <p:nvSpPr>
          <p:cNvPr id="4" name="Slide Number Placeholder 3">
            <a:extLst>
              <a:ext uri="{FF2B5EF4-FFF2-40B4-BE49-F238E27FC236}">
                <a16:creationId xmlns:a16="http://schemas.microsoft.com/office/drawing/2014/main" id="{4E5C4422-A247-4CED-8ED9-63C7405F2A9D}"/>
              </a:ext>
            </a:extLst>
          </p:cNvPr>
          <p:cNvSpPr>
            <a:spLocks noGrp="1"/>
          </p:cNvSpPr>
          <p:nvPr>
            <p:ph type="sldNum" sz="quarter" idx="12"/>
          </p:nvPr>
        </p:nvSpPr>
        <p:spPr/>
        <p:txBody>
          <a:bodyPr/>
          <a:lstStyle/>
          <a:p>
            <a:fld id="{4E637404-0BCF-4192-AEAE-F6A882F231C4}" type="slidenum">
              <a:rPr lang="en-US" altLang="en-US" smtClean="0"/>
              <a:pPr/>
              <a:t>82</a:t>
            </a:fld>
            <a:endParaRPr lang="en-US" altLang="en-US"/>
          </a:p>
        </p:txBody>
      </p:sp>
    </p:spTree>
    <p:extLst>
      <p:ext uri="{BB962C8B-B14F-4D97-AF65-F5344CB8AC3E}">
        <p14:creationId xmlns:p14="http://schemas.microsoft.com/office/powerpoint/2010/main" val="4658240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9B13-A663-4646-8EF2-D575634AD29D}"/>
              </a:ext>
            </a:extLst>
          </p:cNvPr>
          <p:cNvSpPr>
            <a:spLocks noGrp="1"/>
          </p:cNvSpPr>
          <p:nvPr>
            <p:ph type="title"/>
          </p:nvPr>
        </p:nvSpPr>
        <p:spPr>
          <a:xfrm>
            <a:off x="1096963" y="287338"/>
            <a:ext cx="10058400" cy="1449387"/>
          </a:xfrm>
        </p:spPr>
        <p:txBody>
          <a:bodyPr/>
          <a:lstStyle/>
          <a:p>
            <a:r>
              <a:rPr lang="en-US"/>
              <a:t>Reviewer Contact Information (1)</a:t>
            </a:r>
          </a:p>
        </p:txBody>
      </p:sp>
      <p:graphicFrame>
        <p:nvGraphicFramePr>
          <p:cNvPr id="9" name="Table 9" descr="Reviewer contact information for Jill Johnson">
            <a:extLst>
              <a:ext uri="{FF2B5EF4-FFF2-40B4-BE49-F238E27FC236}">
                <a16:creationId xmlns:a16="http://schemas.microsoft.com/office/drawing/2014/main" id="{41DA0FFB-DE02-FA85-3F9D-88441375F04A}"/>
              </a:ext>
            </a:extLst>
          </p:cNvPr>
          <p:cNvGraphicFramePr>
            <a:graphicFrameLocks noGrp="1"/>
          </p:cNvGraphicFramePr>
          <p:nvPr>
            <p:ph idx="1"/>
            <p:extLst>
              <p:ext uri="{D42A27DB-BD31-4B8C-83A1-F6EECF244321}">
                <p14:modId xmlns:p14="http://schemas.microsoft.com/office/powerpoint/2010/main" val="3447731875"/>
              </p:ext>
            </p:extLst>
          </p:nvPr>
        </p:nvGraphicFramePr>
        <p:xfrm>
          <a:off x="284019" y="2215791"/>
          <a:ext cx="11623962" cy="3761505"/>
        </p:xfrm>
        <a:graphic>
          <a:graphicData uri="http://schemas.openxmlformats.org/drawingml/2006/table">
            <a:tbl>
              <a:tblPr firstRow="1" bandRow="1">
                <a:tableStyleId>{5C22544A-7EE6-4342-B048-85BDC9FD1C3A}</a:tableStyleId>
              </a:tblPr>
              <a:tblGrid>
                <a:gridCol w="3874654">
                  <a:extLst>
                    <a:ext uri="{9D8B030D-6E8A-4147-A177-3AD203B41FA5}">
                      <a16:colId xmlns:a16="http://schemas.microsoft.com/office/drawing/2014/main" val="3654369399"/>
                    </a:ext>
                  </a:extLst>
                </a:gridCol>
                <a:gridCol w="3874654">
                  <a:extLst>
                    <a:ext uri="{9D8B030D-6E8A-4147-A177-3AD203B41FA5}">
                      <a16:colId xmlns:a16="http://schemas.microsoft.com/office/drawing/2014/main" val="4086556850"/>
                    </a:ext>
                  </a:extLst>
                </a:gridCol>
                <a:gridCol w="3874654">
                  <a:extLst>
                    <a:ext uri="{9D8B030D-6E8A-4147-A177-3AD203B41FA5}">
                      <a16:colId xmlns:a16="http://schemas.microsoft.com/office/drawing/2014/main" val="795321334"/>
                    </a:ext>
                  </a:extLst>
                </a:gridCol>
              </a:tblGrid>
              <a:tr h="496269">
                <a:tc>
                  <a:txBody>
                    <a:bodyPr/>
                    <a:lstStyle/>
                    <a:p>
                      <a:r>
                        <a:rPr lang="en-US" sz="2400" dirty="0">
                          <a:solidFill>
                            <a:schemeClr val="tx1"/>
                          </a:solidFill>
                        </a:rPr>
                        <a:t>Jill Johnson</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rPr>
                        <a:t>JJohnson@cde.ca.gov</a:t>
                      </a:r>
                      <a:endParaRPr lang="en-US" sz="2400" dirty="0">
                        <a:solidFill>
                          <a:schemeClr val="bg1"/>
                        </a:solidFill>
                      </a:endParaRPr>
                    </a:p>
                  </a:txBody>
                  <a:tcPr>
                    <a:solidFill>
                      <a:schemeClr val="bg1">
                        <a:lumMod val="85000"/>
                      </a:schemeClr>
                    </a:solidFill>
                  </a:tcPr>
                </a:tc>
                <a:tc>
                  <a:txBody>
                    <a:bodyPr/>
                    <a:lstStyle/>
                    <a:p>
                      <a:r>
                        <a:rPr lang="en-US" sz="2400" dirty="0">
                          <a:solidFill>
                            <a:schemeClr val="tx1"/>
                          </a:solidFill>
                        </a:rPr>
                        <a:t>310-748-5794</a:t>
                      </a:r>
                    </a:p>
                    <a:p>
                      <a:endParaRPr lang="en-US" sz="2400" dirty="0"/>
                    </a:p>
                  </a:txBody>
                  <a:tcPr>
                    <a:solidFill>
                      <a:schemeClr val="bg1">
                        <a:lumMod val="85000"/>
                      </a:schemeClr>
                    </a:solidFill>
                  </a:tcPr>
                </a:tc>
                <a:extLst>
                  <a:ext uri="{0D108BD9-81ED-4DB2-BD59-A6C34878D82A}">
                    <a16:rowId xmlns:a16="http://schemas.microsoft.com/office/drawing/2014/main" val="3824892870"/>
                  </a:ext>
                </a:extLst>
              </a:tr>
              <a:tr h="496269">
                <a:tc>
                  <a:txBody>
                    <a:bodyPr/>
                    <a:lstStyle/>
                    <a:p>
                      <a:r>
                        <a:rPr lang="en-US" sz="2400" dirty="0"/>
                        <a:t>Adelanto Elementary</a:t>
                      </a:r>
                    </a:p>
                  </a:txBody>
                  <a:tcPr/>
                </a:tc>
                <a:tc>
                  <a:txBody>
                    <a:bodyPr/>
                    <a:lstStyle/>
                    <a:p>
                      <a:r>
                        <a:rPr lang="en-US" sz="2400" dirty="0"/>
                        <a:t>Los Angeles Unified</a:t>
                      </a:r>
                    </a:p>
                  </a:txBody>
                  <a:tcPr/>
                </a:tc>
                <a:tc>
                  <a:txBody>
                    <a:bodyPr/>
                    <a:lstStyle/>
                    <a:p>
                      <a:r>
                        <a:rPr lang="en-US" sz="2400" dirty="0"/>
                        <a:t>Vacaville Unified</a:t>
                      </a:r>
                    </a:p>
                  </a:txBody>
                  <a:tcPr/>
                </a:tc>
                <a:extLst>
                  <a:ext uri="{0D108BD9-81ED-4DB2-BD59-A6C34878D82A}">
                    <a16:rowId xmlns:a16="http://schemas.microsoft.com/office/drawing/2014/main" val="3326586639"/>
                  </a:ext>
                </a:extLst>
              </a:tr>
              <a:tr h="496269">
                <a:tc>
                  <a:txBody>
                    <a:bodyPr/>
                    <a:lstStyle/>
                    <a:p>
                      <a:r>
                        <a:rPr lang="en-US" sz="2400" dirty="0"/>
                        <a:t>Bear Valley Unified</a:t>
                      </a:r>
                    </a:p>
                  </a:txBody>
                  <a:tcPr/>
                </a:tc>
                <a:tc>
                  <a:txBody>
                    <a:bodyPr/>
                    <a:lstStyle/>
                    <a:p>
                      <a:r>
                        <a:rPr lang="en-US" sz="2400" dirty="0"/>
                        <a:t>Mountain View Elementary</a:t>
                      </a:r>
                    </a:p>
                  </a:txBody>
                  <a:tcPr/>
                </a:tc>
                <a:tc>
                  <a:txBody>
                    <a:bodyPr/>
                    <a:lstStyle/>
                    <a:p>
                      <a:r>
                        <a:rPr lang="en-US" sz="2400" dirty="0"/>
                        <a:t>Vallejo City Unified</a:t>
                      </a:r>
                    </a:p>
                  </a:txBody>
                  <a:tcPr/>
                </a:tc>
                <a:extLst>
                  <a:ext uri="{0D108BD9-81ED-4DB2-BD59-A6C34878D82A}">
                    <a16:rowId xmlns:a16="http://schemas.microsoft.com/office/drawing/2014/main" val="2452539867"/>
                  </a:ext>
                </a:extLst>
              </a:tr>
              <a:tr h="496269">
                <a:tc>
                  <a:txBody>
                    <a:bodyPr/>
                    <a:lstStyle/>
                    <a:p>
                      <a:r>
                        <a:rPr lang="en-US" sz="2400" dirty="0"/>
                        <a:t>Colton Joint Unified</a:t>
                      </a:r>
                    </a:p>
                  </a:txBody>
                  <a:tcPr/>
                </a:tc>
                <a:tc>
                  <a:txBody>
                    <a:bodyPr/>
                    <a:lstStyle/>
                    <a:p>
                      <a:r>
                        <a:rPr lang="en-US" sz="2400" dirty="0"/>
                        <a:t>Newport-Mesa Unified</a:t>
                      </a:r>
                    </a:p>
                  </a:txBody>
                  <a:tcPr/>
                </a:tc>
                <a:tc>
                  <a:txBody>
                    <a:bodyPr/>
                    <a:lstStyle/>
                    <a:p>
                      <a:r>
                        <a:rPr lang="en-US" sz="2400" dirty="0"/>
                        <a:t>West Covina Unified</a:t>
                      </a:r>
                    </a:p>
                  </a:txBody>
                  <a:tcPr/>
                </a:tc>
                <a:extLst>
                  <a:ext uri="{0D108BD9-81ED-4DB2-BD59-A6C34878D82A}">
                    <a16:rowId xmlns:a16="http://schemas.microsoft.com/office/drawing/2014/main" val="2925765089"/>
                  </a:ext>
                </a:extLst>
              </a:tr>
              <a:tr h="425053">
                <a:tc>
                  <a:txBody>
                    <a:bodyPr/>
                    <a:lstStyle/>
                    <a:p>
                      <a:r>
                        <a:rPr lang="en-US" sz="2400" dirty="0"/>
                        <a:t>Covina Valley Unified</a:t>
                      </a:r>
                    </a:p>
                  </a:txBody>
                  <a:tcPr/>
                </a:tc>
                <a:tc>
                  <a:txBody>
                    <a:bodyPr/>
                    <a:lstStyle/>
                    <a:p>
                      <a:r>
                        <a:rPr lang="en-US" sz="2400" dirty="0"/>
                        <a:t>Oxnard Union High</a:t>
                      </a:r>
                    </a:p>
                  </a:txBody>
                  <a:tcPr/>
                </a:tc>
                <a:tc>
                  <a:txBody>
                    <a:bodyPr/>
                    <a:lstStyle/>
                    <a:p>
                      <a:endParaRPr lang="en-US" sz="2400" dirty="0"/>
                    </a:p>
                  </a:txBody>
                  <a:tcPr/>
                </a:tc>
                <a:extLst>
                  <a:ext uri="{0D108BD9-81ED-4DB2-BD59-A6C34878D82A}">
                    <a16:rowId xmlns:a16="http://schemas.microsoft.com/office/drawing/2014/main" val="257794169"/>
                  </a:ext>
                </a:extLst>
              </a:tr>
              <a:tr h="496269">
                <a:tc>
                  <a:txBody>
                    <a:bodyPr/>
                    <a:lstStyle/>
                    <a:p>
                      <a:r>
                        <a:rPr lang="en-US" sz="2400" dirty="0"/>
                        <a:t>El Monte Union High</a:t>
                      </a:r>
                    </a:p>
                  </a:txBody>
                  <a:tcPr/>
                </a:tc>
                <a:tc>
                  <a:txBody>
                    <a:bodyPr/>
                    <a:lstStyle/>
                    <a:p>
                      <a:r>
                        <a:rPr lang="en-US" sz="2400" dirty="0"/>
                        <a:t>Palm Spring Unified</a:t>
                      </a:r>
                    </a:p>
                  </a:txBody>
                  <a:tcPr/>
                </a:tc>
                <a:tc>
                  <a:txBody>
                    <a:bodyPr/>
                    <a:lstStyle/>
                    <a:p>
                      <a:endParaRPr lang="en-US" sz="2400" dirty="0"/>
                    </a:p>
                  </a:txBody>
                  <a:tcPr/>
                </a:tc>
                <a:extLst>
                  <a:ext uri="{0D108BD9-81ED-4DB2-BD59-A6C34878D82A}">
                    <a16:rowId xmlns:a16="http://schemas.microsoft.com/office/drawing/2014/main" val="2844676599"/>
                  </a:ext>
                </a:extLst>
              </a:tr>
              <a:tr h="496269">
                <a:tc>
                  <a:txBody>
                    <a:bodyPr/>
                    <a:lstStyle/>
                    <a:p>
                      <a:r>
                        <a:rPr lang="en-US" sz="2400" dirty="0"/>
                        <a:t>Garden Grove Unified</a:t>
                      </a:r>
                    </a:p>
                  </a:txBody>
                  <a:tcPr/>
                </a:tc>
                <a:tc>
                  <a:txBody>
                    <a:bodyPr/>
                    <a:lstStyle/>
                    <a:p>
                      <a:r>
                        <a:rPr lang="en-US" sz="2400" dirty="0"/>
                        <a:t>San Diego Unified</a:t>
                      </a:r>
                    </a:p>
                  </a:txBody>
                  <a:tcPr/>
                </a:tc>
                <a:tc>
                  <a:txBody>
                    <a:bodyPr/>
                    <a:lstStyle/>
                    <a:p>
                      <a:endParaRPr lang="en-US" sz="2400" dirty="0"/>
                    </a:p>
                  </a:txBody>
                  <a:tcPr/>
                </a:tc>
                <a:extLst>
                  <a:ext uri="{0D108BD9-81ED-4DB2-BD59-A6C34878D82A}">
                    <a16:rowId xmlns:a16="http://schemas.microsoft.com/office/drawing/2014/main" val="174503273"/>
                  </a:ext>
                </a:extLst>
              </a:tr>
            </a:tbl>
          </a:graphicData>
        </a:graphic>
      </p:graphicFrame>
      <p:sp>
        <p:nvSpPr>
          <p:cNvPr id="4" name="Slide Number Placeholder 3">
            <a:extLst>
              <a:ext uri="{FF2B5EF4-FFF2-40B4-BE49-F238E27FC236}">
                <a16:creationId xmlns:a16="http://schemas.microsoft.com/office/drawing/2014/main" id="{8BE3A0CB-B834-4B85-A8F9-95C72D1D4F7D}"/>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83</a:t>
            </a:fld>
            <a:endParaRPr lang="en-US" altLang="en-US"/>
          </a:p>
        </p:txBody>
      </p:sp>
    </p:spTree>
    <p:extLst>
      <p:ext uri="{BB962C8B-B14F-4D97-AF65-F5344CB8AC3E}">
        <p14:creationId xmlns:p14="http://schemas.microsoft.com/office/powerpoint/2010/main" val="4206130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9B13-A663-4646-8EF2-D575634AD29D}"/>
              </a:ext>
            </a:extLst>
          </p:cNvPr>
          <p:cNvSpPr>
            <a:spLocks noGrp="1"/>
          </p:cNvSpPr>
          <p:nvPr>
            <p:ph type="title"/>
          </p:nvPr>
        </p:nvSpPr>
        <p:spPr>
          <a:xfrm>
            <a:off x="1096963" y="287338"/>
            <a:ext cx="10058400" cy="1449387"/>
          </a:xfrm>
        </p:spPr>
        <p:txBody>
          <a:bodyPr/>
          <a:lstStyle/>
          <a:p>
            <a:r>
              <a:rPr lang="en-US"/>
              <a:t>Reviewer Contact Information (2)</a:t>
            </a:r>
          </a:p>
        </p:txBody>
      </p:sp>
      <p:graphicFrame>
        <p:nvGraphicFramePr>
          <p:cNvPr id="7" name="Table 7" descr="Reviewer contact information for Terri Battenburg">
            <a:extLst>
              <a:ext uri="{FF2B5EF4-FFF2-40B4-BE49-F238E27FC236}">
                <a16:creationId xmlns:a16="http://schemas.microsoft.com/office/drawing/2014/main" id="{6F574940-E3AE-BA77-59DF-CFD395760882}"/>
              </a:ext>
            </a:extLst>
          </p:cNvPr>
          <p:cNvGraphicFramePr>
            <a:graphicFrameLocks noGrp="1"/>
          </p:cNvGraphicFramePr>
          <p:nvPr>
            <p:ph idx="1"/>
            <p:extLst>
              <p:ext uri="{D42A27DB-BD31-4B8C-83A1-F6EECF244321}">
                <p14:modId xmlns:p14="http://schemas.microsoft.com/office/powerpoint/2010/main" val="4159045616"/>
              </p:ext>
            </p:extLst>
          </p:nvPr>
        </p:nvGraphicFramePr>
        <p:xfrm>
          <a:off x="480436" y="2206316"/>
          <a:ext cx="11291454" cy="3780456"/>
        </p:xfrm>
        <a:graphic>
          <a:graphicData uri="http://schemas.openxmlformats.org/drawingml/2006/table">
            <a:tbl>
              <a:tblPr firstRow="1" bandRow="1">
                <a:tableStyleId>{5C22544A-7EE6-4342-B048-85BDC9FD1C3A}</a:tableStyleId>
              </a:tblPr>
              <a:tblGrid>
                <a:gridCol w="3905596">
                  <a:extLst>
                    <a:ext uri="{9D8B030D-6E8A-4147-A177-3AD203B41FA5}">
                      <a16:colId xmlns:a16="http://schemas.microsoft.com/office/drawing/2014/main" val="634714070"/>
                    </a:ext>
                  </a:extLst>
                </a:gridCol>
                <a:gridCol w="3873731">
                  <a:extLst>
                    <a:ext uri="{9D8B030D-6E8A-4147-A177-3AD203B41FA5}">
                      <a16:colId xmlns:a16="http://schemas.microsoft.com/office/drawing/2014/main" val="3668885687"/>
                    </a:ext>
                  </a:extLst>
                </a:gridCol>
                <a:gridCol w="3512127">
                  <a:extLst>
                    <a:ext uri="{9D8B030D-6E8A-4147-A177-3AD203B41FA5}">
                      <a16:colId xmlns:a16="http://schemas.microsoft.com/office/drawing/2014/main" val="795613838"/>
                    </a:ext>
                  </a:extLst>
                </a:gridCol>
              </a:tblGrid>
              <a:tr h="802952">
                <a:tc>
                  <a:txBody>
                    <a:bodyPr/>
                    <a:lstStyle/>
                    <a:p>
                      <a:r>
                        <a:rPr lang="en-US" sz="2400" dirty="0">
                          <a:solidFill>
                            <a:schemeClr val="tx1"/>
                          </a:solidFill>
                        </a:rPr>
                        <a:t>Terri Battenburg</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hlinkClick r:id="rId3"/>
                        </a:rPr>
                        <a:t>TBattenburg@cde.ca.gov</a:t>
                      </a:r>
                      <a:endParaRPr lang="en-US" sz="2400" dirty="0">
                        <a:solidFill>
                          <a:schemeClr val="tx1"/>
                        </a:solidFill>
                      </a:endParaRPr>
                    </a:p>
                  </a:txBody>
                  <a:tcPr>
                    <a:solidFill>
                      <a:schemeClr val="bg1">
                        <a:lumMod val="85000"/>
                      </a:schemeClr>
                    </a:solidFill>
                  </a:tcPr>
                </a:tc>
                <a:tc>
                  <a:txBody>
                    <a:bodyPr/>
                    <a:lstStyle/>
                    <a:p>
                      <a:r>
                        <a:rPr lang="en-US" sz="2400" dirty="0">
                          <a:solidFill>
                            <a:schemeClr val="tx1"/>
                          </a:solidFill>
                        </a:rPr>
                        <a:t>916-322-5836</a:t>
                      </a:r>
                    </a:p>
                  </a:txBody>
                  <a:tcPr>
                    <a:solidFill>
                      <a:schemeClr val="bg1">
                        <a:lumMod val="85000"/>
                      </a:schemeClr>
                    </a:solidFill>
                  </a:tcPr>
                </a:tc>
                <a:extLst>
                  <a:ext uri="{0D108BD9-81ED-4DB2-BD59-A6C34878D82A}">
                    <a16:rowId xmlns:a16="http://schemas.microsoft.com/office/drawing/2014/main" val="2045271760"/>
                  </a:ext>
                </a:extLst>
              </a:tr>
              <a:tr h="446084">
                <a:tc>
                  <a:txBody>
                    <a:bodyPr/>
                    <a:lstStyle/>
                    <a:p>
                      <a:r>
                        <a:rPr lang="en-US" sz="2400" dirty="0"/>
                        <a:t>Atwater Elementary</a:t>
                      </a:r>
                    </a:p>
                  </a:txBody>
                  <a:tcPr/>
                </a:tc>
                <a:tc>
                  <a:txBody>
                    <a:bodyPr/>
                    <a:lstStyle/>
                    <a:p>
                      <a:r>
                        <a:rPr lang="en-US" sz="2400" dirty="0"/>
                        <a:t>Mojave Unified</a:t>
                      </a:r>
                    </a:p>
                  </a:txBody>
                  <a:tcPr/>
                </a:tc>
                <a:tc>
                  <a:txBody>
                    <a:bodyPr/>
                    <a:lstStyle/>
                    <a:p>
                      <a:r>
                        <a:rPr lang="en-US" sz="2400" dirty="0"/>
                        <a:t>San Leandro Unified</a:t>
                      </a:r>
                    </a:p>
                  </a:txBody>
                  <a:tcPr/>
                </a:tc>
                <a:extLst>
                  <a:ext uri="{0D108BD9-81ED-4DB2-BD59-A6C34878D82A}">
                    <a16:rowId xmlns:a16="http://schemas.microsoft.com/office/drawing/2014/main" val="2028437651"/>
                  </a:ext>
                </a:extLst>
              </a:tr>
              <a:tr h="802952">
                <a:tc>
                  <a:txBody>
                    <a:bodyPr/>
                    <a:lstStyle/>
                    <a:p>
                      <a:r>
                        <a:rPr lang="en-US" sz="2400" dirty="0"/>
                        <a:t>East Side Union High</a:t>
                      </a:r>
                    </a:p>
                  </a:txBody>
                  <a:tcPr/>
                </a:tc>
                <a:tc>
                  <a:txBody>
                    <a:bodyPr/>
                    <a:lstStyle/>
                    <a:p>
                      <a:r>
                        <a:rPr lang="en-US" sz="2400" dirty="0"/>
                        <a:t>Oakland Unified</a:t>
                      </a:r>
                    </a:p>
                  </a:txBody>
                  <a:tcPr/>
                </a:tc>
                <a:tc>
                  <a:txBody>
                    <a:bodyPr/>
                    <a:lstStyle/>
                    <a:p>
                      <a:r>
                        <a:rPr lang="en-US" sz="2400" dirty="0"/>
                        <a:t>San Lorenzo Unified</a:t>
                      </a:r>
                    </a:p>
                  </a:txBody>
                  <a:tcPr/>
                </a:tc>
                <a:extLst>
                  <a:ext uri="{0D108BD9-81ED-4DB2-BD59-A6C34878D82A}">
                    <a16:rowId xmlns:a16="http://schemas.microsoft.com/office/drawing/2014/main" val="1606260753"/>
                  </a:ext>
                </a:extLst>
              </a:tr>
              <a:tr h="446084">
                <a:tc>
                  <a:txBody>
                    <a:bodyPr/>
                    <a:lstStyle/>
                    <a:p>
                      <a:r>
                        <a:rPr lang="en-US" sz="2400" dirty="0"/>
                        <a:t>Fullerton Joint Union High</a:t>
                      </a:r>
                    </a:p>
                  </a:txBody>
                  <a:tcPr/>
                </a:tc>
                <a:tc>
                  <a:txBody>
                    <a:bodyPr/>
                    <a:lstStyle/>
                    <a:p>
                      <a:r>
                        <a:rPr lang="en-US" sz="2400" dirty="0" err="1"/>
                        <a:t>Pajaro</a:t>
                      </a:r>
                      <a:r>
                        <a:rPr lang="en-US" sz="2400" dirty="0"/>
                        <a:t> Valley Unified</a:t>
                      </a:r>
                    </a:p>
                  </a:txBody>
                  <a:tcPr/>
                </a:tc>
                <a:tc>
                  <a:txBody>
                    <a:bodyPr/>
                    <a:lstStyle/>
                    <a:p>
                      <a:r>
                        <a:rPr lang="en-US" sz="2400" dirty="0"/>
                        <a:t>Twin Rivers Unified</a:t>
                      </a:r>
                    </a:p>
                  </a:txBody>
                  <a:tcPr/>
                </a:tc>
                <a:extLst>
                  <a:ext uri="{0D108BD9-81ED-4DB2-BD59-A6C34878D82A}">
                    <a16:rowId xmlns:a16="http://schemas.microsoft.com/office/drawing/2014/main" val="4214057839"/>
                  </a:ext>
                </a:extLst>
              </a:tr>
              <a:tr h="446084">
                <a:tc>
                  <a:txBody>
                    <a:bodyPr/>
                    <a:lstStyle/>
                    <a:p>
                      <a:r>
                        <a:rPr lang="en-US" sz="2400" dirty="0"/>
                        <a:t>Lake Elsinore Unified</a:t>
                      </a:r>
                    </a:p>
                  </a:txBody>
                  <a:tcPr/>
                </a:tc>
                <a:tc>
                  <a:txBody>
                    <a:bodyPr/>
                    <a:lstStyle/>
                    <a:p>
                      <a:r>
                        <a:rPr lang="en-US" sz="2400" dirty="0"/>
                        <a:t>Porterville Unified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Vineland Elementary</a:t>
                      </a:r>
                    </a:p>
                  </a:txBody>
                  <a:tcPr/>
                </a:tc>
                <a:extLst>
                  <a:ext uri="{0D108BD9-81ED-4DB2-BD59-A6C34878D82A}">
                    <a16:rowId xmlns:a16="http://schemas.microsoft.com/office/drawing/2014/main" val="1999182443"/>
                  </a:ext>
                </a:extLst>
              </a:tr>
              <a:tr h="802952">
                <a:tc>
                  <a:txBody>
                    <a:bodyPr/>
                    <a:lstStyle/>
                    <a:p>
                      <a:r>
                        <a:rPr lang="en-US" sz="2400" dirty="0"/>
                        <a:t>Union Elementary</a:t>
                      </a:r>
                    </a:p>
                  </a:txBody>
                  <a:tcPr/>
                </a:tc>
                <a:tc>
                  <a:txBody>
                    <a:bodyPr/>
                    <a:lstStyle/>
                    <a:p>
                      <a:r>
                        <a:rPr lang="en-US" sz="2400" dirty="0"/>
                        <a:t>Sacramento City Unified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Yuba City Unified</a:t>
                      </a:r>
                    </a:p>
                  </a:txBody>
                  <a:tcPr/>
                </a:tc>
                <a:extLst>
                  <a:ext uri="{0D108BD9-81ED-4DB2-BD59-A6C34878D82A}">
                    <a16:rowId xmlns:a16="http://schemas.microsoft.com/office/drawing/2014/main" val="1816156690"/>
                  </a:ext>
                </a:extLst>
              </a:tr>
            </a:tbl>
          </a:graphicData>
        </a:graphic>
      </p:graphicFrame>
      <p:sp>
        <p:nvSpPr>
          <p:cNvPr id="4" name="Slide Number Placeholder 3">
            <a:extLst>
              <a:ext uri="{FF2B5EF4-FFF2-40B4-BE49-F238E27FC236}">
                <a16:creationId xmlns:a16="http://schemas.microsoft.com/office/drawing/2014/main" id="{8BE3A0CB-B834-4B85-A8F9-95C72D1D4F7D}"/>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84</a:t>
            </a:fld>
            <a:endParaRPr lang="en-US" altLang="en-US"/>
          </a:p>
        </p:txBody>
      </p:sp>
    </p:spTree>
    <p:extLst>
      <p:ext uri="{BB962C8B-B14F-4D97-AF65-F5344CB8AC3E}">
        <p14:creationId xmlns:p14="http://schemas.microsoft.com/office/powerpoint/2010/main" val="21088711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9B13-A663-4646-8EF2-D575634AD29D}"/>
              </a:ext>
            </a:extLst>
          </p:cNvPr>
          <p:cNvSpPr>
            <a:spLocks noGrp="1"/>
          </p:cNvSpPr>
          <p:nvPr>
            <p:ph type="title"/>
          </p:nvPr>
        </p:nvSpPr>
        <p:spPr>
          <a:xfrm>
            <a:off x="1096963" y="287338"/>
            <a:ext cx="10058400" cy="1449387"/>
          </a:xfrm>
        </p:spPr>
        <p:txBody>
          <a:bodyPr/>
          <a:lstStyle/>
          <a:p>
            <a:r>
              <a:rPr lang="en-US"/>
              <a:t>Reviewer Contact Information (3)</a:t>
            </a:r>
          </a:p>
        </p:txBody>
      </p:sp>
      <p:graphicFrame>
        <p:nvGraphicFramePr>
          <p:cNvPr id="6" name="Table 6" descr="Reviewer contact information for Janet Abdelsayed">
            <a:extLst>
              <a:ext uri="{FF2B5EF4-FFF2-40B4-BE49-F238E27FC236}">
                <a16:creationId xmlns:a16="http://schemas.microsoft.com/office/drawing/2014/main" id="{91929472-E49A-CBA5-F3B8-C9C7930BCA99}"/>
              </a:ext>
            </a:extLst>
          </p:cNvPr>
          <p:cNvGraphicFramePr>
            <a:graphicFrameLocks noGrp="1"/>
          </p:cNvGraphicFramePr>
          <p:nvPr>
            <p:ph idx="1"/>
            <p:extLst>
              <p:ext uri="{D42A27DB-BD31-4B8C-83A1-F6EECF244321}">
                <p14:modId xmlns:p14="http://schemas.microsoft.com/office/powerpoint/2010/main" val="2922895500"/>
              </p:ext>
            </p:extLst>
          </p:nvPr>
        </p:nvGraphicFramePr>
        <p:xfrm>
          <a:off x="180109" y="2542064"/>
          <a:ext cx="11831781" cy="3108960"/>
        </p:xfrm>
        <a:graphic>
          <a:graphicData uri="http://schemas.openxmlformats.org/drawingml/2006/table">
            <a:tbl>
              <a:tblPr firstRow="1" bandRow="1">
                <a:tableStyleId>{5C22544A-7EE6-4342-B048-85BDC9FD1C3A}</a:tableStyleId>
              </a:tblPr>
              <a:tblGrid>
                <a:gridCol w="3943927">
                  <a:extLst>
                    <a:ext uri="{9D8B030D-6E8A-4147-A177-3AD203B41FA5}">
                      <a16:colId xmlns:a16="http://schemas.microsoft.com/office/drawing/2014/main" val="3281628220"/>
                    </a:ext>
                  </a:extLst>
                </a:gridCol>
                <a:gridCol w="3943927">
                  <a:extLst>
                    <a:ext uri="{9D8B030D-6E8A-4147-A177-3AD203B41FA5}">
                      <a16:colId xmlns:a16="http://schemas.microsoft.com/office/drawing/2014/main" val="3781374118"/>
                    </a:ext>
                  </a:extLst>
                </a:gridCol>
                <a:gridCol w="3943927">
                  <a:extLst>
                    <a:ext uri="{9D8B030D-6E8A-4147-A177-3AD203B41FA5}">
                      <a16:colId xmlns:a16="http://schemas.microsoft.com/office/drawing/2014/main" val="1629581693"/>
                    </a:ext>
                  </a:extLst>
                </a:gridCol>
              </a:tblGrid>
              <a:tr h="370840">
                <a:tc>
                  <a:txBody>
                    <a:bodyPr/>
                    <a:lstStyle/>
                    <a:p>
                      <a:r>
                        <a:rPr lang="en-US" sz="2400" dirty="0">
                          <a:solidFill>
                            <a:schemeClr val="tx1"/>
                          </a:solidFill>
                        </a:rPr>
                        <a:t>Janet </a:t>
                      </a:r>
                      <a:r>
                        <a:rPr lang="en-US" sz="2400" dirty="0" err="1">
                          <a:solidFill>
                            <a:schemeClr val="tx1"/>
                          </a:solidFill>
                        </a:rPr>
                        <a:t>Abdelsayed</a:t>
                      </a:r>
                      <a:endParaRPr lang="en-US" sz="2400" dirty="0">
                        <a:solidFill>
                          <a:schemeClr val="tx1"/>
                        </a:solidFill>
                      </a:endParaRPr>
                    </a:p>
                    <a:p>
                      <a:endParaRPr lang="en-US" sz="2400" dirty="0">
                        <a:solidFill>
                          <a:schemeClr val="tx1"/>
                        </a:solidFill>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hlinkClick r:id="rId3"/>
                        </a:rPr>
                        <a:t>JAbdelsayed@cde.ca.gov</a:t>
                      </a:r>
                      <a:endParaRPr lang="en-US" sz="2400" dirty="0">
                        <a:solidFill>
                          <a:schemeClr val="tx1"/>
                        </a:solidFill>
                      </a:endParaRPr>
                    </a:p>
                  </a:txBody>
                  <a:tcPr>
                    <a:solidFill>
                      <a:schemeClr val="bg1">
                        <a:lumMod val="85000"/>
                      </a:schemeClr>
                    </a:solidFill>
                  </a:tcPr>
                </a:tc>
                <a:tc>
                  <a:txBody>
                    <a:bodyPr/>
                    <a:lstStyle/>
                    <a:p>
                      <a:r>
                        <a:rPr lang="en-US" sz="2400" dirty="0">
                          <a:solidFill>
                            <a:schemeClr val="tx1"/>
                          </a:solidFill>
                        </a:rPr>
                        <a:t>916-445-7332</a:t>
                      </a:r>
                    </a:p>
                  </a:txBody>
                  <a:tcPr>
                    <a:solidFill>
                      <a:schemeClr val="bg1">
                        <a:lumMod val="85000"/>
                      </a:schemeClr>
                    </a:solidFill>
                  </a:tcPr>
                </a:tc>
                <a:extLst>
                  <a:ext uri="{0D108BD9-81ED-4DB2-BD59-A6C34878D82A}">
                    <a16:rowId xmlns:a16="http://schemas.microsoft.com/office/drawing/2014/main" val="2799792984"/>
                  </a:ext>
                </a:extLst>
              </a:tr>
              <a:tr h="370840">
                <a:tc>
                  <a:txBody>
                    <a:bodyPr/>
                    <a:lstStyle/>
                    <a:p>
                      <a:r>
                        <a:rPr lang="en-US" sz="2400" dirty="0"/>
                        <a:t>Baldwin Park Unified</a:t>
                      </a:r>
                    </a:p>
                  </a:txBody>
                  <a:tcPr/>
                </a:tc>
                <a:tc>
                  <a:txBody>
                    <a:bodyPr/>
                    <a:lstStyle/>
                    <a:p>
                      <a:r>
                        <a:rPr lang="en-US" sz="2400" dirty="0"/>
                        <a:t>Hemet Unified</a:t>
                      </a:r>
                    </a:p>
                  </a:txBody>
                  <a:tcPr/>
                </a:tc>
                <a:tc>
                  <a:txBody>
                    <a:bodyPr/>
                    <a:lstStyle/>
                    <a:p>
                      <a:r>
                        <a:rPr lang="en-US" sz="2400" dirty="0"/>
                        <a:t>Whittier Union High</a:t>
                      </a:r>
                    </a:p>
                  </a:txBody>
                  <a:tcPr/>
                </a:tc>
                <a:extLst>
                  <a:ext uri="{0D108BD9-81ED-4DB2-BD59-A6C34878D82A}">
                    <a16:rowId xmlns:a16="http://schemas.microsoft.com/office/drawing/2014/main" val="668387567"/>
                  </a:ext>
                </a:extLst>
              </a:tr>
              <a:tr h="370840">
                <a:tc>
                  <a:txBody>
                    <a:bodyPr/>
                    <a:lstStyle/>
                    <a:p>
                      <a:r>
                        <a:rPr lang="en-US" sz="2400" dirty="0"/>
                        <a:t>Corona-Norco Unified</a:t>
                      </a:r>
                    </a:p>
                  </a:txBody>
                  <a:tcPr/>
                </a:tc>
                <a:tc>
                  <a:txBody>
                    <a:bodyPr/>
                    <a:lstStyle/>
                    <a:p>
                      <a:r>
                        <a:rPr lang="en-US" sz="2400" dirty="0"/>
                        <a:t>Los Banos Unified</a:t>
                      </a:r>
                    </a:p>
                  </a:txBody>
                  <a:tcPr/>
                </a:tc>
                <a:tc>
                  <a:txBody>
                    <a:bodyPr/>
                    <a:lstStyle/>
                    <a:p>
                      <a:r>
                        <a:rPr lang="en-US" sz="2400" dirty="0" err="1"/>
                        <a:t>Wilsona</a:t>
                      </a:r>
                      <a:r>
                        <a:rPr lang="en-US" sz="2400" dirty="0"/>
                        <a:t> Elementary</a:t>
                      </a:r>
                    </a:p>
                  </a:txBody>
                  <a:tcPr/>
                </a:tc>
                <a:extLst>
                  <a:ext uri="{0D108BD9-81ED-4DB2-BD59-A6C34878D82A}">
                    <a16:rowId xmlns:a16="http://schemas.microsoft.com/office/drawing/2014/main" val="670595861"/>
                  </a:ext>
                </a:extLst>
              </a:tr>
              <a:tr h="403253">
                <a:tc>
                  <a:txBody>
                    <a:bodyPr/>
                    <a:lstStyle/>
                    <a:p>
                      <a:r>
                        <a:rPr lang="en-US" sz="2400" dirty="0"/>
                        <a:t>Eureka City Schools</a:t>
                      </a:r>
                    </a:p>
                  </a:txBody>
                  <a:tcPr/>
                </a:tc>
                <a:tc>
                  <a:txBody>
                    <a:bodyPr/>
                    <a:lstStyle/>
                    <a:p>
                      <a:r>
                        <a:rPr lang="en-US" sz="2400" dirty="0"/>
                        <a:t>Moorpark Unified</a:t>
                      </a:r>
                    </a:p>
                  </a:txBody>
                  <a:tcPr/>
                </a:tc>
                <a:tc>
                  <a:txBody>
                    <a:bodyPr/>
                    <a:lstStyle/>
                    <a:p>
                      <a:endParaRPr lang="en-US" sz="2400" dirty="0"/>
                    </a:p>
                  </a:txBody>
                  <a:tcPr/>
                </a:tc>
                <a:extLst>
                  <a:ext uri="{0D108BD9-81ED-4DB2-BD59-A6C34878D82A}">
                    <a16:rowId xmlns:a16="http://schemas.microsoft.com/office/drawing/2014/main" val="4187718447"/>
                  </a:ext>
                </a:extLst>
              </a:tr>
              <a:tr h="370840">
                <a:tc>
                  <a:txBody>
                    <a:bodyPr/>
                    <a:lstStyle/>
                    <a:p>
                      <a:r>
                        <a:rPr lang="en-US" sz="2400" dirty="0"/>
                        <a:t>Folsom-Cordova Unified</a:t>
                      </a:r>
                    </a:p>
                  </a:txBody>
                  <a:tcPr/>
                </a:tc>
                <a:tc>
                  <a:txBody>
                    <a:bodyPr/>
                    <a:lstStyle/>
                    <a:p>
                      <a:r>
                        <a:rPr lang="en-US" sz="2400" dirty="0"/>
                        <a:t>Santa Ana Unified</a:t>
                      </a:r>
                    </a:p>
                  </a:txBody>
                  <a:tcPr/>
                </a:tc>
                <a:tc>
                  <a:txBody>
                    <a:bodyPr/>
                    <a:lstStyle/>
                    <a:p>
                      <a:endParaRPr lang="en-US" sz="2400" dirty="0"/>
                    </a:p>
                  </a:txBody>
                  <a:tcPr/>
                </a:tc>
                <a:extLst>
                  <a:ext uri="{0D108BD9-81ED-4DB2-BD59-A6C34878D82A}">
                    <a16:rowId xmlns:a16="http://schemas.microsoft.com/office/drawing/2014/main" val="3934107537"/>
                  </a:ext>
                </a:extLst>
              </a:tr>
              <a:tr h="370840">
                <a:tc>
                  <a:txBody>
                    <a:bodyPr/>
                    <a:lstStyle/>
                    <a:p>
                      <a:r>
                        <a:rPr lang="en-US" sz="2400" dirty="0"/>
                        <a:t>Gilroy Unified</a:t>
                      </a:r>
                    </a:p>
                  </a:txBody>
                  <a:tcPr/>
                </a:tc>
                <a:tc>
                  <a:txBody>
                    <a:bodyPr/>
                    <a:lstStyle/>
                    <a:p>
                      <a:r>
                        <a:rPr lang="en-US" sz="2400" dirty="0"/>
                        <a:t>Santa Rosa High</a:t>
                      </a:r>
                    </a:p>
                  </a:txBody>
                  <a:tcPr/>
                </a:tc>
                <a:tc>
                  <a:txBody>
                    <a:bodyPr/>
                    <a:lstStyle/>
                    <a:p>
                      <a:endParaRPr lang="en-US" sz="2400" dirty="0"/>
                    </a:p>
                  </a:txBody>
                  <a:tcPr/>
                </a:tc>
                <a:extLst>
                  <a:ext uri="{0D108BD9-81ED-4DB2-BD59-A6C34878D82A}">
                    <a16:rowId xmlns:a16="http://schemas.microsoft.com/office/drawing/2014/main" val="815493527"/>
                  </a:ext>
                </a:extLst>
              </a:tr>
            </a:tbl>
          </a:graphicData>
        </a:graphic>
      </p:graphicFrame>
      <p:sp>
        <p:nvSpPr>
          <p:cNvPr id="4" name="Slide Number Placeholder 3">
            <a:extLst>
              <a:ext uri="{FF2B5EF4-FFF2-40B4-BE49-F238E27FC236}">
                <a16:creationId xmlns:a16="http://schemas.microsoft.com/office/drawing/2014/main" id="{8BE3A0CB-B834-4B85-A8F9-95C72D1D4F7D}"/>
              </a:ext>
            </a:extLst>
          </p:cNvPr>
          <p:cNvSpPr>
            <a:spLocks noGrp="1"/>
          </p:cNvSpPr>
          <p:nvPr>
            <p:ph type="sldNum" sz="quarter" idx="12"/>
          </p:nvPr>
        </p:nvSpPr>
        <p:spPr>
          <a:xfrm>
            <a:off x="9825038" y="6456363"/>
            <a:ext cx="1312862" cy="365125"/>
          </a:xfrm>
        </p:spPr>
        <p:txBody>
          <a:bodyPr/>
          <a:lstStyle/>
          <a:p>
            <a:fld id="{4E637404-0BCF-4192-AEAE-F6A882F231C4}" type="slidenum">
              <a:rPr lang="en-US" altLang="en-US" smtClean="0"/>
              <a:pPr/>
              <a:t>85</a:t>
            </a:fld>
            <a:endParaRPr lang="en-US" altLang="en-US"/>
          </a:p>
        </p:txBody>
      </p:sp>
    </p:spTree>
    <p:extLst>
      <p:ext uri="{BB962C8B-B14F-4D97-AF65-F5344CB8AC3E}">
        <p14:creationId xmlns:p14="http://schemas.microsoft.com/office/powerpoint/2010/main" val="32572796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9B13-A663-4646-8EF2-D575634AD29D}"/>
              </a:ext>
            </a:extLst>
          </p:cNvPr>
          <p:cNvSpPr>
            <a:spLocks noGrp="1"/>
          </p:cNvSpPr>
          <p:nvPr>
            <p:ph type="title"/>
          </p:nvPr>
        </p:nvSpPr>
        <p:spPr/>
        <p:txBody>
          <a:bodyPr/>
          <a:lstStyle/>
          <a:p>
            <a:pPr algn="ctr"/>
            <a:r>
              <a:rPr lang="en-US"/>
              <a:t>Contact and Resources</a:t>
            </a:r>
          </a:p>
        </p:txBody>
      </p:sp>
      <p:sp>
        <p:nvSpPr>
          <p:cNvPr id="3" name="Content Placeholder 2">
            <a:extLst>
              <a:ext uri="{FF2B5EF4-FFF2-40B4-BE49-F238E27FC236}">
                <a16:creationId xmlns:a16="http://schemas.microsoft.com/office/drawing/2014/main" id="{423DD0AA-966E-45DF-AEF0-7E6D6C6ED616}"/>
              </a:ext>
            </a:extLst>
          </p:cNvPr>
          <p:cNvSpPr>
            <a:spLocks noGrp="1"/>
          </p:cNvSpPr>
          <p:nvPr>
            <p:ph idx="1"/>
          </p:nvPr>
        </p:nvSpPr>
        <p:spPr>
          <a:xfrm>
            <a:off x="1096963" y="1736725"/>
            <a:ext cx="10058400" cy="4354512"/>
          </a:xfrm>
        </p:spPr>
        <p:txBody>
          <a:bodyPr/>
          <a:lstStyle/>
          <a:p>
            <a:pPr marL="0" indent="0" algn="ctr">
              <a:lnSpc>
                <a:spcPct val="100000"/>
              </a:lnSpc>
              <a:spcBef>
                <a:spcPts val="0"/>
              </a:spcBef>
              <a:spcAft>
                <a:spcPts val="1800"/>
              </a:spcAft>
              <a:buNone/>
            </a:pPr>
            <a:endParaRPr lang="en-US" b="1" dirty="0"/>
          </a:p>
          <a:p>
            <a:pPr marL="0" indent="0" algn="ctr">
              <a:lnSpc>
                <a:spcPct val="100000"/>
              </a:lnSpc>
              <a:spcBef>
                <a:spcPts val="0"/>
              </a:spcBef>
              <a:spcAft>
                <a:spcPts val="1200"/>
              </a:spcAft>
              <a:buNone/>
            </a:pPr>
            <a:r>
              <a:rPr lang="en-US" b="1" dirty="0">
                <a:solidFill>
                  <a:srgbClr val="000000"/>
                </a:solidFill>
              </a:rPr>
              <a:t>Title II web page: </a:t>
            </a:r>
            <a:r>
              <a:rPr lang="en-US" dirty="0">
                <a:hlinkClick r:id="rId3" tooltip="Title II, part A"/>
              </a:rPr>
              <a:t>https://www.cde.ca.gov/pd/ti/</a:t>
            </a:r>
            <a:endParaRPr lang="en-US" dirty="0">
              <a:cs typeface="Arial"/>
            </a:endParaRPr>
          </a:p>
          <a:p>
            <a:pPr marL="0" indent="0" algn="ctr">
              <a:lnSpc>
                <a:spcPct val="100000"/>
              </a:lnSpc>
              <a:spcBef>
                <a:spcPts val="0"/>
              </a:spcBef>
              <a:spcAft>
                <a:spcPts val="1200"/>
              </a:spcAft>
              <a:buNone/>
            </a:pPr>
            <a:r>
              <a:rPr lang="en-US" b="1" dirty="0">
                <a:solidFill>
                  <a:srgbClr val="000000"/>
                </a:solidFill>
              </a:rPr>
              <a:t>Title II Email: </a:t>
            </a:r>
            <a:r>
              <a:rPr lang="en-US" dirty="0">
                <a:hlinkClick r:id="rId4"/>
              </a:rPr>
              <a:t>TitleII@cde.ca.gov</a:t>
            </a:r>
            <a:endParaRPr lang="en-US" dirty="0"/>
          </a:p>
          <a:p>
            <a:pPr marL="0" indent="0" algn="ctr">
              <a:lnSpc>
                <a:spcPct val="100000"/>
              </a:lnSpc>
              <a:spcBef>
                <a:spcPts val="0"/>
              </a:spcBef>
              <a:spcAft>
                <a:spcPts val="1200"/>
              </a:spcAft>
              <a:buNone/>
            </a:pPr>
            <a:r>
              <a:rPr lang="en-US" dirty="0">
                <a:solidFill>
                  <a:srgbClr val="000000"/>
                </a:solidFill>
                <a:cs typeface="Arial"/>
              </a:rPr>
              <a:t>If you are not already on our listserv, please take a moment and send a blank email to </a:t>
            </a:r>
            <a:r>
              <a:rPr lang="en-US" dirty="0">
                <a:hlinkClick r:id="rId5"/>
              </a:rPr>
              <a:t>join-Title-II@mlist.cde.ca.gov</a:t>
            </a:r>
            <a:endParaRPr lang="en-US" dirty="0"/>
          </a:p>
          <a:p>
            <a:pPr marL="0" indent="0" algn="ctr">
              <a:lnSpc>
                <a:spcPct val="100000"/>
              </a:lnSpc>
              <a:spcBef>
                <a:spcPts val="0"/>
              </a:spcBef>
              <a:spcAft>
                <a:spcPts val="1800"/>
              </a:spcAft>
              <a:buNone/>
            </a:pPr>
            <a:endParaRPr lang="en-US" b="1" dirty="0">
              <a:solidFill>
                <a:srgbClr val="000000"/>
              </a:solidFill>
              <a:cs typeface="Arial"/>
            </a:endParaRPr>
          </a:p>
          <a:p>
            <a:pPr marL="0" indent="0" algn="ctr">
              <a:lnSpc>
                <a:spcPct val="100000"/>
              </a:lnSpc>
              <a:spcBef>
                <a:spcPts val="0"/>
              </a:spcBef>
              <a:spcAft>
                <a:spcPts val="1800"/>
              </a:spcAft>
              <a:buNone/>
            </a:pPr>
            <a:r>
              <a:rPr lang="en-US" b="1" dirty="0">
                <a:solidFill>
                  <a:srgbClr val="000000"/>
                </a:solidFill>
                <a:cs typeface="Arial"/>
              </a:rPr>
              <a:t>Thank You!</a:t>
            </a:r>
            <a:endParaRPr lang="en-US" dirty="0">
              <a:solidFill>
                <a:srgbClr val="000000"/>
              </a:solidFill>
            </a:endParaRP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BE3A0CB-B834-4B85-A8F9-95C72D1D4F7D}"/>
              </a:ext>
            </a:extLst>
          </p:cNvPr>
          <p:cNvSpPr>
            <a:spLocks noGrp="1"/>
          </p:cNvSpPr>
          <p:nvPr>
            <p:ph type="sldNum" sz="quarter" idx="12"/>
          </p:nvPr>
        </p:nvSpPr>
        <p:spPr/>
        <p:txBody>
          <a:bodyPr/>
          <a:lstStyle/>
          <a:p>
            <a:fld id="{4E637404-0BCF-4192-AEAE-F6A882F231C4}" type="slidenum">
              <a:rPr lang="en-US" altLang="en-US" smtClean="0"/>
              <a:pPr/>
              <a:t>86</a:t>
            </a:fld>
            <a:endParaRPr lang="en-US" altLang="en-US"/>
          </a:p>
        </p:txBody>
      </p:sp>
    </p:spTree>
    <p:extLst>
      <p:ext uri="{BB962C8B-B14F-4D97-AF65-F5344CB8AC3E}">
        <p14:creationId xmlns:p14="http://schemas.microsoft.com/office/powerpoint/2010/main" val="30797582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E5C3-2F69-7FC5-93CB-42D7FEAFE41D}"/>
              </a:ext>
            </a:extLst>
          </p:cNvPr>
          <p:cNvSpPr>
            <a:spLocks noGrp="1"/>
          </p:cNvSpPr>
          <p:nvPr>
            <p:ph type="title"/>
          </p:nvPr>
        </p:nvSpPr>
        <p:spPr/>
        <p:txBody>
          <a:bodyPr/>
          <a:lstStyle/>
          <a:p>
            <a:r>
              <a:rPr lang="en-US" dirty="0"/>
              <a:t>Appendix 1</a:t>
            </a:r>
          </a:p>
        </p:txBody>
      </p:sp>
      <p:sp>
        <p:nvSpPr>
          <p:cNvPr id="3" name="Content Placeholder 2">
            <a:extLst>
              <a:ext uri="{FF2B5EF4-FFF2-40B4-BE49-F238E27FC236}">
                <a16:creationId xmlns:a16="http://schemas.microsoft.com/office/drawing/2014/main" id="{54EAB998-9671-1701-AA58-CF063D4858FC}"/>
              </a:ext>
            </a:extLst>
          </p:cNvPr>
          <p:cNvSpPr>
            <a:spLocks noGrp="1"/>
          </p:cNvSpPr>
          <p:nvPr>
            <p:ph idx="1"/>
          </p:nvPr>
        </p:nvSpPr>
        <p:spPr/>
        <p:txBody>
          <a:bodyPr/>
          <a:lstStyle/>
          <a:p>
            <a:r>
              <a:rPr lang="en-US" dirty="0"/>
              <a:t>A document uploaded into the California Department of Education Monitoring Tool. Three arrows point to important aspects of the tool:</a:t>
            </a:r>
          </a:p>
          <a:p>
            <a:pPr lvl="1"/>
            <a:r>
              <a:rPr lang="en-US" dirty="0"/>
              <a:t>An arrow points to the Evidence Request. The text reads:</a:t>
            </a:r>
          </a:p>
          <a:p>
            <a:pPr lvl="2"/>
            <a:r>
              <a:rPr lang="en-US" dirty="0" err="1"/>
              <a:t>LEALvlPlngDocs</a:t>
            </a:r>
            <a:endParaRPr lang="en-US" dirty="0"/>
          </a:p>
          <a:p>
            <a:pPr lvl="2"/>
            <a:r>
              <a:rPr lang="en-US" dirty="0"/>
              <a:t>Items: SEI 01, SEI 02, SEI 03, SEI 04, SEI 10, SEI 11</a:t>
            </a:r>
          </a:p>
          <a:p>
            <a:r>
              <a:rPr lang="en-US" dirty="0"/>
              <a:t>An arrow points to the Document Title: Current Federal Addendum to the LCAP</a:t>
            </a:r>
          </a:p>
          <a:p>
            <a:r>
              <a:rPr lang="en-US" dirty="0"/>
              <a:t>An arrow points to a second Document Title: 2021 LCAP</a:t>
            </a:r>
          </a:p>
          <a:p>
            <a:pPr marL="223837" indent="0">
              <a:buNone/>
            </a:pPr>
            <a:r>
              <a:rPr lang="en-US" dirty="0"/>
              <a:t>Image slide: </a:t>
            </a:r>
            <a:r>
              <a:rPr lang="en-US" dirty="0">
                <a:hlinkClick r:id="rId2" action="ppaction://hlinksldjump"/>
              </a:rPr>
              <a:t>California Department of Education Monitoring Tool (2)</a:t>
            </a:r>
            <a:endParaRPr lang="en-US" dirty="0"/>
          </a:p>
          <a:p>
            <a:endParaRPr lang="en-US" dirty="0"/>
          </a:p>
        </p:txBody>
      </p:sp>
      <p:sp>
        <p:nvSpPr>
          <p:cNvPr id="4" name="Slide Number Placeholder 3">
            <a:extLst>
              <a:ext uri="{FF2B5EF4-FFF2-40B4-BE49-F238E27FC236}">
                <a16:creationId xmlns:a16="http://schemas.microsoft.com/office/drawing/2014/main" id="{A8AD5888-4A96-A864-76C8-B7EB927F9ACE}"/>
              </a:ext>
            </a:extLst>
          </p:cNvPr>
          <p:cNvSpPr>
            <a:spLocks noGrp="1"/>
          </p:cNvSpPr>
          <p:nvPr>
            <p:ph type="sldNum" sz="quarter" idx="12"/>
          </p:nvPr>
        </p:nvSpPr>
        <p:spPr/>
        <p:txBody>
          <a:bodyPr/>
          <a:lstStyle/>
          <a:p>
            <a:fld id="{4E637404-0BCF-4192-AEAE-F6A882F231C4}" type="slidenum">
              <a:rPr lang="en-US" altLang="en-US" smtClean="0"/>
              <a:pPr/>
              <a:t>87</a:t>
            </a:fld>
            <a:endParaRPr lang="en-US" altLang="en-US"/>
          </a:p>
        </p:txBody>
      </p:sp>
    </p:spTree>
    <p:extLst>
      <p:ext uri="{BB962C8B-B14F-4D97-AF65-F5344CB8AC3E}">
        <p14:creationId xmlns:p14="http://schemas.microsoft.com/office/powerpoint/2010/main" val="18177647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D8B2E-ABCA-DC3C-9E61-6659C5E47269}"/>
              </a:ext>
            </a:extLst>
          </p:cNvPr>
          <p:cNvSpPr>
            <a:spLocks noGrp="1"/>
          </p:cNvSpPr>
          <p:nvPr>
            <p:ph type="title"/>
          </p:nvPr>
        </p:nvSpPr>
        <p:spPr/>
        <p:txBody>
          <a:bodyPr/>
          <a:lstStyle/>
          <a:p>
            <a:r>
              <a:rPr lang="en-US" dirty="0"/>
              <a:t>Appendix 2</a:t>
            </a:r>
          </a:p>
        </p:txBody>
      </p:sp>
      <p:sp>
        <p:nvSpPr>
          <p:cNvPr id="3" name="Content Placeholder 2">
            <a:extLst>
              <a:ext uri="{FF2B5EF4-FFF2-40B4-BE49-F238E27FC236}">
                <a16:creationId xmlns:a16="http://schemas.microsoft.com/office/drawing/2014/main" id="{971787E6-2928-668C-62F6-FC60342F3CEE}"/>
              </a:ext>
            </a:extLst>
          </p:cNvPr>
          <p:cNvSpPr>
            <a:spLocks noGrp="1"/>
          </p:cNvSpPr>
          <p:nvPr>
            <p:ph idx="1"/>
          </p:nvPr>
        </p:nvSpPr>
        <p:spPr/>
        <p:txBody>
          <a:bodyPr/>
          <a:lstStyle/>
          <a:p>
            <a:r>
              <a:rPr lang="en-US" dirty="0"/>
              <a:t>Bar chart showing the top three Supporting Effective Instruction findings from the years 2021–22, 2022–23, and 2023–24. </a:t>
            </a:r>
          </a:p>
          <a:p>
            <a:r>
              <a:rPr lang="en-US" dirty="0"/>
              <a:t>Use of Funds has the largest percentage of findings with the 21–22 school year school year at 20 percent; the 22–23 school year is at 40 percent and the 23–24 school year is at 29 percent. The second most frequent percentage of findings is the 4-week letter: the 21–22 school year was 23 percent of findings; the 22–23 school year was 22 percent; and the 23–24 school year was 29 percent. And our third most common finding is Educator Equity. The 21–22 and 22–23 school year there were 29 percent of findings from Educator equity, and in 23–24 there were 15 percent of findings.</a:t>
            </a:r>
          </a:p>
          <a:p>
            <a:pPr marL="223837" indent="0">
              <a:buNone/>
            </a:pPr>
            <a:r>
              <a:rPr lang="en-US" dirty="0"/>
              <a:t>Image slide: </a:t>
            </a:r>
            <a:r>
              <a:rPr lang="en-US" dirty="0">
                <a:hlinkClick r:id="rId2" action="ppaction://hlinksldjump"/>
              </a:rPr>
              <a:t>Frequency of Findings 2021–24</a:t>
            </a:r>
            <a:endParaRPr lang="en-US" dirty="0"/>
          </a:p>
        </p:txBody>
      </p:sp>
      <p:sp>
        <p:nvSpPr>
          <p:cNvPr id="4" name="Slide Number Placeholder 3">
            <a:extLst>
              <a:ext uri="{FF2B5EF4-FFF2-40B4-BE49-F238E27FC236}">
                <a16:creationId xmlns:a16="http://schemas.microsoft.com/office/drawing/2014/main" id="{6370C85F-1E45-DA9A-7AC6-E1A838C085F2}"/>
              </a:ext>
            </a:extLst>
          </p:cNvPr>
          <p:cNvSpPr>
            <a:spLocks noGrp="1"/>
          </p:cNvSpPr>
          <p:nvPr>
            <p:ph type="sldNum" sz="quarter" idx="12"/>
          </p:nvPr>
        </p:nvSpPr>
        <p:spPr/>
        <p:txBody>
          <a:bodyPr/>
          <a:lstStyle/>
          <a:p>
            <a:fld id="{4E637404-0BCF-4192-AEAE-F6A882F231C4}" type="slidenum">
              <a:rPr lang="en-US" altLang="en-US" smtClean="0"/>
              <a:pPr/>
              <a:t>88</a:t>
            </a:fld>
            <a:endParaRPr lang="en-US" altLang="en-US"/>
          </a:p>
        </p:txBody>
      </p:sp>
    </p:spTree>
    <p:extLst>
      <p:ext uri="{BB962C8B-B14F-4D97-AF65-F5344CB8AC3E}">
        <p14:creationId xmlns:p14="http://schemas.microsoft.com/office/powerpoint/2010/main" val="4305210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6775-D0E6-B357-5D11-28E065C37323}"/>
              </a:ext>
            </a:extLst>
          </p:cNvPr>
          <p:cNvSpPr>
            <a:spLocks noGrp="1"/>
          </p:cNvSpPr>
          <p:nvPr>
            <p:ph type="title"/>
          </p:nvPr>
        </p:nvSpPr>
        <p:spPr/>
        <p:txBody>
          <a:bodyPr/>
          <a:lstStyle/>
          <a:p>
            <a:r>
              <a:rPr lang="en-US" dirty="0"/>
              <a:t>Appendix 3</a:t>
            </a:r>
          </a:p>
        </p:txBody>
      </p:sp>
      <p:sp>
        <p:nvSpPr>
          <p:cNvPr id="3" name="Content Placeholder 2">
            <a:extLst>
              <a:ext uri="{FF2B5EF4-FFF2-40B4-BE49-F238E27FC236}">
                <a16:creationId xmlns:a16="http://schemas.microsoft.com/office/drawing/2014/main" id="{C7747F62-3E9D-5CBA-B255-76E6C34B0950}"/>
              </a:ext>
            </a:extLst>
          </p:cNvPr>
          <p:cNvSpPr>
            <a:spLocks noGrp="1"/>
          </p:cNvSpPr>
          <p:nvPr>
            <p:ph idx="1"/>
          </p:nvPr>
        </p:nvSpPr>
        <p:spPr/>
        <p:txBody>
          <a:bodyPr/>
          <a:lstStyle/>
          <a:p>
            <a:r>
              <a:rPr lang="en-US" dirty="0"/>
              <a:t>A screenshot of general ledger. A general ledger is the system of record for an organization’s financial transactions. Transaction data in a general ledger is organized by type: assets, liabilities, owner’s equity, revenues, and expenses. A general ledger, sometimes abbreviated as GL, is also known as a general journal.</a:t>
            </a:r>
          </a:p>
          <a:p>
            <a:pPr marL="223837" indent="0">
              <a:buNone/>
            </a:pPr>
            <a:r>
              <a:rPr lang="en-US" dirty="0"/>
              <a:t>Image slide: </a:t>
            </a:r>
            <a:r>
              <a:rPr lang="en-US" dirty="0">
                <a:hlinkClick r:id="rId2" action="ppaction://hlinksldjump"/>
              </a:rPr>
              <a:t>General Ledger Example</a:t>
            </a:r>
            <a:endParaRPr lang="en-US" dirty="0"/>
          </a:p>
        </p:txBody>
      </p:sp>
      <p:sp>
        <p:nvSpPr>
          <p:cNvPr id="4" name="Slide Number Placeholder 3">
            <a:extLst>
              <a:ext uri="{FF2B5EF4-FFF2-40B4-BE49-F238E27FC236}">
                <a16:creationId xmlns:a16="http://schemas.microsoft.com/office/drawing/2014/main" id="{92A03503-C627-0E6F-6E14-481F2C035670}"/>
              </a:ext>
            </a:extLst>
          </p:cNvPr>
          <p:cNvSpPr>
            <a:spLocks noGrp="1"/>
          </p:cNvSpPr>
          <p:nvPr>
            <p:ph type="sldNum" sz="quarter" idx="12"/>
          </p:nvPr>
        </p:nvSpPr>
        <p:spPr/>
        <p:txBody>
          <a:bodyPr/>
          <a:lstStyle/>
          <a:p>
            <a:fld id="{4E637404-0BCF-4192-AEAE-F6A882F231C4}" type="slidenum">
              <a:rPr lang="en-US" altLang="en-US" smtClean="0"/>
              <a:pPr/>
              <a:t>89</a:t>
            </a:fld>
            <a:endParaRPr lang="en-US" altLang="en-US"/>
          </a:p>
        </p:txBody>
      </p:sp>
    </p:spTree>
    <p:extLst>
      <p:ext uri="{BB962C8B-B14F-4D97-AF65-F5344CB8AC3E}">
        <p14:creationId xmlns:p14="http://schemas.microsoft.com/office/powerpoint/2010/main" val="78003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B2732-40B5-4E62-EFCD-A209237421D8}"/>
              </a:ext>
            </a:extLst>
          </p:cNvPr>
          <p:cNvSpPr>
            <a:spLocks noGrp="1"/>
          </p:cNvSpPr>
          <p:nvPr>
            <p:ph type="title"/>
          </p:nvPr>
        </p:nvSpPr>
        <p:spPr/>
        <p:txBody>
          <a:bodyPr/>
          <a:lstStyle/>
          <a:p>
            <a:r>
              <a:rPr lang="en-US" dirty="0"/>
              <a:t>Instrument Details</a:t>
            </a:r>
          </a:p>
        </p:txBody>
      </p:sp>
      <p:sp>
        <p:nvSpPr>
          <p:cNvPr id="6" name="Content Placeholder 5">
            <a:extLst>
              <a:ext uri="{FF2B5EF4-FFF2-40B4-BE49-F238E27FC236}">
                <a16:creationId xmlns:a16="http://schemas.microsoft.com/office/drawing/2014/main" id="{BCF64475-73EC-4BC1-9031-95DF3F5076EE}"/>
              </a:ext>
            </a:extLst>
          </p:cNvPr>
          <p:cNvSpPr>
            <a:spLocks noGrp="1"/>
          </p:cNvSpPr>
          <p:nvPr>
            <p:ph sz="quarter" idx="13"/>
          </p:nvPr>
        </p:nvSpPr>
        <p:spPr/>
        <p:txBody>
          <a:bodyPr/>
          <a:lstStyle/>
          <a:p>
            <a:r>
              <a:rPr lang="en-US" dirty="0"/>
              <a:t>Here the Instrument details the legal requirements.</a:t>
            </a:r>
          </a:p>
          <a:p>
            <a:r>
              <a:rPr lang="en-US" dirty="0"/>
              <a:t>Each item has a list of evidence requests with specific item instructions and a brief description of what is required. </a:t>
            </a:r>
          </a:p>
        </p:txBody>
      </p:sp>
      <p:pic>
        <p:nvPicPr>
          <p:cNvPr id="7" name="Picture 3" descr="This is a mock-up of a legal document.">
            <a:extLst>
              <a:ext uri="{FF2B5EF4-FFF2-40B4-BE49-F238E27FC236}">
                <a16:creationId xmlns:a16="http://schemas.microsoft.com/office/drawing/2014/main" id="{36625A27-A355-FADB-2CA8-E5F074A3DAC1}"/>
              </a:ext>
            </a:extLst>
          </p:cNvPr>
          <p:cNvPicPr>
            <a:picLocks noGrp="1" noChangeAspect="1"/>
          </p:cNvPicPr>
          <p:nvPr>
            <p:ph sz="half" idx="1"/>
          </p:nvPr>
        </p:nvPicPr>
        <p:blipFill rotWithShape="1">
          <a:blip r:embed="rId2"/>
          <a:srcRect l="7398" t="-108" r="-97" b="636"/>
          <a:stretch/>
        </p:blipFill>
        <p:spPr>
          <a:xfrm>
            <a:off x="290223" y="1965227"/>
            <a:ext cx="3116842" cy="4149922"/>
          </a:xfrm>
        </p:spPr>
      </p:pic>
      <p:pic>
        <p:nvPicPr>
          <p:cNvPr id="8" name="Picture 4" descr="This is a mock-up of a legal document.">
            <a:extLst>
              <a:ext uri="{FF2B5EF4-FFF2-40B4-BE49-F238E27FC236}">
                <a16:creationId xmlns:a16="http://schemas.microsoft.com/office/drawing/2014/main" id="{BD72D83C-842C-2854-3BE6-F2F1EBDBE161}"/>
              </a:ext>
              <a:ext uri="{C183D7F6-B498-43B3-948B-1728B52AA6E4}">
                <adec:decorative xmlns:adec="http://schemas.microsoft.com/office/drawing/2017/decorative" val="0"/>
              </a:ext>
            </a:extLst>
          </p:cNvPr>
          <p:cNvPicPr>
            <a:picLocks noGrp="1" noChangeAspect="1"/>
          </p:cNvPicPr>
          <p:nvPr>
            <p:ph sz="half" idx="2"/>
          </p:nvPr>
        </p:nvPicPr>
        <p:blipFill rotWithShape="1">
          <a:blip r:embed="rId3"/>
          <a:stretch/>
        </p:blipFill>
        <p:spPr>
          <a:xfrm>
            <a:off x="8746331" y="2011363"/>
            <a:ext cx="3181350" cy="4057650"/>
          </a:xfrm>
        </p:spPr>
      </p:pic>
      <p:sp>
        <p:nvSpPr>
          <p:cNvPr id="5" name="Slide Number Placeholder 4">
            <a:extLst>
              <a:ext uri="{FF2B5EF4-FFF2-40B4-BE49-F238E27FC236}">
                <a16:creationId xmlns:a16="http://schemas.microsoft.com/office/drawing/2014/main" id="{5214BDC6-B725-0524-3D1D-A0C8AE1E39ED}"/>
              </a:ext>
            </a:extLst>
          </p:cNvPr>
          <p:cNvSpPr>
            <a:spLocks noGrp="1"/>
          </p:cNvSpPr>
          <p:nvPr>
            <p:ph type="sldNum" sz="quarter" idx="12"/>
          </p:nvPr>
        </p:nvSpPr>
        <p:spPr/>
        <p:txBody>
          <a:bodyPr/>
          <a:lstStyle/>
          <a:p>
            <a:fld id="{0560CF5E-9218-46D4-A0AE-B5C073203588}" type="slidenum">
              <a:rPr lang="en-US" altLang="en-US" smtClean="0"/>
              <a:pPr/>
              <a:t>9</a:t>
            </a:fld>
            <a:endParaRPr lang="en-US" altLang="en-US"/>
          </a:p>
        </p:txBody>
      </p:sp>
    </p:spTree>
    <p:extLst>
      <p:ext uri="{BB962C8B-B14F-4D97-AF65-F5344CB8AC3E}">
        <p14:creationId xmlns:p14="http://schemas.microsoft.com/office/powerpoint/2010/main" val="33666313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66025-0695-EA10-14CC-BB5ABA5483A9}"/>
              </a:ext>
            </a:extLst>
          </p:cNvPr>
          <p:cNvSpPr>
            <a:spLocks noGrp="1"/>
          </p:cNvSpPr>
          <p:nvPr>
            <p:ph type="title"/>
          </p:nvPr>
        </p:nvSpPr>
        <p:spPr/>
        <p:txBody>
          <a:bodyPr/>
          <a:lstStyle/>
          <a:p>
            <a:r>
              <a:rPr lang="en-US" dirty="0"/>
              <a:t>Appendix 4</a:t>
            </a:r>
          </a:p>
        </p:txBody>
      </p:sp>
      <p:sp>
        <p:nvSpPr>
          <p:cNvPr id="3" name="Content Placeholder 2">
            <a:extLst>
              <a:ext uri="{FF2B5EF4-FFF2-40B4-BE49-F238E27FC236}">
                <a16:creationId xmlns:a16="http://schemas.microsoft.com/office/drawing/2014/main" id="{1A0CF951-E0B1-13D5-8D89-8C012D16C3B1}"/>
              </a:ext>
            </a:extLst>
          </p:cNvPr>
          <p:cNvSpPr>
            <a:spLocks noGrp="1"/>
          </p:cNvSpPr>
          <p:nvPr>
            <p:ph idx="1"/>
          </p:nvPr>
        </p:nvSpPr>
        <p:spPr/>
        <p:txBody>
          <a:bodyPr/>
          <a:lstStyle/>
          <a:p>
            <a:r>
              <a:rPr lang="en-US" dirty="0"/>
              <a:t>A screenshot of an example paraprofessional list. The list provided by the local educational agency to the California Department of Education needs to include the first and last name of the paraprofessional, their position, the location they are assigned to, and how they meet the state certification. The state certification requires paraprofessionals to have a high school diploma or equivalent and either have 48 semester college units or a degree such as an Associate, Bachelor, or Masters.</a:t>
            </a:r>
          </a:p>
          <a:p>
            <a:pPr marL="223837" indent="0">
              <a:buNone/>
            </a:pPr>
            <a:r>
              <a:rPr lang="en-US" dirty="0"/>
              <a:t>Image slide</a:t>
            </a:r>
            <a:r>
              <a:rPr lang="en-US"/>
              <a:t>: </a:t>
            </a:r>
            <a:r>
              <a:rPr lang="en-US">
                <a:hlinkClick r:id="rId2" action="ppaction://hlinksldjump"/>
              </a:rPr>
              <a:t>Example of Paraprofessional List</a:t>
            </a:r>
            <a:endParaRPr lang="en-US" dirty="0"/>
          </a:p>
        </p:txBody>
      </p:sp>
      <p:sp>
        <p:nvSpPr>
          <p:cNvPr id="4" name="Slide Number Placeholder 3">
            <a:extLst>
              <a:ext uri="{FF2B5EF4-FFF2-40B4-BE49-F238E27FC236}">
                <a16:creationId xmlns:a16="http://schemas.microsoft.com/office/drawing/2014/main" id="{9419708E-2D44-1174-A741-C9F9DEC9F00E}"/>
              </a:ext>
            </a:extLst>
          </p:cNvPr>
          <p:cNvSpPr>
            <a:spLocks noGrp="1"/>
          </p:cNvSpPr>
          <p:nvPr>
            <p:ph type="sldNum" sz="quarter" idx="12"/>
          </p:nvPr>
        </p:nvSpPr>
        <p:spPr/>
        <p:txBody>
          <a:bodyPr/>
          <a:lstStyle/>
          <a:p>
            <a:fld id="{4E637404-0BCF-4192-AEAE-F6A882F231C4}" type="slidenum">
              <a:rPr lang="en-US" altLang="en-US" smtClean="0"/>
              <a:pPr/>
              <a:t>90</a:t>
            </a:fld>
            <a:endParaRPr lang="en-US" altLang="en-US"/>
          </a:p>
        </p:txBody>
      </p:sp>
    </p:spTree>
    <p:extLst>
      <p:ext uri="{BB962C8B-B14F-4D97-AF65-F5344CB8AC3E}">
        <p14:creationId xmlns:p14="http://schemas.microsoft.com/office/powerpoint/2010/main" val="7220586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1D90-B952-BB36-CB9D-2E8A848630DF}"/>
              </a:ext>
            </a:extLst>
          </p:cNvPr>
          <p:cNvSpPr>
            <a:spLocks noGrp="1"/>
          </p:cNvSpPr>
          <p:nvPr>
            <p:ph type="title"/>
          </p:nvPr>
        </p:nvSpPr>
        <p:spPr/>
        <p:txBody>
          <a:bodyPr/>
          <a:lstStyle/>
          <a:p>
            <a:r>
              <a:rPr lang="en-US" dirty="0"/>
              <a:t>Appendix 5</a:t>
            </a:r>
          </a:p>
        </p:txBody>
      </p:sp>
      <p:sp>
        <p:nvSpPr>
          <p:cNvPr id="3" name="Content Placeholder 2">
            <a:extLst>
              <a:ext uri="{FF2B5EF4-FFF2-40B4-BE49-F238E27FC236}">
                <a16:creationId xmlns:a16="http://schemas.microsoft.com/office/drawing/2014/main" id="{30EC172E-EBE5-6755-23C9-9F9A2CB5893B}"/>
              </a:ext>
            </a:extLst>
          </p:cNvPr>
          <p:cNvSpPr>
            <a:spLocks noGrp="1"/>
          </p:cNvSpPr>
          <p:nvPr>
            <p:ph idx="1"/>
          </p:nvPr>
        </p:nvSpPr>
        <p:spPr/>
        <p:txBody>
          <a:bodyPr/>
          <a:lstStyle/>
          <a:p>
            <a:r>
              <a:rPr lang="en-US" dirty="0"/>
              <a:t>The Parents Right to Know Letter is required by the Elementary and Secondary Education Act. The language states:</a:t>
            </a:r>
          </a:p>
          <a:p>
            <a:r>
              <a:rPr lang="en-US" dirty="0"/>
              <a:t>“Your child is attending a school receiving Title I federal funds through the Elementary and Secondary Education Act (ESEA). At the beginning of each school year, local educational agencies receiving Title I funds are required to notify parents whose student(s) attend a Title I school that they may request, and the agency will provide the parents on request (and in a timely manner), information regarding the professional qualifications of the student’s classroom teachers, including at a minimum (continued on next slide)</a:t>
            </a:r>
          </a:p>
        </p:txBody>
      </p:sp>
      <p:sp>
        <p:nvSpPr>
          <p:cNvPr id="4" name="Slide Number Placeholder 3">
            <a:extLst>
              <a:ext uri="{FF2B5EF4-FFF2-40B4-BE49-F238E27FC236}">
                <a16:creationId xmlns:a16="http://schemas.microsoft.com/office/drawing/2014/main" id="{65CF8BA2-587C-24C4-73A2-83C55C3C9FE2}"/>
              </a:ext>
            </a:extLst>
          </p:cNvPr>
          <p:cNvSpPr>
            <a:spLocks noGrp="1"/>
          </p:cNvSpPr>
          <p:nvPr>
            <p:ph type="sldNum" sz="quarter" idx="12"/>
          </p:nvPr>
        </p:nvSpPr>
        <p:spPr/>
        <p:txBody>
          <a:bodyPr/>
          <a:lstStyle/>
          <a:p>
            <a:fld id="{4E637404-0BCF-4192-AEAE-F6A882F231C4}" type="slidenum">
              <a:rPr lang="en-US" altLang="en-US" smtClean="0"/>
              <a:pPr/>
              <a:t>91</a:t>
            </a:fld>
            <a:endParaRPr lang="en-US" altLang="en-US"/>
          </a:p>
        </p:txBody>
      </p:sp>
    </p:spTree>
    <p:extLst>
      <p:ext uri="{BB962C8B-B14F-4D97-AF65-F5344CB8AC3E}">
        <p14:creationId xmlns:p14="http://schemas.microsoft.com/office/powerpoint/2010/main" val="18454700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E68C-BDAA-4B74-7AA3-03071A90D653}"/>
              </a:ext>
            </a:extLst>
          </p:cNvPr>
          <p:cNvSpPr>
            <a:spLocks noGrp="1"/>
          </p:cNvSpPr>
          <p:nvPr>
            <p:ph type="title"/>
          </p:nvPr>
        </p:nvSpPr>
        <p:spPr/>
        <p:txBody>
          <a:bodyPr/>
          <a:lstStyle/>
          <a:p>
            <a:r>
              <a:rPr lang="en-US" dirty="0"/>
              <a:t>Appendix 6</a:t>
            </a:r>
          </a:p>
        </p:txBody>
      </p:sp>
      <p:sp>
        <p:nvSpPr>
          <p:cNvPr id="3" name="Content Placeholder 2">
            <a:extLst>
              <a:ext uri="{FF2B5EF4-FFF2-40B4-BE49-F238E27FC236}">
                <a16:creationId xmlns:a16="http://schemas.microsoft.com/office/drawing/2014/main" id="{3A6780B1-8C46-A3AD-49FF-D79EBD6F9247}"/>
              </a:ext>
            </a:extLst>
          </p:cNvPr>
          <p:cNvSpPr>
            <a:spLocks noGrp="1"/>
          </p:cNvSpPr>
          <p:nvPr>
            <p:ph idx="1"/>
          </p:nvPr>
        </p:nvSpPr>
        <p:spPr/>
        <p:txBody>
          <a:bodyPr/>
          <a:lstStyle/>
          <a:p>
            <a:r>
              <a:rPr lang="en-US" dirty="0"/>
              <a:t>Whether the student’s teacher:</a:t>
            </a:r>
          </a:p>
          <a:p>
            <a:pPr lvl="1"/>
            <a:r>
              <a:rPr lang="en-US" dirty="0"/>
              <a:t>Has met State qualification and licensing criteria for the grade levels and subject areas in which the teacher provides instruction;</a:t>
            </a:r>
          </a:p>
          <a:p>
            <a:pPr lvl="1"/>
            <a:r>
              <a:rPr lang="en-US" dirty="0"/>
              <a:t>Is teaching under emergency or other provisional status through which State qualification or licensing criteria have been waived; and</a:t>
            </a:r>
          </a:p>
          <a:p>
            <a:pPr lvl="1"/>
            <a:r>
              <a:rPr lang="en-US" dirty="0"/>
              <a:t>Is teaching in the field of discipline of the certification of the teacher.</a:t>
            </a:r>
          </a:p>
          <a:p>
            <a:r>
              <a:rPr lang="en-US" dirty="0"/>
              <a:t>Whether the child is provided services by paraprofessionals and, if so, their qualifications.”</a:t>
            </a:r>
          </a:p>
          <a:p>
            <a:pPr marL="223837" indent="0">
              <a:buNone/>
            </a:pPr>
            <a:r>
              <a:rPr lang="en-US" dirty="0"/>
              <a:t>Image slide: </a:t>
            </a:r>
            <a:r>
              <a:rPr lang="en-US" dirty="0">
                <a:hlinkClick r:id="rId2" action="ppaction://hlinksldjump"/>
              </a:rPr>
              <a:t>Parents’ Right to Know Letter Template </a:t>
            </a:r>
            <a:endParaRPr lang="en-US" dirty="0"/>
          </a:p>
        </p:txBody>
      </p:sp>
      <p:sp>
        <p:nvSpPr>
          <p:cNvPr id="4" name="Slide Number Placeholder 3">
            <a:extLst>
              <a:ext uri="{FF2B5EF4-FFF2-40B4-BE49-F238E27FC236}">
                <a16:creationId xmlns:a16="http://schemas.microsoft.com/office/drawing/2014/main" id="{FF6F480B-99F5-F2F7-0B46-9F23D5A46CE5}"/>
              </a:ext>
            </a:extLst>
          </p:cNvPr>
          <p:cNvSpPr>
            <a:spLocks noGrp="1"/>
          </p:cNvSpPr>
          <p:nvPr>
            <p:ph type="sldNum" sz="quarter" idx="12"/>
          </p:nvPr>
        </p:nvSpPr>
        <p:spPr/>
        <p:txBody>
          <a:bodyPr/>
          <a:lstStyle/>
          <a:p>
            <a:fld id="{4E637404-0BCF-4192-AEAE-F6A882F231C4}" type="slidenum">
              <a:rPr lang="en-US" altLang="en-US" smtClean="0"/>
              <a:pPr/>
              <a:t>92</a:t>
            </a:fld>
            <a:endParaRPr lang="en-US" altLang="en-US"/>
          </a:p>
        </p:txBody>
      </p:sp>
    </p:spTree>
    <p:extLst>
      <p:ext uri="{BB962C8B-B14F-4D97-AF65-F5344CB8AC3E}">
        <p14:creationId xmlns:p14="http://schemas.microsoft.com/office/powerpoint/2010/main" val="32785388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A6D3-A452-37B8-2DBF-6F8824C82D54}"/>
              </a:ext>
            </a:extLst>
          </p:cNvPr>
          <p:cNvSpPr>
            <a:spLocks noGrp="1"/>
          </p:cNvSpPr>
          <p:nvPr>
            <p:ph type="title"/>
          </p:nvPr>
        </p:nvSpPr>
        <p:spPr/>
        <p:txBody>
          <a:bodyPr/>
          <a:lstStyle/>
          <a:p>
            <a:r>
              <a:rPr lang="en-US" dirty="0"/>
              <a:t>Appendix 7</a:t>
            </a:r>
          </a:p>
        </p:txBody>
      </p:sp>
      <p:sp>
        <p:nvSpPr>
          <p:cNvPr id="3" name="Content Placeholder 2">
            <a:extLst>
              <a:ext uri="{FF2B5EF4-FFF2-40B4-BE49-F238E27FC236}">
                <a16:creationId xmlns:a16="http://schemas.microsoft.com/office/drawing/2014/main" id="{8BBD7494-FC98-95E5-8C80-3132F2174DC1}"/>
              </a:ext>
            </a:extLst>
          </p:cNvPr>
          <p:cNvSpPr>
            <a:spLocks noGrp="1"/>
          </p:cNvSpPr>
          <p:nvPr>
            <p:ph idx="1"/>
          </p:nvPr>
        </p:nvSpPr>
        <p:spPr/>
        <p:txBody>
          <a:bodyPr/>
          <a:lstStyle/>
          <a:p>
            <a:r>
              <a:rPr lang="en-US" dirty="0"/>
              <a:t>Template of the Four-Week Notice that states:</a:t>
            </a:r>
          </a:p>
          <a:p>
            <a:r>
              <a:rPr lang="en-US" dirty="0"/>
              <a:t>“Your child is attending a school receiving Title I federal funds through the Elementary and Secondary Education Act (ESEA). This federal law requires that parents be notified when their child has been taught for four or more consecutive weeks by a teacher who has not met State certification or licensure requirements at the grade level and subject area in which the teacher has been assigned. These requirements help us to ensure that all students receive the best education from teachers who are highly skilled and knowledgeable in their subject areas. (continued on next slide)</a:t>
            </a:r>
          </a:p>
        </p:txBody>
      </p:sp>
      <p:sp>
        <p:nvSpPr>
          <p:cNvPr id="4" name="Slide Number Placeholder 3">
            <a:extLst>
              <a:ext uri="{FF2B5EF4-FFF2-40B4-BE49-F238E27FC236}">
                <a16:creationId xmlns:a16="http://schemas.microsoft.com/office/drawing/2014/main" id="{142285F2-40B4-24D9-8B85-99D16F26E36B}"/>
              </a:ext>
            </a:extLst>
          </p:cNvPr>
          <p:cNvSpPr>
            <a:spLocks noGrp="1"/>
          </p:cNvSpPr>
          <p:nvPr>
            <p:ph type="sldNum" sz="quarter" idx="12"/>
          </p:nvPr>
        </p:nvSpPr>
        <p:spPr/>
        <p:txBody>
          <a:bodyPr/>
          <a:lstStyle/>
          <a:p>
            <a:fld id="{4E637404-0BCF-4192-AEAE-F6A882F231C4}" type="slidenum">
              <a:rPr lang="en-US" altLang="en-US" smtClean="0"/>
              <a:pPr/>
              <a:t>93</a:t>
            </a:fld>
            <a:endParaRPr lang="en-US" altLang="en-US"/>
          </a:p>
        </p:txBody>
      </p:sp>
    </p:spTree>
    <p:extLst>
      <p:ext uri="{BB962C8B-B14F-4D97-AF65-F5344CB8AC3E}">
        <p14:creationId xmlns:p14="http://schemas.microsoft.com/office/powerpoint/2010/main" val="22365895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F73B9-9885-07D0-9DF1-D0D0E312A8C7}"/>
              </a:ext>
            </a:extLst>
          </p:cNvPr>
          <p:cNvSpPr>
            <a:spLocks noGrp="1"/>
          </p:cNvSpPr>
          <p:nvPr>
            <p:ph type="title"/>
          </p:nvPr>
        </p:nvSpPr>
        <p:spPr/>
        <p:txBody>
          <a:bodyPr/>
          <a:lstStyle/>
          <a:p>
            <a:r>
              <a:rPr lang="en-US" dirty="0"/>
              <a:t>Appendix 8</a:t>
            </a:r>
          </a:p>
        </p:txBody>
      </p:sp>
      <p:sp>
        <p:nvSpPr>
          <p:cNvPr id="3" name="Content Placeholder 2">
            <a:extLst>
              <a:ext uri="{FF2B5EF4-FFF2-40B4-BE49-F238E27FC236}">
                <a16:creationId xmlns:a16="http://schemas.microsoft.com/office/drawing/2014/main" id="{9D025A86-2527-9020-73F5-F8BCAB483623}"/>
              </a:ext>
            </a:extLst>
          </p:cNvPr>
          <p:cNvSpPr>
            <a:spLocks noGrp="1"/>
          </p:cNvSpPr>
          <p:nvPr>
            <p:ph idx="1"/>
          </p:nvPr>
        </p:nvSpPr>
        <p:spPr/>
        <p:txBody>
          <a:bodyPr/>
          <a:lstStyle/>
          <a:p>
            <a:r>
              <a:rPr lang="en-US" dirty="0"/>
              <a:t>Currently, [insert teacher’s name] has not met all of the State certification or licensure requirements at the grade level and subject area in which he/she has been assigned. Our district is working closely with [insert teacher name] to ensure that he/she will meet all State certification and licensure requirements at the grade level and subject area in which he/she has been assigned in a timely manner.</a:t>
            </a:r>
            <a:br>
              <a:rPr lang="en-US" dirty="0"/>
            </a:br>
            <a:r>
              <a:rPr lang="en-US" dirty="0"/>
              <a:t>You may contact the district office to request the qualifications of your child’s teacher. In you have any questions, please contact [insert name] at [insert number].</a:t>
            </a:r>
            <a:br>
              <a:rPr lang="en-US" dirty="0"/>
            </a:br>
            <a:r>
              <a:rPr lang="en-US" dirty="0"/>
              <a:t>Sincerely,</a:t>
            </a:r>
            <a:br>
              <a:rPr lang="en-US" dirty="0"/>
            </a:br>
            <a:r>
              <a:rPr lang="en-US" dirty="0"/>
              <a:t>[Principal]</a:t>
            </a:r>
          </a:p>
          <a:p>
            <a:pPr marL="223837" indent="0">
              <a:buNone/>
            </a:pPr>
            <a:r>
              <a:rPr lang="en-US" dirty="0"/>
              <a:t>Image slide: </a:t>
            </a:r>
            <a:r>
              <a:rPr lang="en-US" dirty="0">
                <a:hlinkClick r:id="rId2" action="ppaction://hlinksldjump"/>
              </a:rPr>
              <a:t>Four-Week Letter Template</a:t>
            </a:r>
            <a:endParaRPr lang="en-US" dirty="0"/>
          </a:p>
        </p:txBody>
      </p:sp>
      <p:sp>
        <p:nvSpPr>
          <p:cNvPr id="4" name="Slide Number Placeholder 3">
            <a:extLst>
              <a:ext uri="{FF2B5EF4-FFF2-40B4-BE49-F238E27FC236}">
                <a16:creationId xmlns:a16="http://schemas.microsoft.com/office/drawing/2014/main" id="{33ACDD8A-B072-428E-251F-0A67089BED9D}"/>
              </a:ext>
            </a:extLst>
          </p:cNvPr>
          <p:cNvSpPr>
            <a:spLocks noGrp="1"/>
          </p:cNvSpPr>
          <p:nvPr>
            <p:ph type="sldNum" sz="quarter" idx="12"/>
          </p:nvPr>
        </p:nvSpPr>
        <p:spPr/>
        <p:txBody>
          <a:bodyPr/>
          <a:lstStyle/>
          <a:p>
            <a:fld id="{4E637404-0BCF-4192-AEAE-F6A882F231C4}" type="slidenum">
              <a:rPr lang="en-US" altLang="en-US" smtClean="0"/>
              <a:pPr/>
              <a:t>94</a:t>
            </a:fld>
            <a:endParaRPr lang="en-US" altLang="en-US"/>
          </a:p>
        </p:txBody>
      </p:sp>
    </p:spTree>
    <p:extLst>
      <p:ext uri="{BB962C8B-B14F-4D97-AF65-F5344CB8AC3E}">
        <p14:creationId xmlns:p14="http://schemas.microsoft.com/office/powerpoint/2010/main" val="4224528205"/>
      </p:ext>
    </p:extLst>
  </p:cSld>
  <p:clrMapOvr>
    <a:masterClrMapping/>
  </p:clrMapOvr>
</p:sld>
</file>

<file path=ppt/theme/theme1.xml><?xml version="1.0" encoding="utf-8"?>
<a:theme xmlns:a="http://schemas.openxmlformats.org/drawingml/2006/main" name="Retrospect">
  <a:themeElements>
    <a:clrScheme name="Custom 4">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0070C0"/>
      </a:hlink>
      <a:folHlink>
        <a:srgbClr val="0070C0"/>
      </a:folHlink>
    </a:clrScheme>
    <a:fontScheme name="Custom 1">
      <a:majorFont>
        <a:latin typeface="Arial"/>
        <a:ea typeface=""/>
        <a:cs typeface=""/>
      </a:majorFont>
      <a:minorFont>
        <a:latin typeface="Arial"/>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1_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Custom 1">
      <a:majorFont>
        <a:latin typeface="Arial"/>
        <a:ea typeface=""/>
        <a:cs typeface=""/>
      </a:majorFont>
      <a:minorFont>
        <a:latin typeface="Arial"/>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3.xml><?xml version="1.0" encoding="utf-8"?>
<a:theme xmlns:a="http://schemas.openxmlformats.org/drawingml/2006/main" name="2_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Custom 1">
      <a:majorFont>
        <a:latin typeface="Arial"/>
        <a:ea typeface=""/>
        <a:cs typeface=""/>
      </a:majorFont>
      <a:minorFont>
        <a:latin typeface="Arial"/>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TotalTime>
  <Words>7049</Words>
  <Application>Microsoft Office PowerPoint</Application>
  <PresentationFormat>Widescreen</PresentationFormat>
  <Paragraphs>752</Paragraphs>
  <Slides>94</Slides>
  <Notes>83</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94</vt:i4>
      </vt:variant>
    </vt:vector>
  </HeadingPairs>
  <TitlesOfParts>
    <vt:vector size="100" baseType="lpstr">
      <vt:lpstr>Arial</vt:lpstr>
      <vt:lpstr>Calibri</vt:lpstr>
      <vt:lpstr>Times New Roman</vt:lpstr>
      <vt:lpstr>Retrospect</vt:lpstr>
      <vt:lpstr>1_Retrospect</vt:lpstr>
      <vt:lpstr>2_Retrospect</vt:lpstr>
      <vt:lpstr>Welcome! We will start soon.</vt:lpstr>
      <vt:lpstr>Title II, Part A Supporting Effective Instruction</vt:lpstr>
      <vt:lpstr>Welcome and Housekeeping</vt:lpstr>
      <vt:lpstr>Check In</vt:lpstr>
      <vt:lpstr>Webpage Resources</vt:lpstr>
      <vt:lpstr>Federal Program Monitoring Box</vt:lpstr>
      <vt:lpstr>California Department of Education Monitoring Tool (1)</vt:lpstr>
      <vt:lpstr>California Department of Education Monitoring Tool (2)</vt:lpstr>
      <vt:lpstr>Instrument Details</vt:lpstr>
      <vt:lpstr>Frequency of Findings 2021–24</vt:lpstr>
      <vt:lpstr>Title II Purpose </vt:lpstr>
      <vt:lpstr>Supporting Effective Instruction 01: Consultation and Staff Development (1)</vt:lpstr>
      <vt:lpstr>Supporting Effective Instruction 01: Consultation and Staff Development (2)</vt:lpstr>
      <vt:lpstr>Supporting Effective Instruction 01: Consultation and Staff Development (3)</vt:lpstr>
      <vt:lpstr>Supporting Effective Instruction 01: Consultation and Staff Development (4)</vt:lpstr>
      <vt:lpstr>Educational Partner Evidence</vt:lpstr>
      <vt:lpstr>List of Educational Partners (1)</vt:lpstr>
      <vt:lpstr>List of Educational Partners (2)</vt:lpstr>
      <vt:lpstr>List of Educational Partners (3)</vt:lpstr>
      <vt:lpstr>Consultation Question (1)</vt:lpstr>
      <vt:lpstr>Consultation </vt:lpstr>
      <vt:lpstr>Data and Ongoing Consultation</vt:lpstr>
      <vt:lpstr>Supporting Effective Instruction 02: Comprehensive Support and Targeted Support Prioritization (1)</vt:lpstr>
      <vt:lpstr>Supporting Effective Instruction 02: Comprehensive Support and Targeted Support Prioritization (2)</vt:lpstr>
      <vt:lpstr>Local Control and Accountability Plan Federal Addendum – Title II (1)</vt:lpstr>
      <vt:lpstr>Local Control and Accountability Plan Federal Addendum - Title II (2)</vt:lpstr>
      <vt:lpstr>Supporting Effective Instruction 02: Comprehensive Support and Targeted Support Prioritization (3)</vt:lpstr>
      <vt:lpstr>Supporting Effective Instruction 03: Review and Revise Local Control and Accountability Plan Federal Addendum</vt:lpstr>
      <vt:lpstr>Review and Revise Local Control and  Accountability Plan Federal Addendum Evidence </vt:lpstr>
      <vt:lpstr>Supporting Effective Instruction 04:  Identify and Address Disparities (1)</vt:lpstr>
      <vt:lpstr>Supporting Effective Instruction 04:  Identify and Address Disparities (2)</vt:lpstr>
      <vt:lpstr>Supporting Effective Instruction 04: Identify and Address Disparities (3)</vt:lpstr>
      <vt:lpstr>Educator Equity Data Question (1)</vt:lpstr>
      <vt:lpstr>Example of Disparity</vt:lpstr>
      <vt:lpstr>Supporting Effective Instruction 04: Identify and Address Disparities (4)</vt:lpstr>
      <vt:lpstr>Educator Equity  Data Question (2)</vt:lpstr>
      <vt:lpstr>Supporting Effective Instruction 05: Alignment, Academic Standards, and Professional Development Coordination (1)</vt:lpstr>
      <vt:lpstr>Supporting Effective Instruction 05: Alignment, Academic Standards, and Professional Development Coordination (2)</vt:lpstr>
      <vt:lpstr>Supporting Effective Instruction 05: Alignment, Academic Standards, and Professional Development Coordination (3)</vt:lpstr>
      <vt:lpstr>Supporting Effective Instruction 05: Professional Development Planning Documents Example</vt:lpstr>
      <vt:lpstr>Supporting Effective Instruction 05: Professional Development Planning Example</vt:lpstr>
      <vt:lpstr>Supporting Effective Instruction 05: Professional Development Records Example (1)</vt:lpstr>
      <vt:lpstr>Supporting Effective Instruction 05: Professional Development Records Example (2)</vt:lpstr>
      <vt:lpstr>Supporting Effective Instruction 06: Use of Funds Supporting Effective Instruction 07: Supplement, Not Supplant</vt:lpstr>
      <vt:lpstr>Use of Funds Evidence (1)</vt:lpstr>
      <vt:lpstr>General Ledger Example</vt:lpstr>
      <vt:lpstr>Use of Funds Evidence (2)</vt:lpstr>
      <vt:lpstr>Invoices: Expenditure Sample Backup Documentation Example (1)</vt:lpstr>
      <vt:lpstr>Invoices: Expenditure Sample Backup Documentation Example (2)</vt:lpstr>
      <vt:lpstr>Submitting Backup Documentation in the California Department of Education Monitoring Toolbox</vt:lpstr>
      <vt:lpstr>California Department of Education Monitoring Toolbox Expenditure Sample Request Directions</vt:lpstr>
      <vt:lpstr>Reviewer Expenditure Sample in the California Department of Education Monitoring Toolbox</vt:lpstr>
      <vt:lpstr>Use of Funds Evidence (3)</vt:lpstr>
      <vt:lpstr>Position Control Report Example </vt:lpstr>
      <vt:lpstr>Supporting Effective Instruction 07: Supplement, Not Supplant</vt:lpstr>
      <vt:lpstr>Private School Consultation</vt:lpstr>
      <vt:lpstr>Supporting Effective Instruction 08 Evidence</vt:lpstr>
      <vt:lpstr>Supporting Effective Instruction 09: Certification and Licensure</vt:lpstr>
      <vt:lpstr>Staff Credentials Evidence</vt:lpstr>
      <vt:lpstr>Example list of Staff Credentials (1)</vt:lpstr>
      <vt:lpstr>Example list of Staff Credentials (2)</vt:lpstr>
      <vt:lpstr>Supporting Effective Instruction 09: Certification and Licensure (1) </vt:lpstr>
      <vt:lpstr>Supporting Effective Instruction 09: Certification and Licensure (2) </vt:lpstr>
      <vt:lpstr>Example of Paraprofessional List</vt:lpstr>
      <vt:lpstr>Supporting Effective Instruction 10: Professional Growth and Improvement Evidence</vt:lpstr>
      <vt:lpstr>Supporting Effective Instruction 11: Parents’ Right to Know Teacher Qualifications (1) </vt:lpstr>
      <vt:lpstr>Parents' Right to Request Teacher Qualifications Template (1)</vt:lpstr>
      <vt:lpstr>Parents' Right to Request Teacher Qualifications Template (2)</vt:lpstr>
      <vt:lpstr>Parents’ Right to Know Letter Template </vt:lpstr>
      <vt:lpstr>Supporting Effective Instruction 11: Parents’ Right to Know Teacher Qualifications (2) </vt:lpstr>
      <vt:lpstr>Four-Week Letter</vt:lpstr>
      <vt:lpstr>Four-Week Letter Evidence (1) </vt:lpstr>
      <vt:lpstr>Supporting Effective Instruction 11: Parents’ Right to Know Teacher Qualifications – Four-Week Letter</vt:lpstr>
      <vt:lpstr>Four-Week Letter Template</vt:lpstr>
      <vt:lpstr>Four-Week Letter Evidence (2) </vt:lpstr>
      <vt:lpstr>Four-Week Letter Best Practices</vt:lpstr>
      <vt:lpstr>Determination Chart Four-Week Letter (1)</vt:lpstr>
      <vt:lpstr>Determination Chart Four-Week Letter (2)</vt:lpstr>
      <vt:lpstr>Four-Week Letter Plan Example (1)</vt:lpstr>
      <vt:lpstr>Four-Week Letter Plan Example (2)</vt:lpstr>
      <vt:lpstr>Four-Week Letter Plan Example (3)</vt:lpstr>
      <vt:lpstr>Helpful Hints</vt:lpstr>
      <vt:lpstr>Reviewer Contact Information (1)</vt:lpstr>
      <vt:lpstr>Reviewer Contact Information (2)</vt:lpstr>
      <vt:lpstr>Reviewer Contact Information (3)</vt:lpstr>
      <vt:lpstr>Contact and Resources</vt:lpstr>
      <vt:lpstr>Appendix 1</vt:lpstr>
      <vt:lpstr>Appendix 2</vt:lpstr>
      <vt:lpstr>Appendix 3</vt:lpstr>
      <vt:lpstr>Appendix 4</vt:lpstr>
      <vt:lpstr>Appendix 5</vt:lpstr>
      <vt:lpstr>Appendix 6</vt:lpstr>
      <vt:lpstr>Appendix 7</vt:lpstr>
      <vt:lpstr>Appendix 8</vt:lpstr>
    </vt:vector>
  </TitlesOfParts>
  <Company>California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2024–25 SEI FPM Presentation - Title II (CA Dept of Education)</dc:title>
  <dc:subject>This presentation provides information for Federal Program Monitoring (FPM) of Supporting Effective Instruction (SEI) programs for the 2024–25 year.</dc:subject>
  <dc:creator/>
  <cp:lastModifiedBy>John Cooper</cp:lastModifiedBy>
  <cp:revision>7</cp:revision>
  <dcterms:created xsi:type="dcterms:W3CDTF">2024-08-07T16:21:09Z</dcterms:created>
  <dcterms:modified xsi:type="dcterms:W3CDTF">2024-08-13T16:30:07Z</dcterms:modified>
</cp:coreProperties>
</file>