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571" r:id="rId1"/>
  </p:sldMasterIdLst>
  <p:notesMasterIdLst>
    <p:notesMasterId r:id="rId83"/>
  </p:notesMasterIdLst>
  <p:handoutMasterIdLst>
    <p:handoutMasterId r:id="rId84"/>
  </p:handoutMasterIdLst>
  <p:sldIdLst>
    <p:sldId id="258" r:id="rId2"/>
    <p:sldId id="525" r:id="rId3"/>
    <p:sldId id="526" r:id="rId4"/>
    <p:sldId id="486" r:id="rId5"/>
    <p:sldId id="533" r:id="rId6"/>
    <p:sldId id="487" r:id="rId7"/>
    <p:sldId id="488" r:id="rId8"/>
    <p:sldId id="489" r:id="rId9"/>
    <p:sldId id="490" r:id="rId10"/>
    <p:sldId id="437" r:id="rId11"/>
    <p:sldId id="491" r:id="rId12"/>
    <p:sldId id="527" r:id="rId13"/>
    <p:sldId id="442" r:id="rId14"/>
    <p:sldId id="492" r:id="rId15"/>
    <p:sldId id="528" r:id="rId16"/>
    <p:sldId id="530" r:id="rId17"/>
    <p:sldId id="531" r:id="rId18"/>
    <p:sldId id="493" r:id="rId19"/>
    <p:sldId id="510" r:id="rId20"/>
    <p:sldId id="494" r:id="rId21"/>
    <p:sldId id="547" r:id="rId22"/>
    <p:sldId id="495" r:id="rId23"/>
    <p:sldId id="496" r:id="rId24"/>
    <p:sldId id="511" r:id="rId25"/>
    <p:sldId id="548" r:id="rId26"/>
    <p:sldId id="498" r:id="rId27"/>
    <p:sldId id="499" r:id="rId28"/>
    <p:sldId id="500" r:id="rId29"/>
    <p:sldId id="501" r:id="rId30"/>
    <p:sldId id="502" r:id="rId31"/>
    <p:sldId id="532" r:id="rId32"/>
    <p:sldId id="503" r:id="rId33"/>
    <p:sldId id="410" r:id="rId34"/>
    <p:sldId id="349" r:id="rId35"/>
    <p:sldId id="351" r:id="rId36"/>
    <p:sldId id="352" r:id="rId37"/>
    <p:sldId id="394" r:id="rId38"/>
    <p:sldId id="402" r:id="rId39"/>
    <p:sldId id="504" r:id="rId40"/>
    <p:sldId id="540" r:id="rId41"/>
    <p:sldId id="541" r:id="rId42"/>
    <p:sldId id="542" r:id="rId43"/>
    <p:sldId id="505" r:id="rId44"/>
    <p:sldId id="506" r:id="rId45"/>
    <p:sldId id="444" r:id="rId46"/>
    <p:sldId id="507" r:id="rId47"/>
    <p:sldId id="508" r:id="rId48"/>
    <p:sldId id="509" r:id="rId49"/>
    <p:sldId id="450" r:id="rId50"/>
    <p:sldId id="452" r:id="rId51"/>
    <p:sldId id="453" r:id="rId52"/>
    <p:sldId id="454" r:id="rId53"/>
    <p:sldId id="456" r:id="rId54"/>
    <p:sldId id="451" r:id="rId55"/>
    <p:sldId id="457" r:id="rId56"/>
    <p:sldId id="459" r:id="rId57"/>
    <p:sldId id="460" r:id="rId58"/>
    <p:sldId id="461" r:id="rId59"/>
    <p:sldId id="534" r:id="rId60"/>
    <p:sldId id="546" r:id="rId61"/>
    <p:sldId id="535" r:id="rId62"/>
    <p:sldId id="544" r:id="rId63"/>
    <p:sldId id="462" r:id="rId64"/>
    <p:sldId id="523" r:id="rId65"/>
    <p:sldId id="545" r:id="rId66"/>
    <p:sldId id="464" r:id="rId67"/>
    <p:sldId id="465" r:id="rId68"/>
    <p:sldId id="467" r:id="rId69"/>
    <p:sldId id="468" r:id="rId70"/>
    <p:sldId id="469" r:id="rId71"/>
    <p:sldId id="470" r:id="rId72"/>
    <p:sldId id="471" r:id="rId73"/>
    <p:sldId id="472" r:id="rId74"/>
    <p:sldId id="473" r:id="rId75"/>
    <p:sldId id="379" r:id="rId76"/>
    <p:sldId id="522" r:id="rId77"/>
    <p:sldId id="475" r:id="rId78"/>
    <p:sldId id="430" r:id="rId79"/>
    <p:sldId id="517" r:id="rId80"/>
    <p:sldId id="519" r:id="rId81"/>
    <p:sldId id="520" r:id="rId82"/>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5EB6"/>
    <a:srgbClr val="993300"/>
    <a:srgbClr val="CC9900"/>
    <a:srgbClr val="1E5E7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6180" autoAdjust="0"/>
  </p:normalViewPr>
  <p:slideViewPr>
    <p:cSldViewPr snapToGrid="0">
      <p:cViewPr>
        <p:scale>
          <a:sx n="100" d="100"/>
          <a:sy n="100" d="100"/>
        </p:scale>
        <p:origin x="1032" y="3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5797"/>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5797"/>
          </a:xfrm>
          <a:prstGeom prst="rect">
            <a:avLst/>
          </a:prstGeom>
        </p:spPr>
        <p:txBody>
          <a:bodyPr vert="horz" lIns="92885" tIns="46442" rIns="92885" bIns="46442" rtlCol="0"/>
          <a:lstStyle>
            <a:lvl1pPr algn="r">
              <a:defRPr sz="1200"/>
            </a:lvl1pPr>
          </a:lstStyle>
          <a:p>
            <a:fld id="{9266523C-5B6B-4917-ACBD-5B142FA87CB1}" type="datetimeFigureOut">
              <a:rPr lang="en-US" smtClean="0"/>
              <a:t>12/13/2023</a:t>
            </a:fld>
            <a:endParaRPr lang="en-US"/>
          </a:p>
        </p:txBody>
      </p:sp>
      <p:sp>
        <p:nvSpPr>
          <p:cNvPr id="4" name="Footer Placeholder 3"/>
          <p:cNvSpPr>
            <a:spLocks noGrp="1"/>
          </p:cNvSpPr>
          <p:nvPr>
            <p:ph type="ftr" sz="quarter" idx="2"/>
          </p:nvPr>
        </p:nvSpPr>
        <p:spPr>
          <a:xfrm>
            <a:off x="1" y="8817904"/>
            <a:ext cx="3026833" cy="465796"/>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17904"/>
            <a:ext cx="3026833" cy="465796"/>
          </a:xfrm>
          <a:prstGeom prst="rect">
            <a:avLst/>
          </a:prstGeom>
        </p:spPr>
        <p:txBody>
          <a:bodyPr vert="horz" lIns="92885" tIns="46442" rIns="92885" bIns="46442" rtlCol="0" anchor="b"/>
          <a:lstStyle>
            <a:lvl1pPr algn="r">
              <a:defRPr sz="1200"/>
            </a:lvl1pPr>
          </a:lstStyle>
          <a:p>
            <a:fld id="{286E483F-EE9B-47DE-BF88-0FBE1DB689F5}" type="slidenum">
              <a:rPr lang="en-US" smtClean="0"/>
              <a:t>‹#›</a:t>
            </a:fld>
            <a:endParaRPr lang="en-US"/>
          </a:p>
        </p:txBody>
      </p:sp>
    </p:spTree>
    <p:extLst>
      <p:ext uri="{BB962C8B-B14F-4D97-AF65-F5344CB8AC3E}">
        <p14:creationId xmlns:p14="http://schemas.microsoft.com/office/powerpoint/2010/main" val="3347129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363" cy="4657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1" y="0"/>
            <a:ext cx="3027363" cy="465775"/>
          </a:xfrm>
          <a:prstGeom prst="rect">
            <a:avLst/>
          </a:prstGeom>
        </p:spPr>
        <p:txBody>
          <a:bodyPr vert="horz" lIns="91440" tIns="45720" rIns="91440" bIns="45720" rtlCol="0"/>
          <a:lstStyle>
            <a:lvl1pPr algn="r">
              <a:defRPr sz="1200"/>
            </a:lvl1pPr>
          </a:lstStyle>
          <a:p>
            <a:fld id="{99859675-EE40-462A-A6A5-E6050D913DE3}" type="datetimeFigureOut">
              <a:rPr lang="en-US" smtClean="0"/>
              <a:t>12/13/2023</a:t>
            </a:fld>
            <a:endParaRPr lang="en-US"/>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8576"/>
            <a:ext cx="5588000" cy="3654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17926"/>
            <a:ext cx="3027363" cy="4657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1" y="8817926"/>
            <a:ext cx="3027363" cy="465774"/>
          </a:xfrm>
          <a:prstGeom prst="rect">
            <a:avLst/>
          </a:prstGeom>
        </p:spPr>
        <p:txBody>
          <a:bodyPr vert="horz" lIns="91440" tIns="45720" rIns="91440" bIns="45720" rtlCol="0" anchor="b"/>
          <a:lstStyle>
            <a:lvl1pPr algn="r">
              <a:defRPr sz="1200"/>
            </a:lvl1pPr>
          </a:lstStyle>
          <a:p>
            <a:fld id="{41449E48-5A11-4CFE-A81F-D1B082239866}" type="slidenum">
              <a:rPr lang="en-US" smtClean="0"/>
              <a:t>‹#›</a:t>
            </a:fld>
            <a:endParaRPr lang="en-US"/>
          </a:p>
        </p:txBody>
      </p:sp>
    </p:spTree>
    <p:extLst>
      <p:ext uri="{BB962C8B-B14F-4D97-AF65-F5344CB8AC3E}">
        <p14:creationId xmlns:p14="http://schemas.microsoft.com/office/powerpoint/2010/main" val="1222668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49E48-5A11-4CFE-A81F-D1B082239866}" type="slidenum">
              <a:rPr lang="en-US" smtClean="0"/>
              <a:t>1</a:t>
            </a:fld>
            <a:endParaRPr lang="en-US"/>
          </a:p>
        </p:txBody>
      </p:sp>
    </p:spTree>
    <p:extLst>
      <p:ext uri="{BB962C8B-B14F-4D97-AF65-F5344CB8AC3E}">
        <p14:creationId xmlns:p14="http://schemas.microsoft.com/office/powerpoint/2010/main" val="1453645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5047C503-8240-4E7A-ABDF-717A9468A071}"/>
              </a:ext>
            </a:extLst>
          </p:cNvPr>
          <p:cNvSpPr>
            <a:spLocks noGrp="1" noRot="1" noChangeAspect="1" noTextEdit="1"/>
          </p:cNvSpPr>
          <p:nvPr>
            <p:ph type="sldImg"/>
          </p:nvPr>
        </p:nvSpPr>
        <p:spPr>
          <a:xfrm>
            <a:off x="398463" y="696913"/>
            <a:ext cx="6188075" cy="3481387"/>
          </a:xfrm>
          <a:custGeom>
            <a:avLst/>
            <a:gdLst>
              <a:gd name="T0" fmla="*/ 0 w 120000"/>
              <a:gd name="T1" fmla="*/ 0 h 120000"/>
              <a:gd name="T2" fmla="*/ 319102268 w 120000"/>
              <a:gd name="T3" fmla="*/ 0 h 120000"/>
              <a:gd name="T4" fmla="*/ 319102268 w 120000"/>
              <a:gd name="T5" fmla="*/ 101000462 h 120000"/>
              <a:gd name="T6" fmla="*/ 0 w 120000"/>
              <a:gd name="T7" fmla="*/ 101000462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39939" name="Notes Placeholder 2">
            <a:extLst>
              <a:ext uri="{FF2B5EF4-FFF2-40B4-BE49-F238E27FC236}">
                <a16:creationId xmlns:a16="http://schemas.microsoft.com/office/drawing/2014/main" id="{0718087B-BFC3-4DA3-A1DE-7F3626157E10}"/>
              </a:ext>
            </a:extLst>
          </p:cNvPr>
          <p:cNvSpPr txBox="1">
            <a:spLocks noGrp="1" noChangeArrowheads="1"/>
          </p:cNvSpPr>
          <p:nvPr>
            <p:ph type="body" idx="1"/>
          </p:nvPr>
        </p:nvSpPr>
        <p:spPr/>
        <p:txBody>
          <a:bodyPr/>
          <a:lstStyle/>
          <a:p>
            <a:pPr marL="141288"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4209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5DD370CB-8227-401F-9B31-CCB2F72774A1}"/>
              </a:ext>
            </a:extLst>
          </p:cNvPr>
          <p:cNvSpPr>
            <a:spLocks noGrp="1" noRot="1" noChangeAspect="1" noTextEdit="1"/>
          </p:cNvSpPr>
          <p:nvPr>
            <p:ph type="sldImg"/>
          </p:nvPr>
        </p:nvSpPr>
        <p:spPr>
          <a:xfrm>
            <a:off x="398463" y="696913"/>
            <a:ext cx="6188075" cy="3481387"/>
          </a:xfrm>
          <a:custGeom>
            <a:avLst/>
            <a:gdLst>
              <a:gd name="T0" fmla="*/ 0 w 120000"/>
              <a:gd name="T1" fmla="*/ 0 h 120000"/>
              <a:gd name="T2" fmla="*/ 319102268 w 120000"/>
              <a:gd name="T3" fmla="*/ 0 h 120000"/>
              <a:gd name="T4" fmla="*/ 319102268 w 120000"/>
              <a:gd name="T5" fmla="*/ 101000462 h 120000"/>
              <a:gd name="T6" fmla="*/ 0 w 120000"/>
              <a:gd name="T7" fmla="*/ 101000462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41987" name="Notes Placeholder 2">
            <a:extLst>
              <a:ext uri="{FF2B5EF4-FFF2-40B4-BE49-F238E27FC236}">
                <a16:creationId xmlns:a16="http://schemas.microsoft.com/office/drawing/2014/main" id="{DA26DECF-76BB-48FE-9071-FE23652AE603}"/>
              </a:ext>
            </a:extLst>
          </p:cNvPr>
          <p:cNvSpPr txBox="1">
            <a:spLocks noGrp="1" noChangeArrowheads="1"/>
          </p:cNvSpPr>
          <p:nvPr>
            <p:ph type="body" idx="1"/>
          </p:nvPr>
        </p:nvSpPr>
        <p:spPr/>
        <p:txBody>
          <a:bodyPr/>
          <a:lstStyle/>
          <a:p>
            <a:pPr marL="141288" indent="0" eaLnBrk="1" hangingPunct="1">
              <a:buSzPts val="1400"/>
            </a:pPr>
            <a:endParaRPr lang="en-US"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9336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C9AF47F8-4F37-48F1-A878-151EB481EBBC}"/>
              </a:ext>
            </a:extLst>
          </p:cNvPr>
          <p:cNvSpPr>
            <a:spLocks noGrp="1" noRot="1" noChangeAspect="1" noTextEdit="1"/>
          </p:cNvSpPr>
          <p:nvPr>
            <p:ph type="sldImg"/>
          </p:nvPr>
        </p:nvSpPr>
        <p:spPr>
          <a:xfrm>
            <a:off x="398463" y="696913"/>
            <a:ext cx="6188075" cy="3481387"/>
          </a:xfrm>
          <a:custGeom>
            <a:avLst/>
            <a:gdLst>
              <a:gd name="T0" fmla="*/ 0 w 120000"/>
              <a:gd name="T1" fmla="*/ 0 h 120000"/>
              <a:gd name="T2" fmla="*/ 319102268 w 120000"/>
              <a:gd name="T3" fmla="*/ 0 h 120000"/>
              <a:gd name="T4" fmla="*/ 319102268 w 120000"/>
              <a:gd name="T5" fmla="*/ 101000462 h 120000"/>
              <a:gd name="T6" fmla="*/ 0 w 120000"/>
              <a:gd name="T7" fmla="*/ 101000462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44035" name="Notes Placeholder 2">
            <a:extLst>
              <a:ext uri="{FF2B5EF4-FFF2-40B4-BE49-F238E27FC236}">
                <a16:creationId xmlns:a16="http://schemas.microsoft.com/office/drawing/2014/main" id="{0541C69C-39BD-492A-9840-24B10AD10839}"/>
              </a:ext>
            </a:extLst>
          </p:cNvPr>
          <p:cNvSpPr txBox="1">
            <a:spLocks noGrp="1" noChangeArrowheads="1"/>
          </p:cNvSpPr>
          <p:nvPr>
            <p:ph type="body" idx="1"/>
          </p:nvPr>
        </p:nvSpPr>
        <p:spPr/>
        <p:txBody>
          <a:bodyPr/>
          <a:lstStyle/>
          <a:p>
            <a:pPr marL="141288" indent="0" eaLnBrk="1" hangingPunct="1">
              <a:buSzPts val="1400"/>
            </a:pPr>
            <a:endParaRPr lang="en-US"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269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1718488C-21E1-441E-A85B-5694CD17380D}"/>
              </a:ext>
            </a:extLst>
          </p:cNvPr>
          <p:cNvSpPr>
            <a:spLocks noGrp="1" noRot="1" noChangeAspect="1" noTextEdit="1"/>
          </p:cNvSpPr>
          <p:nvPr>
            <p:ph type="sldImg"/>
          </p:nvPr>
        </p:nvSpPr>
        <p:spPr>
          <a:ln>
            <a:headEnd/>
            <a:tailEnd/>
          </a:ln>
        </p:spPr>
      </p:sp>
      <p:sp>
        <p:nvSpPr>
          <p:cNvPr id="46083" name="Notes Placeholder 2">
            <a:extLst>
              <a:ext uri="{FF2B5EF4-FFF2-40B4-BE49-F238E27FC236}">
                <a16:creationId xmlns:a16="http://schemas.microsoft.com/office/drawing/2014/main" id="{F06A93D5-E55F-4E17-8E35-307645B630BE}"/>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009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DC67424-9C47-4E08-80C5-690D69F937E1}"/>
              </a:ext>
            </a:extLst>
          </p:cNvPr>
          <p:cNvSpPr>
            <a:spLocks noGrp="1" noRot="1" noChangeAspect="1" noTextEdit="1"/>
          </p:cNvSpPr>
          <p:nvPr>
            <p:ph type="sldImg"/>
          </p:nvPr>
        </p:nvSpPr>
        <p:spPr>
          <a:ln>
            <a:headEnd/>
            <a:tailEnd/>
          </a:ln>
        </p:spPr>
      </p:sp>
      <p:sp>
        <p:nvSpPr>
          <p:cNvPr id="48131" name="Notes Placeholder 2">
            <a:extLst>
              <a:ext uri="{FF2B5EF4-FFF2-40B4-BE49-F238E27FC236}">
                <a16:creationId xmlns:a16="http://schemas.microsoft.com/office/drawing/2014/main" id="{F8CB4351-CF94-48AA-9695-1593FA7DF89F}"/>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7568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58A2BCFC-60A1-4470-A3D0-0852DCBE89F6}"/>
              </a:ext>
            </a:extLst>
          </p:cNvPr>
          <p:cNvSpPr>
            <a:spLocks noGrp="1" noRot="1" noChangeAspect="1" noTextEdit="1"/>
          </p:cNvSpPr>
          <p:nvPr>
            <p:ph type="sldImg"/>
          </p:nvPr>
        </p:nvSpPr>
        <p:spPr>
          <a:ln>
            <a:headEnd/>
            <a:tailEnd/>
          </a:ln>
        </p:spPr>
      </p:sp>
      <p:sp>
        <p:nvSpPr>
          <p:cNvPr id="50179" name="Notes Placeholder 2">
            <a:extLst>
              <a:ext uri="{FF2B5EF4-FFF2-40B4-BE49-F238E27FC236}">
                <a16:creationId xmlns:a16="http://schemas.microsoft.com/office/drawing/2014/main" id="{C671BE79-210A-4659-922D-299AD4E6FDC2}"/>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187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75C760A-A7C9-410C-A05E-44688A8C2898}"/>
              </a:ext>
            </a:extLst>
          </p:cNvPr>
          <p:cNvSpPr>
            <a:spLocks noGrp="1" noRot="1" noChangeAspect="1" noTextEdit="1"/>
          </p:cNvSpPr>
          <p:nvPr>
            <p:ph type="sldImg"/>
          </p:nvPr>
        </p:nvSpPr>
        <p:spPr>
          <a:ln>
            <a:headEnd/>
            <a:tailEnd/>
          </a:ln>
        </p:spPr>
      </p:sp>
      <p:sp>
        <p:nvSpPr>
          <p:cNvPr id="52227" name="Notes Placeholder 2">
            <a:extLst>
              <a:ext uri="{FF2B5EF4-FFF2-40B4-BE49-F238E27FC236}">
                <a16:creationId xmlns:a16="http://schemas.microsoft.com/office/drawing/2014/main" id="{6733BDFD-EA78-4539-B0D5-B3A0833A4425}"/>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2987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19</a:t>
            </a:fld>
            <a:endParaRPr lang="en-US"/>
          </a:p>
        </p:txBody>
      </p:sp>
    </p:spTree>
    <p:extLst>
      <p:ext uri="{BB962C8B-B14F-4D97-AF65-F5344CB8AC3E}">
        <p14:creationId xmlns:p14="http://schemas.microsoft.com/office/powerpoint/2010/main" val="3107881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1449E48-5A11-4CFE-A81F-D1B082239866}" type="slidenum">
              <a:rPr lang="en-US" smtClean="0"/>
              <a:t>23</a:t>
            </a:fld>
            <a:endParaRPr lang="en-US"/>
          </a:p>
        </p:txBody>
      </p:sp>
    </p:spTree>
    <p:extLst>
      <p:ext uri="{BB962C8B-B14F-4D97-AF65-F5344CB8AC3E}">
        <p14:creationId xmlns:p14="http://schemas.microsoft.com/office/powerpoint/2010/main" val="1555413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24</a:t>
            </a:fld>
            <a:endParaRPr lang="en-US"/>
          </a:p>
        </p:txBody>
      </p:sp>
    </p:spTree>
    <p:extLst>
      <p:ext uri="{BB962C8B-B14F-4D97-AF65-F5344CB8AC3E}">
        <p14:creationId xmlns:p14="http://schemas.microsoft.com/office/powerpoint/2010/main" val="270810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9C62837-F20C-494F-BA97-7544652C513D}"/>
              </a:ext>
            </a:extLst>
          </p:cNvPr>
          <p:cNvSpPr>
            <a:spLocks noGrp="1" noRot="1" noChangeAspect="1" noTextEdit="1"/>
          </p:cNvSpPr>
          <p:nvPr>
            <p:ph type="sldImg"/>
          </p:nvPr>
        </p:nvSpPr>
        <p:spPr>
          <a:xfrm>
            <a:off x="398463" y="696913"/>
            <a:ext cx="6188075" cy="3481387"/>
          </a:xfrm>
          <a:custGeom>
            <a:avLst/>
            <a:gdLst>
              <a:gd name="T0" fmla="*/ 0 w 120000"/>
              <a:gd name="T1" fmla="*/ 0 h 120000"/>
              <a:gd name="T2" fmla="*/ 319102268 w 120000"/>
              <a:gd name="T3" fmla="*/ 0 h 120000"/>
              <a:gd name="T4" fmla="*/ 319102268 w 120000"/>
              <a:gd name="T5" fmla="*/ 101000462 h 120000"/>
              <a:gd name="T6" fmla="*/ 0 w 120000"/>
              <a:gd name="T7" fmla="*/ 101000462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22531" name="Notes Placeholder 2">
            <a:extLst>
              <a:ext uri="{FF2B5EF4-FFF2-40B4-BE49-F238E27FC236}">
                <a16:creationId xmlns:a16="http://schemas.microsoft.com/office/drawing/2014/main" id="{7C1ADD55-ECD6-4E94-A34F-D9B40952B0F3}"/>
              </a:ext>
            </a:extLst>
          </p:cNvPr>
          <p:cNvSpPr txBox="1">
            <a:spLocks noGrp="1" noChangeArrowheads="1"/>
          </p:cNvSpPr>
          <p:nvPr>
            <p:ph type="body" idx="1"/>
          </p:nvPr>
        </p:nvSpPr>
        <p:spPr/>
        <p:txBody>
          <a:bodyPr/>
          <a:lstStyle/>
          <a:p>
            <a:pPr marL="141288" indent="0" eaLnBrk="1" hangingPunct="1">
              <a:buSzPts val="1400"/>
            </a:pPr>
            <a:endParaRPr lang="en-US"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580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25</a:t>
            </a:fld>
            <a:endParaRPr lang="en-US"/>
          </a:p>
        </p:txBody>
      </p:sp>
    </p:spTree>
    <p:extLst>
      <p:ext uri="{BB962C8B-B14F-4D97-AF65-F5344CB8AC3E}">
        <p14:creationId xmlns:p14="http://schemas.microsoft.com/office/powerpoint/2010/main" val="1668008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F1CF9473-3D03-43BB-A243-A088BED4E95D}"/>
              </a:ext>
            </a:extLst>
          </p:cNvPr>
          <p:cNvSpPr>
            <a:spLocks noGrp="1" noRot="1" noChangeAspect="1" noTextEdit="1"/>
          </p:cNvSpPr>
          <p:nvPr>
            <p:ph type="sldImg"/>
          </p:nvPr>
        </p:nvSpPr>
        <p:spPr>
          <a:xfrm>
            <a:off x="398463" y="696913"/>
            <a:ext cx="6188075" cy="3481387"/>
          </a:xfrm>
          <a:custGeom>
            <a:avLst/>
            <a:gdLst>
              <a:gd name="T0" fmla="*/ 0 w 120000"/>
              <a:gd name="T1" fmla="*/ 0 h 120000"/>
              <a:gd name="T2" fmla="*/ 319102268 w 120000"/>
              <a:gd name="T3" fmla="*/ 0 h 120000"/>
              <a:gd name="T4" fmla="*/ 319102268 w 120000"/>
              <a:gd name="T5" fmla="*/ 101000462 h 120000"/>
              <a:gd name="T6" fmla="*/ 0 w 120000"/>
              <a:gd name="T7" fmla="*/ 101000462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62467" name="Notes Placeholder 2">
            <a:extLst>
              <a:ext uri="{FF2B5EF4-FFF2-40B4-BE49-F238E27FC236}">
                <a16:creationId xmlns:a16="http://schemas.microsoft.com/office/drawing/2014/main" id="{884C2A1B-71F8-4B90-9B8D-71428FF257F7}"/>
              </a:ext>
            </a:extLst>
          </p:cNvPr>
          <p:cNvSpPr txBox="1">
            <a:spLocks noGrp="1" noChangeArrowheads="1"/>
          </p:cNvSpPr>
          <p:nvPr>
            <p:ph type="body" idx="1"/>
          </p:nvPr>
        </p:nvSpPr>
        <p:spPr/>
        <p:txBody>
          <a:bodyPr/>
          <a:lstStyle/>
          <a:p>
            <a:pPr marL="141288"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6114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F7E8DA37-AA33-4D50-8A84-3B9C5FE4CC08}"/>
              </a:ext>
            </a:extLst>
          </p:cNvPr>
          <p:cNvSpPr>
            <a:spLocks noGrp="1" noRot="1" noChangeAspect="1" noTextEdit="1"/>
          </p:cNvSpPr>
          <p:nvPr>
            <p:ph type="sldImg"/>
          </p:nvPr>
        </p:nvSpPr>
        <p:spPr>
          <a:xfrm>
            <a:off x="398463" y="696913"/>
            <a:ext cx="6188075" cy="3481387"/>
          </a:xfrm>
          <a:custGeom>
            <a:avLst/>
            <a:gdLst>
              <a:gd name="T0" fmla="*/ 0 w 120000"/>
              <a:gd name="T1" fmla="*/ 0 h 120000"/>
              <a:gd name="T2" fmla="*/ 319102268 w 120000"/>
              <a:gd name="T3" fmla="*/ 0 h 120000"/>
              <a:gd name="T4" fmla="*/ 319102268 w 120000"/>
              <a:gd name="T5" fmla="*/ 101000462 h 120000"/>
              <a:gd name="T6" fmla="*/ 0 w 120000"/>
              <a:gd name="T7" fmla="*/ 101000462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64515" name="Notes Placeholder 2">
            <a:extLst>
              <a:ext uri="{FF2B5EF4-FFF2-40B4-BE49-F238E27FC236}">
                <a16:creationId xmlns:a16="http://schemas.microsoft.com/office/drawing/2014/main" id="{4A935C41-B705-4CF8-BF52-88E8DA7C5DE2}"/>
              </a:ext>
            </a:extLst>
          </p:cNvPr>
          <p:cNvSpPr txBox="1">
            <a:spLocks noGrp="1" noChangeArrowheads="1"/>
          </p:cNvSpPr>
          <p:nvPr>
            <p:ph type="body" idx="1"/>
          </p:nvPr>
        </p:nvSpPr>
        <p:spPr/>
        <p:txBody>
          <a:bodyPr/>
          <a:lstStyle/>
          <a:p>
            <a:pPr marL="141288"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2198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F7DFFAEB-36C2-42AB-BDBB-5D396A9ACE5A}"/>
              </a:ext>
            </a:extLst>
          </p:cNvPr>
          <p:cNvSpPr>
            <a:spLocks noGrp="1" noRot="1" noChangeAspect="1" noTextEdit="1"/>
          </p:cNvSpPr>
          <p:nvPr>
            <p:ph type="sldImg"/>
          </p:nvPr>
        </p:nvSpPr>
        <p:spPr>
          <a:ln>
            <a:headEnd/>
            <a:tailEnd/>
          </a:ln>
        </p:spPr>
      </p:sp>
      <p:sp>
        <p:nvSpPr>
          <p:cNvPr id="66563" name="Notes Placeholder 2">
            <a:extLst>
              <a:ext uri="{FF2B5EF4-FFF2-40B4-BE49-F238E27FC236}">
                <a16:creationId xmlns:a16="http://schemas.microsoft.com/office/drawing/2014/main" id="{6008F41B-A8B7-4C87-B98C-9627C248DFF4}"/>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2369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E348953E-CB1C-4B0C-A544-23085E1E3512}"/>
              </a:ext>
            </a:extLst>
          </p:cNvPr>
          <p:cNvSpPr>
            <a:spLocks noGrp="1" noRot="1" noChangeAspect="1" noTextEdit="1"/>
          </p:cNvSpPr>
          <p:nvPr>
            <p:ph type="sldImg"/>
          </p:nvPr>
        </p:nvSpPr>
        <p:spPr>
          <a:ln>
            <a:headEnd/>
            <a:tailEnd/>
          </a:ln>
        </p:spPr>
      </p:sp>
      <p:sp>
        <p:nvSpPr>
          <p:cNvPr id="68611" name="Notes Placeholder 2">
            <a:extLst>
              <a:ext uri="{FF2B5EF4-FFF2-40B4-BE49-F238E27FC236}">
                <a16:creationId xmlns:a16="http://schemas.microsoft.com/office/drawing/2014/main" id="{CCD0DAE8-8865-453E-A0B3-EFCDB5B7C4BC}"/>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3137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75A3ED67-39B1-4863-A37D-7FC8C8DFA6BF}"/>
              </a:ext>
            </a:extLst>
          </p:cNvPr>
          <p:cNvSpPr>
            <a:spLocks noGrp="1" noRot="1" noChangeAspect="1" noTextEdit="1"/>
          </p:cNvSpPr>
          <p:nvPr>
            <p:ph type="sldImg"/>
          </p:nvPr>
        </p:nvSpPr>
        <p:spPr>
          <a:ln>
            <a:headEnd/>
            <a:tailEnd/>
          </a:ln>
        </p:spPr>
      </p:sp>
      <p:sp>
        <p:nvSpPr>
          <p:cNvPr id="70659" name="Notes Placeholder 2">
            <a:extLst>
              <a:ext uri="{FF2B5EF4-FFF2-40B4-BE49-F238E27FC236}">
                <a16:creationId xmlns:a16="http://schemas.microsoft.com/office/drawing/2014/main" id="{B589ECA4-D944-4A7C-A80B-8E1DBCBA4177}"/>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6342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DF4C9590-0132-471A-A8AA-18B638F50F56}"/>
              </a:ext>
            </a:extLst>
          </p:cNvPr>
          <p:cNvSpPr>
            <a:spLocks noGrp="1" noRot="1" noChangeAspect="1" noTextEdit="1"/>
          </p:cNvSpPr>
          <p:nvPr>
            <p:ph type="sldImg"/>
          </p:nvPr>
        </p:nvSpPr>
        <p:spPr>
          <a:ln>
            <a:headEnd/>
            <a:tailEnd/>
          </a:ln>
        </p:spPr>
      </p:sp>
      <p:sp>
        <p:nvSpPr>
          <p:cNvPr id="73731" name="Notes Placeholder 2">
            <a:extLst>
              <a:ext uri="{FF2B5EF4-FFF2-40B4-BE49-F238E27FC236}">
                <a16:creationId xmlns:a16="http://schemas.microsoft.com/office/drawing/2014/main" id="{5FFDA36D-61D3-459B-97CB-86E69F618D09}"/>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941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EFB1EEC5-78DC-4B1D-B20B-67C52DA79826}"/>
              </a:ext>
            </a:extLst>
          </p:cNvPr>
          <p:cNvSpPr>
            <a:spLocks noGrp="1" noRot="1" noChangeAspect="1" noTextEdit="1"/>
          </p:cNvSpPr>
          <p:nvPr>
            <p:ph type="sldImg"/>
          </p:nvPr>
        </p:nvSpPr>
        <p:spPr>
          <a:ln>
            <a:headEnd/>
            <a:tailEnd/>
          </a:ln>
        </p:spPr>
      </p:sp>
      <p:sp>
        <p:nvSpPr>
          <p:cNvPr id="75779" name="Notes Placeholder 2">
            <a:extLst>
              <a:ext uri="{FF2B5EF4-FFF2-40B4-BE49-F238E27FC236}">
                <a16:creationId xmlns:a16="http://schemas.microsoft.com/office/drawing/2014/main" id="{68CD623D-E46A-4C63-95D6-7B52F21D14AD}"/>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3599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2A8EC5EB-FC80-4117-AAAD-9345F5DDDC16}"/>
              </a:ext>
            </a:extLst>
          </p:cNvPr>
          <p:cNvSpPr>
            <a:spLocks noGrp="1" noRot="1" noChangeAspect="1" noTextEdit="1"/>
          </p:cNvSpPr>
          <p:nvPr>
            <p:ph type="sldImg"/>
          </p:nvPr>
        </p:nvSpPr>
        <p:spPr>
          <a:ln>
            <a:headEnd/>
            <a:tailEnd/>
          </a:ln>
        </p:spPr>
      </p:sp>
      <p:sp>
        <p:nvSpPr>
          <p:cNvPr id="77827" name="Notes Placeholder 2">
            <a:extLst>
              <a:ext uri="{FF2B5EF4-FFF2-40B4-BE49-F238E27FC236}">
                <a16:creationId xmlns:a16="http://schemas.microsoft.com/office/drawing/2014/main" id="{7D099ACB-ABCD-42E1-98EB-61E0B76CD34B}"/>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722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43BE5AFB-949B-47D5-A5F3-A98F93768295}"/>
              </a:ext>
            </a:extLst>
          </p:cNvPr>
          <p:cNvSpPr>
            <a:spLocks noGrp="1" noRot="1" noChangeAspect="1" noTextEdit="1"/>
          </p:cNvSpPr>
          <p:nvPr>
            <p:ph type="sldImg"/>
          </p:nvPr>
        </p:nvSpPr>
        <p:spPr>
          <a:ln>
            <a:headEnd/>
            <a:tailEnd/>
          </a:ln>
        </p:spPr>
      </p:sp>
      <p:sp>
        <p:nvSpPr>
          <p:cNvPr id="79875" name="Notes Placeholder 2">
            <a:extLst>
              <a:ext uri="{FF2B5EF4-FFF2-40B4-BE49-F238E27FC236}">
                <a16:creationId xmlns:a16="http://schemas.microsoft.com/office/drawing/2014/main" id="{88D1E13E-A771-4666-BBDD-0998AE70F1F6}"/>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0355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BFB6FD5-7067-46F9-BE0B-D7157A618951}"/>
              </a:ext>
            </a:extLst>
          </p:cNvPr>
          <p:cNvSpPr>
            <a:spLocks noGrp="1" noRot="1" noChangeAspect="1" noTextEdit="1"/>
          </p:cNvSpPr>
          <p:nvPr>
            <p:ph type="sldImg"/>
          </p:nvPr>
        </p:nvSpPr>
        <p:spPr>
          <a:xfrm>
            <a:off x="398463" y="696913"/>
            <a:ext cx="6188075" cy="3481387"/>
          </a:xfrm>
          <a:custGeom>
            <a:avLst/>
            <a:gdLst>
              <a:gd name="T0" fmla="*/ 0 w 120000"/>
              <a:gd name="T1" fmla="*/ 0 h 120000"/>
              <a:gd name="T2" fmla="*/ 319102268 w 120000"/>
              <a:gd name="T3" fmla="*/ 0 h 120000"/>
              <a:gd name="T4" fmla="*/ 319102268 w 120000"/>
              <a:gd name="T5" fmla="*/ 101000462 h 120000"/>
              <a:gd name="T6" fmla="*/ 0 w 120000"/>
              <a:gd name="T7" fmla="*/ 101000462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24579" name="Notes Placeholder 2">
            <a:extLst>
              <a:ext uri="{FF2B5EF4-FFF2-40B4-BE49-F238E27FC236}">
                <a16:creationId xmlns:a16="http://schemas.microsoft.com/office/drawing/2014/main" id="{B952C2BC-B01F-4162-8621-81A0E2F498FB}"/>
              </a:ext>
            </a:extLst>
          </p:cNvPr>
          <p:cNvSpPr txBox="1">
            <a:spLocks noGrp="1" noChangeArrowheads="1"/>
          </p:cNvSpPr>
          <p:nvPr>
            <p:ph type="body" idx="1"/>
          </p:nvPr>
        </p:nvSpPr>
        <p:spPr/>
        <p:txBody>
          <a:bodyPr/>
          <a:lstStyle/>
          <a:p>
            <a:pPr marL="141288" indent="0" eaLnBrk="1" hangingPunct="1">
              <a:buSzPts val="1400"/>
            </a:pPr>
            <a:endParaRPr lang="en-US"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5625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C06848CE-6102-4C22-A875-BE8944BBC045}"/>
              </a:ext>
            </a:extLst>
          </p:cNvPr>
          <p:cNvSpPr>
            <a:spLocks noGrp="1" noRot="1" noChangeAspect="1" noTextEdit="1"/>
          </p:cNvSpPr>
          <p:nvPr>
            <p:ph type="sldImg"/>
          </p:nvPr>
        </p:nvSpPr>
        <p:spPr>
          <a:ln>
            <a:headEnd/>
            <a:tailEnd/>
          </a:ln>
        </p:spPr>
      </p:sp>
      <p:sp>
        <p:nvSpPr>
          <p:cNvPr id="81923" name="Notes Placeholder 2">
            <a:extLst>
              <a:ext uri="{FF2B5EF4-FFF2-40B4-BE49-F238E27FC236}">
                <a16:creationId xmlns:a16="http://schemas.microsoft.com/office/drawing/2014/main" id="{7218D1F6-BF67-4572-86FD-25BC504CE5C6}"/>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95931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427C98C0-0D62-485B-A0EA-18C779CB7479}"/>
              </a:ext>
            </a:extLst>
          </p:cNvPr>
          <p:cNvSpPr>
            <a:spLocks noGrp="1" noRot="1" noChangeAspect="1" noTextEdit="1"/>
          </p:cNvSpPr>
          <p:nvPr>
            <p:ph type="sldImg"/>
          </p:nvPr>
        </p:nvSpPr>
        <p:spPr>
          <a:xfrm>
            <a:off x="398463" y="696913"/>
            <a:ext cx="6188075" cy="3481387"/>
          </a:xfrm>
          <a:custGeom>
            <a:avLst/>
            <a:gdLst>
              <a:gd name="T0" fmla="*/ 0 w 120000"/>
              <a:gd name="T1" fmla="*/ 0 h 120000"/>
              <a:gd name="T2" fmla="*/ 319102268 w 120000"/>
              <a:gd name="T3" fmla="*/ 0 h 120000"/>
              <a:gd name="T4" fmla="*/ 319102268 w 120000"/>
              <a:gd name="T5" fmla="*/ 101000462 h 120000"/>
              <a:gd name="T6" fmla="*/ 0 w 120000"/>
              <a:gd name="T7" fmla="*/ 101000462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84995" name="Notes Placeholder 2">
            <a:extLst>
              <a:ext uri="{FF2B5EF4-FFF2-40B4-BE49-F238E27FC236}">
                <a16:creationId xmlns:a16="http://schemas.microsoft.com/office/drawing/2014/main" id="{1C1011FA-8539-4E38-9B6E-A3A5DDA86D0F}"/>
              </a:ext>
            </a:extLst>
          </p:cNvPr>
          <p:cNvSpPr txBox="1">
            <a:spLocks noGrp="1" noChangeArrowheads="1"/>
          </p:cNvSpPr>
          <p:nvPr>
            <p:ph type="body" idx="1"/>
          </p:nvPr>
        </p:nvSpPr>
        <p:spPr/>
        <p:txBody>
          <a:bodyPr/>
          <a:lstStyle/>
          <a:p>
            <a:pPr marL="141288"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544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2D9E2AAC-C9D1-491A-99B8-D5DE871C8677}"/>
              </a:ext>
            </a:extLst>
          </p:cNvPr>
          <p:cNvSpPr>
            <a:spLocks noGrp="1" noRot="1" noChangeAspect="1" noTextEdit="1"/>
          </p:cNvSpPr>
          <p:nvPr>
            <p:ph type="sldImg"/>
          </p:nvPr>
        </p:nvSpPr>
        <p:spPr>
          <a:xfrm>
            <a:off x="398463" y="696913"/>
            <a:ext cx="6188075" cy="3481387"/>
          </a:xfrm>
          <a:custGeom>
            <a:avLst/>
            <a:gdLst>
              <a:gd name="T0" fmla="*/ 0 w 120000"/>
              <a:gd name="T1" fmla="*/ 0 h 120000"/>
              <a:gd name="T2" fmla="*/ 319102268 w 120000"/>
              <a:gd name="T3" fmla="*/ 0 h 120000"/>
              <a:gd name="T4" fmla="*/ 319102268 w 120000"/>
              <a:gd name="T5" fmla="*/ 101000462 h 120000"/>
              <a:gd name="T6" fmla="*/ 0 w 120000"/>
              <a:gd name="T7" fmla="*/ 101000462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87043" name="Notes Placeholder 2">
            <a:extLst>
              <a:ext uri="{FF2B5EF4-FFF2-40B4-BE49-F238E27FC236}">
                <a16:creationId xmlns:a16="http://schemas.microsoft.com/office/drawing/2014/main" id="{093E7D4A-CB38-4376-91CC-6B35E2FB6AEA}"/>
              </a:ext>
            </a:extLst>
          </p:cNvPr>
          <p:cNvSpPr txBox="1">
            <a:spLocks noGrp="1" noChangeArrowheads="1"/>
          </p:cNvSpPr>
          <p:nvPr>
            <p:ph type="body" idx="1"/>
          </p:nvPr>
        </p:nvSpPr>
        <p:spPr/>
        <p:txBody>
          <a:bodyPr/>
          <a:lstStyle/>
          <a:p>
            <a:pPr marL="141288"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6687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264E73D0-35C0-40F2-BC11-2F2269440007}"/>
              </a:ext>
            </a:extLst>
          </p:cNvPr>
          <p:cNvSpPr>
            <a:spLocks noGrp="1" noRot="1" noChangeAspect="1" noTextEdit="1"/>
          </p:cNvSpPr>
          <p:nvPr>
            <p:ph type="sldImg"/>
          </p:nvPr>
        </p:nvSpPr>
        <p:spPr>
          <a:xfrm>
            <a:off x="398463" y="696913"/>
            <a:ext cx="6188075" cy="3481387"/>
          </a:xfrm>
          <a:custGeom>
            <a:avLst/>
            <a:gdLst>
              <a:gd name="T0" fmla="*/ 0 w 120000"/>
              <a:gd name="T1" fmla="*/ 0 h 120000"/>
              <a:gd name="T2" fmla="*/ 319102268 w 120000"/>
              <a:gd name="T3" fmla="*/ 0 h 120000"/>
              <a:gd name="T4" fmla="*/ 319102268 w 120000"/>
              <a:gd name="T5" fmla="*/ 101000462 h 120000"/>
              <a:gd name="T6" fmla="*/ 0 w 120000"/>
              <a:gd name="T7" fmla="*/ 101000462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89091" name="Notes Placeholder 2">
            <a:extLst>
              <a:ext uri="{FF2B5EF4-FFF2-40B4-BE49-F238E27FC236}">
                <a16:creationId xmlns:a16="http://schemas.microsoft.com/office/drawing/2014/main" id="{E4B01082-728A-4C21-9762-F452234FE996}"/>
              </a:ext>
            </a:extLst>
          </p:cNvPr>
          <p:cNvSpPr txBox="1">
            <a:spLocks noGrp="1" noChangeArrowheads="1"/>
          </p:cNvSpPr>
          <p:nvPr>
            <p:ph type="body" idx="1"/>
          </p:nvPr>
        </p:nvSpPr>
        <p:spPr/>
        <p:txBody>
          <a:bodyPr/>
          <a:lstStyle/>
          <a:p>
            <a:pPr marL="141288"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0687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42EF7DA9-FFD0-4E93-84F8-0FEDCA3E72CF}"/>
              </a:ext>
            </a:extLst>
          </p:cNvPr>
          <p:cNvSpPr>
            <a:spLocks noGrp="1" noRot="1" noChangeAspect="1" noTextEdit="1"/>
          </p:cNvSpPr>
          <p:nvPr>
            <p:ph type="sldImg"/>
          </p:nvPr>
        </p:nvSpPr>
        <p:spPr>
          <a:xfrm>
            <a:off x="398463" y="696913"/>
            <a:ext cx="6188075" cy="3481387"/>
          </a:xfrm>
          <a:custGeom>
            <a:avLst/>
            <a:gdLst>
              <a:gd name="T0" fmla="*/ 0 w 120000"/>
              <a:gd name="T1" fmla="*/ 0 h 120000"/>
              <a:gd name="T2" fmla="*/ 319102268 w 120000"/>
              <a:gd name="T3" fmla="*/ 0 h 120000"/>
              <a:gd name="T4" fmla="*/ 319102268 w 120000"/>
              <a:gd name="T5" fmla="*/ 101000462 h 120000"/>
              <a:gd name="T6" fmla="*/ 0 w 120000"/>
              <a:gd name="T7" fmla="*/ 101000462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91139" name="Notes Placeholder 2">
            <a:extLst>
              <a:ext uri="{FF2B5EF4-FFF2-40B4-BE49-F238E27FC236}">
                <a16:creationId xmlns:a16="http://schemas.microsoft.com/office/drawing/2014/main" id="{3F0101CC-DB7E-4AC2-9DE8-6E1D0165BE96}"/>
              </a:ext>
            </a:extLst>
          </p:cNvPr>
          <p:cNvSpPr txBox="1">
            <a:spLocks noGrp="1" noChangeArrowheads="1"/>
          </p:cNvSpPr>
          <p:nvPr>
            <p:ph type="body" idx="1"/>
          </p:nvPr>
        </p:nvSpPr>
        <p:spPr/>
        <p:txBody>
          <a:bodyPr/>
          <a:lstStyle/>
          <a:p>
            <a:pPr marL="141288"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52846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BD2CAB19-27FD-4FC5-94E7-7C1437F63195}"/>
              </a:ext>
            </a:extLst>
          </p:cNvPr>
          <p:cNvSpPr>
            <a:spLocks noGrp="1" noRot="1" noChangeAspect="1" noTextEdit="1"/>
          </p:cNvSpPr>
          <p:nvPr>
            <p:ph type="sldImg"/>
          </p:nvPr>
        </p:nvSpPr>
        <p:spPr>
          <a:xfrm>
            <a:off x="398463" y="696913"/>
            <a:ext cx="6188075" cy="3481387"/>
          </a:xfrm>
          <a:custGeom>
            <a:avLst/>
            <a:gdLst>
              <a:gd name="T0" fmla="*/ 0 w 120000"/>
              <a:gd name="T1" fmla="*/ 0 h 120000"/>
              <a:gd name="T2" fmla="*/ 319102268 w 120000"/>
              <a:gd name="T3" fmla="*/ 0 h 120000"/>
              <a:gd name="T4" fmla="*/ 319102268 w 120000"/>
              <a:gd name="T5" fmla="*/ 101000462 h 120000"/>
              <a:gd name="T6" fmla="*/ 0 w 120000"/>
              <a:gd name="T7" fmla="*/ 101000462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93187" name="Notes Placeholder 2">
            <a:extLst>
              <a:ext uri="{FF2B5EF4-FFF2-40B4-BE49-F238E27FC236}">
                <a16:creationId xmlns:a16="http://schemas.microsoft.com/office/drawing/2014/main" id="{18F12447-0642-4596-8F00-EF9CB1D1E0C8}"/>
              </a:ext>
            </a:extLst>
          </p:cNvPr>
          <p:cNvSpPr txBox="1">
            <a:spLocks noGrp="1" noChangeArrowheads="1"/>
          </p:cNvSpPr>
          <p:nvPr>
            <p:ph type="body" idx="1"/>
          </p:nvPr>
        </p:nvSpPr>
        <p:spPr/>
        <p:txBody>
          <a:bodyPr/>
          <a:lstStyle/>
          <a:p>
            <a:pPr marL="141288"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9464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8E1B33CF-17DD-40F7-8BC1-A78760567906}"/>
              </a:ext>
            </a:extLst>
          </p:cNvPr>
          <p:cNvSpPr>
            <a:spLocks noGrp="1" noRot="1" noChangeAspect="1" noTextEdit="1"/>
          </p:cNvSpPr>
          <p:nvPr>
            <p:ph type="sldImg"/>
          </p:nvPr>
        </p:nvSpPr>
        <p:spPr>
          <a:xfrm>
            <a:off x="398463" y="696913"/>
            <a:ext cx="6188075" cy="3481387"/>
          </a:xfrm>
          <a:custGeom>
            <a:avLst/>
            <a:gdLst>
              <a:gd name="T0" fmla="*/ 0 w 120000"/>
              <a:gd name="T1" fmla="*/ 0 h 120000"/>
              <a:gd name="T2" fmla="*/ 319102268 w 120000"/>
              <a:gd name="T3" fmla="*/ 0 h 120000"/>
              <a:gd name="T4" fmla="*/ 319102268 w 120000"/>
              <a:gd name="T5" fmla="*/ 101000462 h 120000"/>
              <a:gd name="T6" fmla="*/ 0 w 120000"/>
              <a:gd name="T7" fmla="*/ 101000462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95235" name="Notes Placeholder 2">
            <a:extLst>
              <a:ext uri="{FF2B5EF4-FFF2-40B4-BE49-F238E27FC236}">
                <a16:creationId xmlns:a16="http://schemas.microsoft.com/office/drawing/2014/main" id="{D2F5139B-AF57-45C4-8B11-D21562CDBE4F}"/>
              </a:ext>
            </a:extLst>
          </p:cNvPr>
          <p:cNvSpPr txBox="1">
            <a:spLocks noGrp="1" noChangeArrowheads="1"/>
          </p:cNvSpPr>
          <p:nvPr>
            <p:ph type="body" idx="1"/>
          </p:nvPr>
        </p:nvSpPr>
        <p:spPr/>
        <p:txBody>
          <a:bodyPr/>
          <a:lstStyle/>
          <a:p>
            <a:pPr marL="141288"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9745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8B820CCE-B769-49BC-9886-5A1B653D8A5F}"/>
              </a:ext>
            </a:extLst>
          </p:cNvPr>
          <p:cNvSpPr>
            <a:spLocks noGrp="1" noRot="1" noChangeAspect="1" noTextEdit="1"/>
          </p:cNvSpPr>
          <p:nvPr>
            <p:ph type="sldImg"/>
          </p:nvPr>
        </p:nvSpPr>
        <p:spPr>
          <a:xfrm>
            <a:off x="398463" y="696913"/>
            <a:ext cx="6188075" cy="3481387"/>
          </a:xfrm>
          <a:custGeom>
            <a:avLst/>
            <a:gdLst>
              <a:gd name="T0" fmla="*/ 0 w 120000"/>
              <a:gd name="T1" fmla="*/ 0 h 120000"/>
              <a:gd name="T2" fmla="*/ 319102268 w 120000"/>
              <a:gd name="T3" fmla="*/ 0 h 120000"/>
              <a:gd name="T4" fmla="*/ 319102268 w 120000"/>
              <a:gd name="T5" fmla="*/ 101000462 h 120000"/>
              <a:gd name="T6" fmla="*/ 0 w 120000"/>
              <a:gd name="T7" fmla="*/ 101000462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97283" name="Notes Placeholder 2">
            <a:extLst>
              <a:ext uri="{FF2B5EF4-FFF2-40B4-BE49-F238E27FC236}">
                <a16:creationId xmlns:a16="http://schemas.microsoft.com/office/drawing/2014/main" id="{1857B241-FE0B-4244-A345-5DC0642B2DDD}"/>
              </a:ext>
            </a:extLst>
          </p:cNvPr>
          <p:cNvSpPr txBox="1">
            <a:spLocks noGrp="1" noChangeArrowheads="1"/>
          </p:cNvSpPr>
          <p:nvPr>
            <p:ph type="body" idx="1"/>
          </p:nvPr>
        </p:nvSpPr>
        <p:spPr/>
        <p:txBody>
          <a:bodyPr/>
          <a:lstStyle/>
          <a:p>
            <a:pPr marL="141288"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03963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11494A25-4879-470B-81F3-3DC6821FEF7D}"/>
              </a:ext>
            </a:extLst>
          </p:cNvPr>
          <p:cNvSpPr>
            <a:spLocks noGrp="1" noRot="1" noChangeAspect="1" noTextEdit="1"/>
          </p:cNvSpPr>
          <p:nvPr>
            <p:ph type="sldImg"/>
          </p:nvPr>
        </p:nvSpPr>
        <p:spPr>
          <a:ln>
            <a:headEnd/>
            <a:tailEnd/>
          </a:ln>
        </p:spPr>
      </p:sp>
      <p:sp>
        <p:nvSpPr>
          <p:cNvPr id="101379" name="Notes Placeholder 2">
            <a:extLst>
              <a:ext uri="{FF2B5EF4-FFF2-40B4-BE49-F238E27FC236}">
                <a16:creationId xmlns:a16="http://schemas.microsoft.com/office/drawing/2014/main" id="{4B8C352F-3ACE-4891-B530-C9DE18AC4ACD}"/>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034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01479148-F618-4411-93E1-85AD62E32E09}"/>
              </a:ext>
            </a:extLst>
          </p:cNvPr>
          <p:cNvSpPr>
            <a:spLocks noGrp="1" noRot="1" noChangeAspect="1" noTextEdit="1"/>
          </p:cNvSpPr>
          <p:nvPr>
            <p:ph type="sldImg"/>
          </p:nvPr>
        </p:nvSpPr>
        <p:spPr>
          <a:ln>
            <a:headEnd/>
            <a:tailEnd/>
          </a:ln>
        </p:spPr>
      </p:sp>
      <p:sp>
        <p:nvSpPr>
          <p:cNvPr id="105475" name="Notes Placeholder 2">
            <a:extLst>
              <a:ext uri="{FF2B5EF4-FFF2-40B4-BE49-F238E27FC236}">
                <a16:creationId xmlns:a16="http://schemas.microsoft.com/office/drawing/2014/main" id="{6B422EEF-FFB4-4A01-8FE6-AA6275F2BB88}"/>
              </a:ext>
            </a:extLst>
          </p:cNvPr>
          <p:cNvSpPr txBox="1">
            <a:spLocks noGrp="1" noChangeArrowheads="1"/>
          </p:cNvSpPr>
          <p:nvPr>
            <p:ph type="body" idx="1"/>
          </p:nvPr>
        </p:nvSpPr>
        <p:spPr/>
        <p:txBody>
          <a:bodyPr/>
          <a:lstStyle/>
          <a:p>
            <a:pPr marL="139700" indent="0" eaLnBrk="1" hangingPunct="1">
              <a:buSzPts val="1400"/>
            </a:pPr>
            <a:endParaRPr lang="en-US"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743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BCE8563-0F92-4E0D-8E1B-6144AFB8CE52}"/>
              </a:ext>
            </a:extLst>
          </p:cNvPr>
          <p:cNvSpPr>
            <a:spLocks noGrp="1" noRot="1" noChangeAspect="1" noTextEdit="1"/>
          </p:cNvSpPr>
          <p:nvPr>
            <p:ph type="sldImg"/>
          </p:nvPr>
        </p:nvSpPr>
        <p:spPr>
          <a:ln>
            <a:headEnd/>
            <a:tailEnd/>
          </a:ln>
        </p:spPr>
      </p:sp>
      <p:sp>
        <p:nvSpPr>
          <p:cNvPr id="26627" name="Notes Placeholder 2">
            <a:extLst>
              <a:ext uri="{FF2B5EF4-FFF2-40B4-BE49-F238E27FC236}">
                <a16:creationId xmlns:a16="http://schemas.microsoft.com/office/drawing/2014/main" id="{E54AD17C-B468-4C90-912F-72C0381A7175}"/>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80560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6E2722AD-99E9-4748-8328-A73FE0321561}"/>
              </a:ext>
            </a:extLst>
          </p:cNvPr>
          <p:cNvSpPr>
            <a:spLocks noGrp="1" noRot="1" noChangeAspect="1" noTextEdit="1"/>
          </p:cNvSpPr>
          <p:nvPr>
            <p:ph type="sldImg"/>
          </p:nvPr>
        </p:nvSpPr>
        <p:spPr>
          <a:ln>
            <a:headEnd/>
            <a:tailEnd/>
          </a:ln>
        </p:spPr>
      </p:sp>
      <p:sp>
        <p:nvSpPr>
          <p:cNvPr id="107523" name="Notes Placeholder 2">
            <a:extLst>
              <a:ext uri="{FF2B5EF4-FFF2-40B4-BE49-F238E27FC236}">
                <a16:creationId xmlns:a16="http://schemas.microsoft.com/office/drawing/2014/main" id="{0D2D6CE5-C530-4287-88C8-FE37E9122E85}"/>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65943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3E5EE3C3-7662-433F-96D3-B2688C25B4C2}"/>
              </a:ext>
            </a:extLst>
          </p:cNvPr>
          <p:cNvSpPr>
            <a:spLocks noGrp="1" noRot="1" noChangeAspect="1" noTextEdit="1"/>
          </p:cNvSpPr>
          <p:nvPr>
            <p:ph type="sldImg"/>
          </p:nvPr>
        </p:nvSpPr>
        <p:spPr>
          <a:ln>
            <a:headEnd/>
            <a:tailEnd/>
          </a:ln>
        </p:spPr>
      </p:sp>
      <p:sp>
        <p:nvSpPr>
          <p:cNvPr id="109571" name="Notes Placeholder 2">
            <a:extLst>
              <a:ext uri="{FF2B5EF4-FFF2-40B4-BE49-F238E27FC236}">
                <a16:creationId xmlns:a16="http://schemas.microsoft.com/office/drawing/2014/main" id="{664E8C54-3470-473E-A860-620D11289657}"/>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2557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2BFF6E67-33A4-4CC0-958B-CE884F45EF70}"/>
              </a:ext>
            </a:extLst>
          </p:cNvPr>
          <p:cNvSpPr>
            <a:spLocks noGrp="1" noRot="1" noChangeAspect="1" noTextEdit="1"/>
          </p:cNvSpPr>
          <p:nvPr>
            <p:ph type="sldImg"/>
          </p:nvPr>
        </p:nvSpPr>
        <p:spPr>
          <a:ln>
            <a:headEnd/>
            <a:tailEnd/>
          </a:ln>
        </p:spPr>
      </p:sp>
      <p:sp>
        <p:nvSpPr>
          <p:cNvPr id="111619" name="Notes Placeholder 2">
            <a:extLst>
              <a:ext uri="{FF2B5EF4-FFF2-40B4-BE49-F238E27FC236}">
                <a16:creationId xmlns:a16="http://schemas.microsoft.com/office/drawing/2014/main" id="{12D2C56F-AA78-45BF-B83F-EDEF5FCF8C1F}"/>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9108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4C348510-BDD0-4514-8553-5507F8F7AC90}"/>
              </a:ext>
            </a:extLst>
          </p:cNvPr>
          <p:cNvSpPr>
            <a:spLocks noGrp="1" noRot="1" noChangeAspect="1" noTextEdit="1"/>
          </p:cNvSpPr>
          <p:nvPr>
            <p:ph type="sldImg"/>
          </p:nvPr>
        </p:nvSpPr>
        <p:spPr>
          <a:ln>
            <a:headEnd/>
            <a:tailEnd/>
          </a:ln>
        </p:spPr>
      </p:sp>
      <p:sp>
        <p:nvSpPr>
          <p:cNvPr id="103427" name="Notes Placeholder 2">
            <a:extLst>
              <a:ext uri="{FF2B5EF4-FFF2-40B4-BE49-F238E27FC236}">
                <a16:creationId xmlns:a16="http://schemas.microsoft.com/office/drawing/2014/main" id="{9F4A63CA-F6AB-4E89-BF82-B85C95CB23CD}"/>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93763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AAD99F23-B81A-4E04-B62D-07AD8C8977ED}"/>
              </a:ext>
            </a:extLst>
          </p:cNvPr>
          <p:cNvSpPr>
            <a:spLocks noGrp="1" noRot="1" noChangeAspect="1" noTextEdit="1"/>
          </p:cNvSpPr>
          <p:nvPr>
            <p:ph type="sldImg"/>
          </p:nvPr>
        </p:nvSpPr>
        <p:spPr>
          <a:ln>
            <a:headEnd/>
            <a:tailEnd/>
          </a:ln>
        </p:spPr>
      </p:sp>
      <p:sp>
        <p:nvSpPr>
          <p:cNvPr id="113667" name="Notes Placeholder 2">
            <a:extLst>
              <a:ext uri="{FF2B5EF4-FFF2-40B4-BE49-F238E27FC236}">
                <a16:creationId xmlns:a16="http://schemas.microsoft.com/office/drawing/2014/main" id="{62BD5045-64E3-4DCB-8C20-8FA79E24A812}"/>
              </a:ext>
            </a:extLst>
          </p:cNvPr>
          <p:cNvSpPr txBox="1">
            <a:spLocks noGrp="1" noChangeArrowheads="1"/>
          </p:cNvSpPr>
          <p:nvPr>
            <p:ph type="body" idx="1"/>
          </p:nvPr>
        </p:nvSpPr>
        <p:spPr/>
        <p:txBody>
          <a:bodyPr/>
          <a:lstStyle/>
          <a:p>
            <a:pPr marL="139700" indent="0" eaLnBrk="1" hangingPunct="1">
              <a:buSzPts val="1400"/>
            </a:pPr>
            <a:r>
              <a:rPr lang="en-US" sz="1100" dirty="0">
                <a:latin typeface="Arial" panose="020B0604020202020204" pitchFamily="34" charset="0"/>
                <a:cs typeface="Arial" panose="020B0604020202020204" pitchFamily="34" charset="0"/>
              </a:rPr>
              <a:t>Note: Each section of this application must be completed before advancing to subsequent sections Add to script</a:t>
            </a:r>
            <a:endParaRPr lang="en-US"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6177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62</a:t>
            </a:fld>
            <a:endParaRPr lang="en-US"/>
          </a:p>
        </p:txBody>
      </p:sp>
    </p:spTree>
    <p:extLst>
      <p:ext uri="{BB962C8B-B14F-4D97-AF65-F5344CB8AC3E}">
        <p14:creationId xmlns:p14="http://schemas.microsoft.com/office/powerpoint/2010/main" val="19341272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50712791-A1A0-4475-A94D-8D0C8009AFBA}"/>
              </a:ext>
            </a:extLst>
          </p:cNvPr>
          <p:cNvSpPr>
            <a:spLocks noGrp="1" noRot="1" noChangeAspect="1" noTextEdit="1"/>
          </p:cNvSpPr>
          <p:nvPr>
            <p:ph type="sldImg"/>
          </p:nvPr>
        </p:nvSpPr>
        <p:spPr>
          <a:ln>
            <a:headEnd/>
            <a:tailEnd/>
          </a:ln>
        </p:spPr>
      </p:sp>
      <p:sp>
        <p:nvSpPr>
          <p:cNvPr id="124931" name="Notes Placeholder 2">
            <a:extLst>
              <a:ext uri="{FF2B5EF4-FFF2-40B4-BE49-F238E27FC236}">
                <a16:creationId xmlns:a16="http://schemas.microsoft.com/office/drawing/2014/main" id="{E46C1403-8282-4EDF-A992-9388A1F41B55}"/>
              </a:ext>
            </a:extLst>
          </p:cNvPr>
          <p:cNvSpPr txBox="1">
            <a:spLocks noGrp="1" noChangeArrowheads="1"/>
          </p:cNvSpPr>
          <p:nvPr>
            <p:ph type="body" idx="1"/>
          </p:nvPr>
        </p:nvSpPr>
        <p:spPr/>
        <p:txBody>
          <a:bodyPr/>
          <a:lstStyle/>
          <a:p>
            <a:pPr marL="139700"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8941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2245E193-A6D8-43B4-A4E9-0943ACADD3FF}"/>
              </a:ext>
            </a:extLst>
          </p:cNvPr>
          <p:cNvSpPr>
            <a:spLocks noGrp="1" noRot="1" noChangeAspect="1" noTextEdit="1"/>
          </p:cNvSpPr>
          <p:nvPr>
            <p:ph type="sldImg"/>
          </p:nvPr>
        </p:nvSpPr>
        <p:spPr>
          <a:ln>
            <a:headEnd/>
            <a:tailEnd/>
          </a:ln>
        </p:spPr>
      </p:sp>
      <p:sp>
        <p:nvSpPr>
          <p:cNvPr id="126979" name="Notes Placeholder 2">
            <a:extLst>
              <a:ext uri="{FF2B5EF4-FFF2-40B4-BE49-F238E27FC236}">
                <a16:creationId xmlns:a16="http://schemas.microsoft.com/office/drawing/2014/main" id="{14B6D931-4A16-42A6-AD03-FDA31CAD1E7D}"/>
              </a:ext>
            </a:extLst>
          </p:cNvPr>
          <p:cNvSpPr txBox="1">
            <a:spLocks noGrp="1" noChangeArrowheads="1"/>
          </p:cNvSpPr>
          <p:nvPr>
            <p:ph type="body" idx="1"/>
          </p:nvPr>
        </p:nvSpPr>
        <p:spPr/>
        <p:txBody>
          <a:bodyPr/>
          <a:lstStyle/>
          <a:p>
            <a:pPr marL="139700"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37184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68</a:t>
            </a:fld>
            <a:endParaRPr lang="en-US"/>
          </a:p>
        </p:txBody>
      </p:sp>
    </p:spTree>
    <p:extLst>
      <p:ext uri="{BB962C8B-B14F-4D97-AF65-F5344CB8AC3E}">
        <p14:creationId xmlns:p14="http://schemas.microsoft.com/office/powerpoint/2010/main" val="7782471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69</a:t>
            </a:fld>
            <a:endParaRPr lang="en-US"/>
          </a:p>
        </p:txBody>
      </p:sp>
    </p:spTree>
    <p:extLst>
      <p:ext uri="{BB962C8B-B14F-4D97-AF65-F5344CB8AC3E}">
        <p14:creationId xmlns:p14="http://schemas.microsoft.com/office/powerpoint/2010/main" val="531641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2AA5B296-A1C2-4B61-A103-B2DEC1D39003}"/>
              </a:ext>
            </a:extLst>
          </p:cNvPr>
          <p:cNvSpPr>
            <a:spLocks noGrp="1" noRot="1" noChangeAspect="1" noTextEdit="1"/>
          </p:cNvSpPr>
          <p:nvPr>
            <p:ph type="sldImg"/>
          </p:nvPr>
        </p:nvSpPr>
        <p:spPr>
          <a:ln>
            <a:headEnd/>
            <a:tailEnd/>
          </a:ln>
        </p:spPr>
      </p:sp>
      <p:sp>
        <p:nvSpPr>
          <p:cNvPr id="28675" name="Notes Placeholder 2">
            <a:extLst>
              <a:ext uri="{FF2B5EF4-FFF2-40B4-BE49-F238E27FC236}">
                <a16:creationId xmlns:a16="http://schemas.microsoft.com/office/drawing/2014/main" id="{25D0A7BE-2DD6-40F7-A3F1-D04C19085FEA}"/>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63970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9D35107B-443E-49F4-9AA6-DAC9EC80A636}"/>
              </a:ext>
            </a:extLst>
          </p:cNvPr>
          <p:cNvSpPr>
            <a:spLocks noGrp="1" noRot="1" noChangeAspect="1" noTextEdit="1"/>
          </p:cNvSpPr>
          <p:nvPr>
            <p:ph type="sldImg"/>
          </p:nvPr>
        </p:nvSpPr>
        <p:spPr>
          <a:ln>
            <a:headEnd/>
            <a:tailEnd/>
          </a:ln>
        </p:spPr>
      </p:sp>
      <p:sp>
        <p:nvSpPr>
          <p:cNvPr id="133123" name="Notes Placeholder 2">
            <a:extLst>
              <a:ext uri="{FF2B5EF4-FFF2-40B4-BE49-F238E27FC236}">
                <a16:creationId xmlns:a16="http://schemas.microsoft.com/office/drawing/2014/main" id="{0AA65854-F611-4D5F-BC63-8F3B80F9143D}"/>
              </a:ext>
            </a:extLst>
          </p:cNvPr>
          <p:cNvSpPr txBox="1">
            <a:spLocks noGrp="1" noChangeArrowheads="1"/>
          </p:cNvSpPr>
          <p:nvPr>
            <p:ph type="body" idx="1"/>
          </p:nvPr>
        </p:nvSpPr>
        <p:spPr/>
        <p:txBody>
          <a:bodyPr/>
          <a:lstStyle/>
          <a:p>
            <a:pPr marL="139700"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17061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81247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AB894028-B430-42A9-8857-04692B9947B3}"/>
              </a:ext>
            </a:extLst>
          </p:cNvPr>
          <p:cNvSpPr>
            <a:spLocks noGrp="1" noRot="1" noChangeAspect="1" noTextEdit="1"/>
          </p:cNvSpPr>
          <p:nvPr>
            <p:ph type="sldImg"/>
          </p:nvPr>
        </p:nvSpPr>
        <p:spPr>
          <a:xfrm>
            <a:off x="398463" y="696913"/>
            <a:ext cx="6188075" cy="3481387"/>
          </a:xfrm>
          <a:custGeom>
            <a:avLst/>
            <a:gdLst>
              <a:gd name="T0" fmla="*/ 0 w 120000"/>
              <a:gd name="T1" fmla="*/ 0 h 120000"/>
              <a:gd name="T2" fmla="*/ 319102268 w 120000"/>
              <a:gd name="T3" fmla="*/ 0 h 120000"/>
              <a:gd name="T4" fmla="*/ 319102268 w 120000"/>
              <a:gd name="T5" fmla="*/ 101000462 h 120000"/>
              <a:gd name="T6" fmla="*/ 0 w 120000"/>
              <a:gd name="T7" fmla="*/ 101000462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141315" name="Notes Placeholder 2">
            <a:extLst>
              <a:ext uri="{FF2B5EF4-FFF2-40B4-BE49-F238E27FC236}">
                <a16:creationId xmlns:a16="http://schemas.microsoft.com/office/drawing/2014/main" id="{96CE309C-7872-43F2-9B48-74C56AA8B546}"/>
              </a:ext>
            </a:extLst>
          </p:cNvPr>
          <p:cNvSpPr txBox="1">
            <a:spLocks noGrp="1" noChangeArrowheads="1"/>
          </p:cNvSpPr>
          <p:nvPr>
            <p:ph type="body" idx="1"/>
          </p:nvPr>
        </p:nvSpPr>
        <p:spPr/>
        <p:txBody>
          <a:bodyPr/>
          <a:lstStyle/>
          <a:p>
            <a:pPr marL="141288" indent="0" eaLnBrk="1" hangingPunct="1">
              <a:buSzPts val="1400"/>
            </a:pPr>
            <a:endParaRPr lang="en-US"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27149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A472985F-705D-4A64-B083-E39B916B9387}"/>
              </a:ext>
            </a:extLst>
          </p:cNvPr>
          <p:cNvSpPr>
            <a:spLocks noGrp="1" noRot="1" noChangeAspect="1" noTextEdit="1"/>
          </p:cNvSpPr>
          <p:nvPr>
            <p:ph type="sldImg"/>
          </p:nvPr>
        </p:nvSpPr>
        <p:spPr>
          <a:xfrm>
            <a:off x="398463" y="696913"/>
            <a:ext cx="6188075" cy="3481387"/>
          </a:xfrm>
          <a:custGeom>
            <a:avLst/>
            <a:gdLst>
              <a:gd name="T0" fmla="*/ 0 w 120000"/>
              <a:gd name="T1" fmla="*/ 0 h 120000"/>
              <a:gd name="T2" fmla="*/ 319102268 w 120000"/>
              <a:gd name="T3" fmla="*/ 0 h 120000"/>
              <a:gd name="T4" fmla="*/ 319102268 w 120000"/>
              <a:gd name="T5" fmla="*/ 101000462 h 120000"/>
              <a:gd name="T6" fmla="*/ 0 w 120000"/>
              <a:gd name="T7" fmla="*/ 101000462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143363" name="Notes Placeholder 2">
            <a:extLst>
              <a:ext uri="{FF2B5EF4-FFF2-40B4-BE49-F238E27FC236}">
                <a16:creationId xmlns:a16="http://schemas.microsoft.com/office/drawing/2014/main" id="{03416BC2-4A52-402E-A9E0-E85A94ECCDB6}"/>
              </a:ext>
            </a:extLst>
          </p:cNvPr>
          <p:cNvSpPr txBox="1">
            <a:spLocks noGrp="1" noChangeArrowheads="1"/>
          </p:cNvSpPr>
          <p:nvPr>
            <p:ph type="body" idx="1"/>
          </p:nvPr>
        </p:nvSpPr>
        <p:spPr/>
        <p:txBody>
          <a:bodyPr/>
          <a:lstStyle/>
          <a:p>
            <a:pPr marL="141288" indent="0" eaLnBrk="1" hangingPunct="1">
              <a:buSzPts val="1400"/>
            </a:pPr>
            <a:endParaRPr lang="en-US"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70473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BCC3FBA7-A0CC-4A6D-90E1-C69989DF3C32}"/>
              </a:ext>
            </a:extLst>
          </p:cNvPr>
          <p:cNvSpPr>
            <a:spLocks noGrp="1" noRot="1" noChangeAspect="1" noTextEdit="1"/>
          </p:cNvSpPr>
          <p:nvPr>
            <p:ph type="sldImg"/>
          </p:nvPr>
        </p:nvSpPr>
        <p:spPr>
          <a:ln>
            <a:headEnd/>
            <a:tailEnd/>
          </a:ln>
        </p:spPr>
      </p:sp>
      <p:sp>
        <p:nvSpPr>
          <p:cNvPr id="153603" name="Notes Placeholder 2">
            <a:extLst>
              <a:ext uri="{FF2B5EF4-FFF2-40B4-BE49-F238E27FC236}">
                <a16:creationId xmlns:a16="http://schemas.microsoft.com/office/drawing/2014/main" id="{1C83D9A1-671C-4434-956D-549B8F7E389F}"/>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47039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C1A21433-5482-47C0-80E7-7C119B8F6D4B}"/>
              </a:ext>
            </a:extLst>
          </p:cNvPr>
          <p:cNvSpPr>
            <a:spLocks noGrp="1" noRot="1" noChangeAspect="1" noTextEdit="1"/>
          </p:cNvSpPr>
          <p:nvPr>
            <p:ph type="sldImg"/>
          </p:nvPr>
        </p:nvSpPr>
        <p:spPr>
          <a:ln>
            <a:headEnd/>
            <a:tailEnd/>
          </a:ln>
        </p:spPr>
      </p:sp>
      <p:sp>
        <p:nvSpPr>
          <p:cNvPr id="158723" name="Notes Placeholder 2">
            <a:extLst>
              <a:ext uri="{FF2B5EF4-FFF2-40B4-BE49-F238E27FC236}">
                <a16:creationId xmlns:a16="http://schemas.microsoft.com/office/drawing/2014/main" id="{6F18DB79-4C9D-4577-9B65-63A6CD139699}"/>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7773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545DA13F-F90C-4A0C-8C44-BE7F452DD135}"/>
              </a:ext>
            </a:extLst>
          </p:cNvPr>
          <p:cNvSpPr>
            <a:spLocks noGrp="1" noRot="1" noChangeAspect="1" noTextEdit="1"/>
          </p:cNvSpPr>
          <p:nvPr>
            <p:ph type="sldImg"/>
          </p:nvPr>
        </p:nvSpPr>
        <p:spPr>
          <a:xfrm>
            <a:off x="398463" y="696913"/>
            <a:ext cx="6188075" cy="3481387"/>
          </a:xfrm>
          <a:custGeom>
            <a:avLst/>
            <a:gdLst>
              <a:gd name="T0" fmla="*/ 0 w 120000"/>
              <a:gd name="T1" fmla="*/ 0 h 120000"/>
              <a:gd name="T2" fmla="*/ 319102268 w 120000"/>
              <a:gd name="T3" fmla="*/ 0 h 120000"/>
              <a:gd name="T4" fmla="*/ 319102268 w 120000"/>
              <a:gd name="T5" fmla="*/ 101000462 h 120000"/>
              <a:gd name="T6" fmla="*/ 0 w 120000"/>
              <a:gd name="T7" fmla="*/ 101000462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30723" name="Notes Placeholder 2">
            <a:extLst>
              <a:ext uri="{FF2B5EF4-FFF2-40B4-BE49-F238E27FC236}">
                <a16:creationId xmlns:a16="http://schemas.microsoft.com/office/drawing/2014/main" id="{12232C44-215F-4A08-B73E-40DB89594734}"/>
              </a:ext>
            </a:extLst>
          </p:cNvPr>
          <p:cNvSpPr txBox="1">
            <a:spLocks noGrp="1" noChangeArrowheads="1"/>
          </p:cNvSpPr>
          <p:nvPr>
            <p:ph type="body" idx="1"/>
          </p:nvPr>
        </p:nvSpPr>
        <p:spPr/>
        <p:txBody>
          <a:bodyPr/>
          <a:lstStyle/>
          <a:p>
            <a:pPr marL="141288"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825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1FCC4BD-9D7F-404A-88DC-DDB7EEEA55E2}"/>
              </a:ext>
            </a:extLst>
          </p:cNvPr>
          <p:cNvSpPr>
            <a:spLocks noGrp="1" noRot="1" noChangeAspect="1" noTextEdit="1"/>
          </p:cNvSpPr>
          <p:nvPr>
            <p:ph type="sldImg"/>
          </p:nvPr>
        </p:nvSpPr>
        <p:spPr>
          <a:xfrm>
            <a:off x="398463" y="696913"/>
            <a:ext cx="6188075" cy="3481387"/>
          </a:xfrm>
          <a:custGeom>
            <a:avLst/>
            <a:gdLst>
              <a:gd name="T0" fmla="*/ 0 w 120000"/>
              <a:gd name="T1" fmla="*/ 0 h 120000"/>
              <a:gd name="T2" fmla="*/ 319102268 w 120000"/>
              <a:gd name="T3" fmla="*/ 0 h 120000"/>
              <a:gd name="T4" fmla="*/ 319102268 w 120000"/>
              <a:gd name="T5" fmla="*/ 101000462 h 120000"/>
              <a:gd name="T6" fmla="*/ 0 w 120000"/>
              <a:gd name="T7" fmla="*/ 101000462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32771" name="Notes Placeholder 2">
            <a:extLst>
              <a:ext uri="{FF2B5EF4-FFF2-40B4-BE49-F238E27FC236}">
                <a16:creationId xmlns:a16="http://schemas.microsoft.com/office/drawing/2014/main" id="{9B7E3F53-367D-43C2-BA15-3BBC3D701449}"/>
              </a:ext>
            </a:extLst>
          </p:cNvPr>
          <p:cNvSpPr txBox="1">
            <a:spLocks noGrp="1" noChangeArrowheads="1"/>
          </p:cNvSpPr>
          <p:nvPr>
            <p:ph type="body" idx="1"/>
          </p:nvPr>
        </p:nvSpPr>
        <p:spPr/>
        <p:txBody>
          <a:bodyPr/>
          <a:lstStyle/>
          <a:p>
            <a:pPr marL="141288"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5498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FCB18A74-CF52-4697-BC92-13308A5B5214}"/>
              </a:ext>
            </a:extLst>
          </p:cNvPr>
          <p:cNvSpPr>
            <a:spLocks noGrp="1" noRot="1" noChangeAspect="1" noTextEdit="1"/>
          </p:cNvSpPr>
          <p:nvPr>
            <p:ph type="sldImg"/>
          </p:nvPr>
        </p:nvSpPr>
        <p:spPr>
          <a:xfrm>
            <a:off x="398463" y="696913"/>
            <a:ext cx="6188075" cy="3481387"/>
          </a:xfrm>
          <a:custGeom>
            <a:avLst/>
            <a:gdLst>
              <a:gd name="T0" fmla="*/ 0 w 120000"/>
              <a:gd name="T1" fmla="*/ 0 h 120000"/>
              <a:gd name="T2" fmla="*/ 319102268 w 120000"/>
              <a:gd name="T3" fmla="*/ 0 h 120000"/>
              <a:gd name="T4" fmla="*/ 319102268 w 120000"/>
              <a:gd name="T5" fmla="*/ 101000462 h 120000"/>
              <a:gd name="T6" fmla="*/ 0 w 120000"/>
              <a:gd name="T7" fmla="*/ 101000462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34819" name="Notes Placeholder 2">
            <a:extLst>
              <a:ext uri="{FF2B5EF4-FFF2-40B4-BE49-F238E27FC236}">
                <a16:creationId xmlns:a16="http://schemas.microsoft.com/office/drawing/2014/main" id="{F3365682-BAC1-4F87-A725-ED071E772972}"/>
              </a:ext>
            </a:extLst>
          </p:cNvPr>
          <p:cNvSpPr txBox="1">
            <a:spLocks noGrp="1" noChangeArrowheads="1"/>
          </p:cNvSpPr>
          <p:nvPr>
            <p:ph type="body" idx="1"/>
          </p:nvPr>
        </p:nvSpPr>
        <p:spPr/>
        <p:txBody>
          <a:bodyPr/>
          <a:lstStyle/>
          <a:p>
            <a:pPr marL="141288"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3918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893FE500-069E-41F9-81E3-D04B76A23D0C}"/>
              </a:ext>
            </a:extLst>
          </p:cNvPr>
          <p:cNvSpPr>
            <a:spLocks noGrp="1" noRot="1" noChangeAspect="1" noTextEdit="1"/>
          </p:cNvSpPr>
          <p:nvPr>
            <p:ph type="sldImg"/>
          </p:nvPr>
        </p:nvSpPr>
        <p:spPr>
          <a:ln>
            <a:headEnd/>
            <a:tailEnd/>
          </a:ln>
        </p:spPr>
      </p:sp>
      <p:sp>
        <p:nvSpPr>
          <p:cNvPr id="36867" name="Notes Placeholder 2">
            <a:extLst>
              <a:ext uri="{FF2B5EF4-FFF2-40B4-BE49-F238E27FC236}">
                <a16:creationId xmlns:a16="http://schemas.microsoft.com/office/drawing/2014/main" id="{A1AAB774-BAE1-492E-85F2-346E77088ECD}"/>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061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BF91CB-CCAD-4288-BB51-B101966B8EBA}" type="datetime1">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a:solidFill>
                  <a:schemeClr val="accent5">
                    <a:lumMod val="50000"/>
                  </a:schemeClr>
                </a:solidFill>
              </a:rPr>
              <a:t>CALIFORNIA DEPARTMENT </a:t>
            </a:r>
            <a:r>
              <a:rPr lang="en-US" sz="1400">
                <a:solidFill>
                  <a:srgbClr val="1E5E70"/>
                </a:solidFill>
              </a:rPr>
              <a:t>OF EDUCATION</a:t>
            </a:r>
          </a:p>
          <a:p>
            <a:r>
              <a:rPr lang="en-US" sz="1400">
                <a:solidFill>
                  <a:srgbClr val="1E5E70"/>
                </a:solidFill>
              </a:rPr>
              <a:t>Tony Thurmond, State Superintendent</a:t>
            </a:r>
            <a:r>
              <a:rPr lang="en-US" sz="1400" baseline="0">
                <a:solidFill>
                  <a:srgbClr val="1E5E70"/>
                </a:solidFill>
              </a:rPr>
              <a:t> of Public </a:t>
            </a:r>
            <a:r>
              <a:rPr lang="en-US" sz="1400" baseline="0">
                <a:solidFill>
                  <a:schemeClr val="accent5">
                    <a:lumMod val="50000"/>
                  </a:schemeClr>
                </a:solidFill>
              </a:rPr>
              <a:t>Instruction</a:t>
            </a:r>
            <a:endParaRPr lang="en-US" sz="1400">
              <a:solidFill>
                <a:schemeClr val="accent5">
                  <a:lumMod val="50000"/>
                </a:schemeClr>
              </a:solidFill>
            </a:endParaRPr>
          </a:p>
        </p:txBody>
      </p:sp>
    </p:spTree>
    <p:extLst>
      <p:ext uri="{BB962C8B-B14F-4D97-AF65-F5344CB8AC3E}">
        <p14:creationId xmlns:p14="http://schemas.microsoft.com/office/powerpoint/2010/main" val="75433711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3CA96-EEB2-4EB2-8459-151C0CCD0BF2}" type="datetime1">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194843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C24F65-B996-400A-A583-C35857520696}" type="datetime1">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33064034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90"/>
        <p:cNvGrpSpPr/>
        <p:nvPr/>
      </p:nvGrpSpPr>
      <p:grpSpPr>
        <a:xfrm>
          <a:off x="0" y="0"/>
          <a:ext cx="0" cy="0"/>
          <a:chOff x="0" y="0"/>
          <a:chExt cx="0" cy="0"/>
        </a:xfrm>
      </p:grpSpPr>
      <p:sp>
        <p:nvSpPr>
          <p:cNvPr id="291" name="Google Shape;291;p5"/>
          <p:cNvSpPr txBox="1">
            <a:spLocks noGrp="1"/>
          </p:cNvSpPr>
          <p:nvPr>
            <p:ph type="title"/>
          </p:nvPr>
        </p:nvSpPr>
        <p:spPr>
          <a:xfrm>
            <a:off x="997233" y="300033"/>
            <a:ext cx="8187200" cy="11432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92" name="Google Shape;292;p5"/>
          <p:cNvSpPr txBox="1">
            <a:spLocks noGrp="1"/>
          </p:cNvSpPr>
          <p:nvPr>
            <p:ph type="body" idx="1"/>
          </p:nvPr>
        </p:nvSpPr>
        <p:spPr>
          <a:xfrm>
            <a:off x="997233" y="1737116"/>
            <a:ext cx="8187200" cy="4814400"/>
          </a:xfrm>
          <a:prstGeom prst="rect">
            <a:avLst/>
          </a:prstGeom>
        </p:spPr>
        <p:txBody>
          <a:bodyPr spcFirstLastPara="1" wrap="square" lIns="91425" tIns="91425" rIns="91425" bIns="91425" anchor="t" anchorCtr="0"/>
          <a:lstStyle>
            <a:lvl1pPr marL="609585" lvl="0" indent="-516454">
              <a:spcBef>
                <a:spcPts val="800"/>
              </a:spcBef>
              <a:spcAft>
                <a:spcPts val="0"/>
              </a:spcAft>
              <a:buSzPts val="2500"/>
              <a:buChar char="✘"/>
              <a:defRPr sz="3333"/>
            </a:lvl1pPr>
            <a:lvl2pPr marL="1219170" lvl="1" indent="-474121">
              <a:spcBef>
                <a:spcPts val="0"/>
              </a:spcBef>
              <a:spcAft>
                <a:spcPts val="0"/>
              </a:spcAft>
              <a:buSzPts val="2000"/>
              <a:buChar char="✗"/>
              <a:defRPr/>
            </a:lvl2pPr>
            <a:lvl3pPr marL="1828754" lvl="2" indent="-474121">
              <a:spcBef>
                <a:spcPts val="0"/>
              </a:spcBef>
              <a:spcAft>
                <a:spcPts val="0"/>
              </a:spcAft>
              <a:buSzPts val="20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324" name="Google Shape;324;p5"/>
          <p:cNvSpPr txBox="1">
            <a:spLocks noGrp="1"/>
          </p:cNvSpPr>
          <p:nvPr>
            <p:ph type="sldNum" idx="12"/>
          </p:nvPr>
        </p:nvSpPr>
        <p:spPr>
          <a:xfrm>
            <a:off x="120825" y="6296983"/>
            <a:ext cx="731600" cy="524800"/>
          </a:xfrm>
          <a:prstGeom prst="rect">
            <a:avLst/>
          </a:prstGeom>
        </p:spPr>
        <p:txBody>
          <a:bodyPr spcFirstLastPara="1" wrap="square" lIns="91425" tIns="91425" rIns="91425" bIns="91425" anchor="t" anchorCtr="0">
            <a:noAutofit/>
          </a:bodyPr>
          <a:lstStyle>
            <a:lvl1pPr lvl="0">
              <a:buNone/>
              <a:defRPr sz="2667">
                <a:latin typeface="Arial" panose="020B0604020202020204" pitchFamily="34" charset="0"/>
                <a:cs typeface="Arial" panose="020B0604020202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lgn="l"/>
              <a:t>‹#›</a:t>
            </a:fld>
            <a:endParaRPr lang="en" dirty="0"/>
          </a:p>
        </p:txBody>
      </p:sp>
    </p:spTree>
    <p:extLst>
      <p:ext uri="{BB962C8B-B14F-4D97-AF65-F5344CB8AC3E}">
        <p14:creationId xmlns:p14="http://schemas.microsoft.com/office/powerpoint/2010/main" val="233516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161"/>
        <p:cNvGrpSpPr/>
        <p:nvPr/>
      </p:nvGrpSpPr>
      <p:grpSpPr>
        <a:xfrm>
          <a:off x="0" y="0"/>
          <a:ext cx="0" cy="0"/>
          <a:chOff x="0" y="0"/>
          <a:chExt cx="0" cy="0"/>
        </a:xfrm>
      </p:grpSpPr>
      <p:sp>
        <p:nvSpPr>
          <p:cNvPr id="3" name="TextBox 2">
            <a:extLst>
              <a:ext uri="{FF2B5EF4-FFF2-40B4-BE49-F238E27FC236}">
                <a16:creationId xmlns:a16="http://schemas.microsoft.com/office/drawing/2014/main" id="{645DA58A-ECF1-45E4-8092-9CD3428FA350}"/>
              </a:ext>
            </a:extLst>
          </p:cNvPr>
          <p:cNvSpPr txBox="1">
            <a:spLocks noChangeArrowheads="1"/>
          </p:cNvSpPr>
          <p:nvPr userDrawn="1"/>
        </p:nvSpPr>
        <p:spPr bwMode="auto">
          <a:xfrm>
            <a:off x="662517" y="6068484"/>
            <a:ext cx="4453467"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333">
                <a:latin typeface="Arial" panose="020B0604020202020204" pitchFamily="34" charset="0"/>
                <a:cs typeface="Arial" panose="020B0604020202020204" pitchFamily="34" charset="0"/>
              </a:rPr>
              <a:t>California Department of Education</a:t>
            </a:r>
          </a:p>
        </p:txBody>
      </p:sp>
      <p:sp>
        <p:nvSpPr>
          <p:cNvPr id="162" name="Google Shape;162;p2"/>
          <p:cNvSpPr txBox="1">
            <a:spLocks noGrp="1"/>
          </p:cNvSpPr>
          <p:nvPr>
            <p:ph type="ctrTitle"/>
          </p:nvPr>
        </p:nvSpPr>
        <p:spPr>
          <a:xfrm>
            <a:off x="3073467" y="1548067"/>
            <a:ext cx="8204000" cy="1546400"/>
          </a:xfrm>
          <a:prstGeom prst="rect">
            <a:avLst/>
          </a:prstGeom>
        </p:spPr>
        <p:txBody>
          <a:bodyPr spcFirstLastPara="1" wrap="square" lIns="91425" tIns="91425" rIns="91425" bIns="91425" anchor="ctr" anchorCtr="0"/>
          <a:lstStyle>
            <a:lvl1pPr lvl="0" algn="r">
              <a:spcBef>
                <a:spcPts val="0"/>
              </a:spcBef>
              <a:spcAft>
                <a:spcPts val="0"/>
              </a:spcAft>
              <a:buClr>
                <a:srgbClr val="1C4587"/>
              </a:buClr>
              <a:buSzPts val="4800"/>
              <a:buNone/>
              <a:defRPr sz="6400" b="0">
                <a:solidFill>
                  <a:srgbClr val="1C4587"/>
                </a:solidFill>
              </a:defRPr>
            </a:lvl1pPr>
            <a:lvl2pPr lvl="1" algn="r">
              <a:spcBef>
                <a:spcPts val="0"/>
              </a:spcBef>
              <a:spcAft>
                <a:spcPts val="0"/>
              </a:spcAft>
              <a:buClr>
                <a:srgbClr val="1C4587"/>
              </a:buClr>
              <a:buSzPts val="4800"/>
              <a:buNone/>
              <a:defRPr sz="6400" b="0">
                <a:solidFill>
                  <a:srgbClr val="1C4587"/>
                </a:solidFill>
              </a:defRPr>
            </a:lvl2pPr>
            <a:lvl3pPr lvl="2" algn="r">
              <a:spcBef>
                <a:spcPts val="0"/>
              </a:spcBef>
              <a:spcAft>
                <a:spcPts val="0"/>
              </a:spcAft>
              <a:buClr>
                <a:srgbClr val="1C4587"/>
              </a:buClr>
              <a:buSzPts val="4800"/>
              <a:buNone/>
              <a:defRPr sz="6400" b="0">
                <a:solidFill>
                  <a:srgbClr val="1C4587"/>
                </a:solidFill>
              </a:defRPr>
            </a:lvl3pPr>
            <a:lvl4pPr lvl="3" algn="r">
              <a:spcBef>
                <a:spcPts val="0"/>
              </a:spcBef>
              <a:spcAft>
                <a:spcPts val="0"/>
              </a:spcAft>
              <a:buClr>
                <a:srgbClr val="1C4587"/>
              </a:buClr>
              <a:buSzPts val="4800"/>
              <a:buNone/>
              <a:defRPr sz="6400" b="0">
                <a:solidFill>
                  <a:srgbClr val="1C4587"/>
                </a:solidFill>
              </a:defRPr>
            </a:lvl4pPr>
            <a:lvl5pPr lvl="4" algn="r">
              <a:spcBef>
                <a:spcPts val="0"/>
              </a:spcBef>
              <a:spcAft>
                <a:spcPts val="0"/>
              </a:spcAft>
              <a:buClr>
                <a:srgbClr val="1C4587"/>
              </a:buClr>
              <a:buSzPts val="4800"/>
              <a:buNone/>
              <a:defRPr sz="6400" b="0">
                <a:solidFill>
                  <a:srgbClr val="1C4587"/>
                </a:solidFill>
              </a:defRPr>
            </a:lvl5pPr>
            <a:lvl6pPr lvl="5" algn="r">
              <a:spcBef>
                <a:spcPts val="0"/>
              </a:spcBef>
              <a:spcAft>
                <a:spcPts val="0"/>
              </a:spcAft>
              <a:buClr>
                <a:srgbClr val="1C4587"/>
              </a:buClr>
              <a:buSzPts val="4800"/>
              <a:buNone/>
              <a:defRPr sz="6400" b="0">
                <a:solidFill>
                  <a:srgbClr val="1C4587"/>
                </a:solidFill>
              </a:defRPr>
            </a:lvl6pPr>
            <a:lvl7pPr lvl="6" algn="r">
              <a:spcBef>
                <a:spcPts val="0"/>
              </a:spcBef>
              <a:spcAft>
                <a:spcPts val="0"/>
              </a:spcAft>
              <a:buClr>
                <a:srgbClr val="1C4587"/>
              </a:buClr>
              <a:buSzPts val="4800"/>
              <a:buNone/>
              <a:defRPr sz="6400" b="0">
                <a:solidFill>
                  <a:srgbClr val="1C4587"/>
                </a:solidFill>
              </a:defRPr>
            </a:lvl7pPr>
            <a:lvl8pPr lvl="7" algn="r">
              <a:spcBef>
                <a:spcPts val="0"/>
              </a:spcBef>
              <a:spcAft>
                <a:spcPts val="0"/>
              </a:spcAft>
              <a:buClr>
                <a:srgbClr val="1C4587"/>
              </a:buClr>
              <a:buSzPts val="4800"/>
              <a:buNone/>
              <a:defRPr sz="6400" b="0">
                <a:solidFill>
                  <a:srgbClr val="1C4587"/>
                </a:solidFill>
              </a:defRPr>
            </a:lvl8pPr>
            <a:lvl9pPr lvl="8" algn="r">
              <a:spcBef>
                <a:spcPts val="0"/>
              </a:spcBef>
              <a:spcAft>
                <a:spcPts val="0"/>
              </a:spcAft>
              <a:buClr>
                <a:srgbClr val="1C4587"/>
              </a:buClr>
              <a:buSzPts val="4800"/>
              <a:buNone/>
              <a:defRPr sz="6400" b="0">
                <a:solidFill>
                  <a:srgbClr val="1C4587"/>
                </a:solidFill>
              </a:defRPr>
            </a:lvl9pPr>
          </a:lstStyle>
          <a:p>
            <a:endParaRPr/>
          </a:p>
        </p:txBody>
      </p:sp>
    </p:spTree>
    <p:extLst>
      <p:ext uri="{BB962C8B-B14F-4D97-AF65-F5344CB8AC3E}">
        <p14:creationId xmlns:p14="http://schemas.microsoft.com/office/powerpoint/2010/main" val="31180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45A2F-D8A5-4E05-9D8F-F2EE0471CCD7}" type="datetime1">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65249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F728CA-F83A-41D1-BCB7-C828A21712F9}" type="datetime1">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93967104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80F5BD-4527-4A72-854F-970F1D3B91C5}" type="datetime1">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758408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C10DEA-3966-4E43-BA56-76BEE3600645}" type="datetime1">
              <a:rPr lang="en-US" smtClean="0"/>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90473039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347C92-292F-4963-8296-6FEEFC61708B}" type="datetime1">
              <a:rPr lang="en-US" smtClean="0"/>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47043" y="5714654"/>
            <a:ext cx="2743200" cy="824258"/>
          </a:xfrm>
        </p:spPr>
        <p:txBody>
          <a:bodyPr/>
          <a:lstStyle>
            <a:lvl1pPr>
              <a:defRPr>
                <a:solidFill>
                  <a:schemeClr val="tx1"/>
                </a:solidFill>
              </a:defRPr>
            </a:lvl1pPr>
          </a:lstStyle>
          <a:p>
            <a:fld id="{469BC29B-CD14-4172-9B93-F334EF7BA94E}" type="slidenum">
              <a:rPr lang="en-US" smtClean="0"/>
              <a:pPr/>
              <a:t>‹#›</a:t>
            </a:fld>
            <a:endParaRPr lang="en-US" dirty="0"/>
          </a:p>
        </p:txBody>
      </p:sp>
    </p:spTree>
    <p:extLst>
      <p:ext uri="{BB962C8B-B14F-4D97-AF65-F5344CB8AC3E}">
        <p14:creationId xmlns:p14="http://schemas.microsoft.com/office/powerpoint/2010/main" val="95718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967483-DCD3-410F-AFFC-B23B092A0929}" type="datetime1">
              <a:rPr lang="en-US" smtClean="0"/>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83792128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468BC9-16ED-4BC4-959A-7F7CE01B31E6}" type="datetime1">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31602806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FC2659-6965-43C9-A287-28FE2825284A}" type="datetime1">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84249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D019B-0698-46B5-9929-16D14E32C10F}" type="datetime1">
              <a:rPr lang="en-US" smtClean="0"/>
              <a:t>12/13/2023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BC29B-CD14-4172-9B93-F334EF7BA94E}" type="slidenum">
              <a:rPr lang="en-US" smtClean="0"/>
              <a:t>‹#›</a:t>
            </a:fld>
            <a:endParaRPr lang="en-US"/>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Official Seal of the California Department of Educaiton"/>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3711321045"/>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 id="2147484583" r:id="rId12"/>
    <p:sldLayoutId id="2147484584" r:id="rId13"/>
  </p:sldLayoutIdLst>
  <p:hf hd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leginfo.legislature.ca.gov/faces/billNavClient.xhtml?bill_id=202120220SB170"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leginfo.legislature.ca.gov/faces/billNavClient.xhtml?bill_id=202120220SB170"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ca.gov/sp/sw/t1/essaassistdatafiles.as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cde.ca.gov/sp/sw/t1/csicoeproginformation21.as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2.ed.gov/policy/elsec/leg/essa/snsfinalguidance06192019.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3.cde.ca.gov/gmart/gmartlogon.asp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www.cde.ca.gov/sp/sw/t1/csicoeproginformation21.as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e.ca.gov/sp/sw/t1/csicoeproginformation21.asp"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e.ca.gov/sp/sw/t1/csicoeproginformation21.asp"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cde.ca.gov/sp/sw/t1/csiwebinars.as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3.cde.ca.gov/gmart/gmartlogon.aspx"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www.cde.ca.gov/sp/sw/t1/documents/csicoepaaffref21.docx"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cde.ca.gov/sp/sw/t1/gmartinstructions.asp"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slide" Target="slide79.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80.xml"/></Relationships>
</file>

<file path=ppt/slides/_rels/slide57.xml.rels><?xml version="1.0" encoding="UTF-8" standalone="yes"?>
<Relationships xmlns="http://schemas.openxmlformats.org/package/2006/relationships"><Relationship Id="rId2" Type="http://schemas.openxmlformats.org/officeDocument/2006/relationships/hyperlink" Target="https://www.cde.ca.gov/fg/fo/fm/ff.asp"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cde.ca.gov/schooldirectory/"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www.cde.ca.gov/sp/sw/t1/csicoefiscalinfo.asp#planapproval" TargetMode="External"/></Relationships>
</file>

<file path=ppt/slides/_rels/slide65.xml.rels><?xml version="1.0" encoding="UTF-8" standalone="yes"?>
<Relationships xmlns="http://schemas.openxmlformats.org/package/2006/relationships"><Relationship Id="rId2" Type="http://schemas.openxmlformats.org/officeDocument/2006/relationships/hyperlink" Target="https://www3.cde.ca.gov/opuscds/default.aspx"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mailto:ESSACOE@cde.ca.gov"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slide" Target="slide8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hyperlink" Target="mailto:ESSACOE@cde.ca.gov" TargetMode="External"/><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hyperlink" Target="mailto:ESSACOE@cde.ca.gov" TargetMode="External"/><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1004" y="200721"/>
            <a:ext cx="8946995" cy="5107259"/>
          </a:xfrm>
        </p:spPr>
        <p:txBody>
          <a:bodyPr>
            <a:normAutofit/>
          </a:bodyPr>
          <a:lstStyle/>
          <a:p>
            <a:r>
              <a:rPr lang="en-US" sz="4400" b="1" dirty="0">
                <a:solidFill>
                  <a:schemeClr val="tx1"/>
                </a:solidFill>
                <a:cs typeface="Arial" panose="020B0604020202020204" pitchFamily="34" charset="0"/>
              </a:rPr>
              <a:t>2021–22 </a:t>
            </a:r>
            <a:r>
              <a:rPr lang="en" sz="4400" b="1" dirty="0">
                <a:solidFill>
                  <a:schemeClr val="tx1"/>
                </a:solidFill>
                <a:cs typeface="Arial" panose="020B0604020202020204" pitchFamily="34" charset="0"/>
              </a:rPr>
              <a:t>Every Student Succeeds Act Comprehensive  Support and Improvement County Office of Education Plan Approval Application for Funding Webinar</a:t>
            </a:r>
            <a:br>
              <a:rPr lang="en" dirty="0">
                <a:solidFill>
                  <a:schemeClr val="tx1"/>
                </a:solidFill>
                <a:latin typeface="Arial" panose="020B0604020202020204" pitchFamily="34" charset="0"/>
                <a:cs typeface="Arial" panose="020B0604020202020204" pitchFamily="34" charset="0"/>
              </a:rPr>
            </a:br>
            <a:endParaRPr lang="en-US" dirty="0"/>
          </a:p>
        </p:txBody>
      </p:sp>
      <p:sp>
        <p:nvSpPr>
          <p:cNvPr id="3" name="Subtitle 2"/>
          <p:cNvSpPr>
            <a:spLocks noGrp="1"/>
          </p:cNvSpPr>
          <p:nvPr>
            <p:ph type="subTitle" idx="1"/>
          </p:nvPr>
        </p:nvSpPr>
        <p:spPr>
          <a:xfrm>
            <a:off x="1524000" y="4839629"/>
            <a:ext cx="9649522" cy="758283"/>
          </a:xfrm>
        </p:spPr>
        <p:txBody>
          <a:bodyPr/>
          <a:lstStyle/>
          <a:p>
            <a:r>
              <a:rPr lang="en-US" sz="4000" b="1" dirty="0">
                <a:cs typeface="Arial" panose="020B0604020202020204" pitchFamily="34" charset="0"/>
              </a:rPr>
              <a:t>February 10, 2022</a:t>
            </a:r>
            <a:endParaRPr lang="en-US" sz="4000" b="1" dirty="0"/>
          </a:p>
        </p:txBody>
      </p:sp>
      <p:sp>
        <p:nvSpPr>
          <p:cNvPr id="4" name="Slide Number Placeholder 3">
            <a:extLst>
              <a:ext uri="{FF2B5EF4-FFF2-40B4-BE49-F238E27FC236}">
                <a16:creationId xmlns:a16="http://schemas.microsoft.com/office/drawing/2014/main" id="{C70646E9-3BB4-4745-A569-977DDC396F18}"/>
              </a:ext>
            </a:extLst>
          </p:cNvPr>
          <p:cNvSpPr>
            <a:spLocks noGrp="1"/>
          </p:cNvSpPr>
          <p:nvPr>
            <p:ph type="sldNum" sz="quarter" idx="12"/>
          </p:nvPr>
        </p:nvSpPr>
        <p:spPr>
          <a:xfrm>
            <a:off x="8610600" y="6035040"/>
            <a:ext cx="2788920" cy="686435"/>
          </a:xfrm>
        </p:spPr>
        <p:txBody>
          <a:bodyPr/>
          <a:lstStyle/>
          <a:p>
            <a:fld id="{469BC29B-CD14-4172-9B93-F334EF7BA94E}" type="slidenum">
              <a:rPr lang="en-US" smtClean="0"/>
              <a:t>1</a:t>
            </a:fld>
            <a:endParaRPr lang="en-US" dirty="0"/>
          </a:p>
        </p:txBody>
      </p:sp>
    </p:spTree>
    <p:extLst>
      <p:ext uri="{BB962C8B-B14F-4D97-AF65-F5344CB8AC3E}">
        <p14:creationId xmlns:p14="http://schemas.microsoft.com/office/powerpoint/2010/main" val="330244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235FF-95B0-4127-A165-0486B17983FE}"/>
              </a:ext>
            </a:extLst>
          </p:cNvPr>
          <p:cNvSpPr>
            <a:spLocks noGrp="1"/>
          </p:cNvSpPr>
          <p:nvPr>
            <p:ph type="title"/>
          </p:nvPr>
        </p:nvSpPr>
        <p:spPr/>
        <p:txBody>
          <a:bodyPr>
            <a:normAutofit/>
          </a:bodyPr>
          <a:lstStyle/>
          <a:p>
            <a:pPr>
              <a:defRPr/>
            </a:pPr>
            <a:r>
              <a:rPr lang="en-US" b="1" dirty="0">
                <a:solidFill>
                  <a:schemeClr val="tx1"/>
                </a:solidFill>
                <a:cs typeface="Arial" panose="020B0604020202020204" pitchFamily="34" charset="0"/>
              </a:rPr>
              <a:t>Purpose</a:t>
            </a:r>
          </a:p>
        </p:txBody>
      </p:sp>
      <p:sp>
        <p:nvSpPr>
          <p:cNvPr id="37891" name="Content Placeholder 2">
            <a:extLst>
              <a:ext uri="{FF2B5EF4-FFF2-40B4-BE49-F238E27FC236}">
                <a16:creationId xmlns:a16="http://schemas.microsoft.com/office/drawing/2014/main" id="{16C222B7-8FBE-4CF6-9E10-7807CD3B74F9}"/>
              </a:ext>
            </a:extLst>
          </p:cNvPr>
          <p:cNvSpPr>
            <a:spLocks noGrp="1" noChangeArrowheads="1"/>
          </p:cNvSpPr>
          <p:nvPr>
            <p:ph idx="1"/>
          </p:nvPr>
        </p:nvSpPr>
        <p:spPr>
          <a:xfrm>
            <a:off x="1407585" y="2118731"/>
            <a:ext cx="9747249" cy="3750787"/>
          </a:xfrm>
        </p:spPr>
        <p:txBody>
          <a:bodyPr/>
          <a:lstStyle/>
          <a:p>
            <a:pPr marL="0" indent="0">
              <a:spcBef>
                <a:spcPts val="1600"/>
              </a:spcBef>
              <a:spcAft>
                <a:spcPts val="1600"/>
              </a:spcAft>
              <a:buNone/>
            </a:pPr>
            <a:r>
              <a:rPr lang="en-US" altLang="en-US" sz="3200" dirty="0">
                <a:latin typeface="Arial" panose="020B0604020202020204" pitchFamily="34" charset="0"/>
                <a:cs typeface="Arial" panose="020B0604020202020204" pitchFamily="34" charset="0"/>
              </a:rPr>
              <a:t>The Budget Act of 2021 appropriates $5,000,000 of ESSA, Section 1003 funds to COEs for the purposes of review and approval of 2022–23 CSI plans through the CSI prompts in the 2022–23 LEA LCAP.</a:t>
            </a:r>
          </a:p>
          <a:p>
            <a:pPr marL="0" indent="0">
              <a:spcBef>
                <a:spcPts val="1600"/>
              </a:spcBef>
              <a:spcAft>
                <a:spcPts val="1600"/>
              </a:spcAft>
              <a:buNone/>
            </a:pPr>
            <a:endParaRPr lang="en-US" altLang="en-US" dirty="0"/>
          </a:p>
        </p:txBody>
      </p:sp>
      <p:sp>
        <p:nvSpPr>
          <p:cNvPr id="37892" name="Slide Number Placeholder 3">
            <a:extLst>
              <a:ext uri="{FF2B5EF4-FFF2-40B4-BE49-F238E27FC236}">
                <a16:creationId xmlns:a16="http://schemas.microsoft.com/office/drawing/2014/main" id="{07F9C41E-46D9-40FA-AF5F-5879A0357C20}"/>
              </a:ext>
            </a:extLst>
          </p:cNvPr>
          <p:cNvSpPr>
            <a:spLocks noGrp="1" noChangeArrowheads="1"/>
          </p:cNvSpPr>
          <p:nvPr>
            <p:ph type="sldNum" sz="quarter" idx="12"/>
          </p:nvPr>
        </p:nvSpPr>
        <p:spPr bwMode="auto">
          <a:xfrm>
            <a:off x="9844617" y="5276851"/>
            <a:ext cx="1310216" cy="15811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AE5084-E436-4F8A-8F5A-A407F44901F1}" type="slidenum">
              <a:rPr lang="en-US" altLang="en-US">
                <a:latin typeface="Arial" panose="020B0604020202020204" pitchFamily="34" charset="0"/>
                <a:cs typeface="Arial" panose="020B0604020202020204" pitchFamily="34" charset="0"/>
              </a:rPr>
              <a:pPr fontAlgn="base">
                <a:spcBef>
                  <a:spcPct val="0"/>
                </a:spcBef>
                <a:spcAft>
                  <a:spcPct val="0"/>
                </a:spcAft>
              </a:pPr>
              <a:t>10</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6212-32DD-4368-95EC-0190549E37DE}"/>
              </a:ext>
            </a:extLst>
          </p:cNvPr>
          <p:cNvSpPr>
            <a:spLocks noGrp="1"/>
          </p:cNvSpPr>
          <p:nvPr>
            <p:ph type="title"/>
          </p:nvPr>
        </p:nvSpPr>
        <p:spPr>
          <a:xfrm>
            <a:off x="1085851" y="258234"/>
            <a:ext cx="10068983" cy="1386417"/>
          </a:xfrm>
        </p:spPr>
        <p:txBody>
          <a:bodyPr>
            <a:normAutofit fontScale="90000"/>
          </a:bodyPr>
          <a:lstStyle/>
          <a:p>
            <a:pPr eaLnBrk="1" fontAlgn="auto" hangingPunct="1">
              <a:defRPr/>
            </a:pPr>
            <a:br>
              <a:rPr lang="en-US" sz="4000" b="1" dirty="0">
                <a:solidFill>
                  <a:schemeClr val="tx1">
                    <a:lumMod val="75000"/>
                    <a:lumOff val="25000"/>
                  </a:schemeClr>
                </a:solidFill>
                <a:latin typeface="Arial"/>
                <a:cs typeface="Arial"/>
              </a:rPr>
            </a:br>
            <a:br>
              <a:rPr lang="en-US" sz="4000" b="1" dirty="0">
                <a:solidFill>
                  <a:schemeClr val="tx1">
                    <a:lumMod val="75000"/>
                    <a:lumOff val="25000"/>
                  </a:schemeClr>
                </a:solidFill>
                <a:latin typeface="Arial"/>
                <a:cs typeface="Arial"/>
              </a:rPr>
            </a:br>
            <a:br>
              <a:rPr lang="en-US" sz="4000" b="1" dirty="0">
                <a:solidFill>
                  <a:schemeClr val="tx1">
                    <a:lumMod val="75000"/>
                    <a:lumOff val="25000"/>
                  </a:schemeClr>
                </a:solidFill>
                <a:latin typeface="Arial"/>
                <a:cs typeface="Arial"/>
              </a:rPr>
            </a:br>
            <a:br>
              <a:rPr lang="en-US" sz="4000" b="1" dirty="0">
                <a:solidFill>
                  <a:schemeClr val="tx1">
                    <a:lumMod val="75000"/>
                    <a:lumOff val="25000"/>
                  </a:schemeClr>
                </a:solidFill>
                <a:latin typeface="Arial"/>
                <a:cs typeface="Arial"/>
              </a:rPr>
            </a:br>
            <a:br>
              <a:rPr lang="en-US" sz="4000" b="1" dirty="0">
                <a:solidFill>
                  <a:schemeClr val="tx1">
                    <a:lumMod val="75000"/>
                    <a:lumOff val="25000"/>
                  </a:schemeClr>
                </a:solidFill>
                <a:latin typeface="Arial"/>
                <a:cs typeface="Arial"/>
              </a:rPr>
            </a:br>
            <a:br>
              <a:rPr lang="en-US" sz="4000" b="1" dirty="0">
                <a:solidFill>
                  <a:schemeClr val="tx1">
                    <a:lumMod val="75000"/>
                    <a:lumOff val="25000"/>
                  </a:schemeClr>
                </a:solidFill>
                <a:latin typeface="Arial"/>
                <a:cs typeface="Arial"/>
              </a:rPr>
            </a:br>
            <a:r>
              <a:rPr lang="en-US" sz="4000" b="1" dirty="0">
                <a:solidFill>
                  <a:schemeClr val="tx1">
                    <a:lumMod val="75000"/>
                    <a:lumOff val="25000"/>
                  </a:schemeClr>
                </a:solidFill>
                <a:ea typeface="+mj-lt"/>
                <a:cs typeface="+mj-lt"/>
              </a:rPr>
              <a:t> </a:t>
            </a:r>
            <a:br>
              <a:rPr lang="en-US" sz="4000" b="1" dirty="0">
                <a:solidFill>
                  <a:schemeClr val="tx1">
                    <a:lumMod val="75000"/>
                    <a:lumOff val="25000"/>
                  </a:schemeClr>
                </a:solidFill>
                <a:ea typeface="+mj-lt"/>
                <a:cs typeface="+mj-lt"/>
              </a:rPr>
            </a:br>
            <a:r>
              <a:rPr lang="en-US" sz="4900" b="1" dirty="0">
                <a:solidFill>
                  <a:schemeClr val="tx1"/>
                </a:solidFill>
                <a:cs typeface="Arial"/>
              </a:rPr>
              <a:t>FY 2021 CSI Funds for COEs: Statutory Authority (1)</a:t>
            </a:r>
          </a:p>
        </p:txBody>
      </p:sp>
      <p:sp>
        <p:nvSpPr>
          <p:cNvPr id="3" name="Text Placeholder 2">
            <a:extLst>
              <a:ext uri="{FF2B5EF4-FFF2-40B4-BE49-F238E27FC236}">
                <a16:creationId xmlns:a16="http://schemas.microsoft.com/office/drawing/2014/main" id="{8A8C4B58-9B1A-4D3A-A1E5-7E29DE4BAE72}"/>
              </a:ext>
            </a:extLst>
          </p:cNvPr>
          <p:cNvSpPr>
            <a:spLocks noGrp="1"/>
          </p:cNvSpPr>
          <p:nvPr>
            <p:ph type="body" idx="1"/>
          </p:nvPr>
        </p:nvSpPr>
        <p:spPr>
          <a:xfrm>
            <a:off x="1085851" y="1644651"/>
            <a:ext cx="10068983" cy="4618567"/>
          </a:xfrm>
        </p:spPr>
        <p:txBody>
          <a:bodyPr rtlCol="0">
            <a:noAutofit/>
          </a:bodyPr>
          <a:lstStyle/>
          <a:p>
            <a:pPr>
              <a:lnSpc>
                <a:spcPct val="100000"/>
              </a:lnSpc>
              <a:spcBef>
                <a:spcPts val="0"/>
              </a:spcBef>
              <a:spcAft>
                <a:spcPts val="1600"/>
              </a:spcAft>
              <a:buFont typeface="Arial" panose="020B0604020202020204" pitchFamily="34" charset="0"/>
              <a:buChar char="•"/>
              <a:defRPr/>
            </a:pPr>
            <a:r>
              <a:rPr lang="en-US" sz="2400" dirty="0">
                <a:ea typeface="+mn-lt"/>
                <a:cs typeface="+mn-lt"/>
              </a:rPr>
              <a:t>Senate Bill 170: </a:t>
            </a:r>
            <a:r>
              <a:rPr lang="en-US" sz="2400" dirty="0">
                <a:ea typeface="+mn-lt"/>
                <a:cs typeface="+mn-lt"/>
                <a:hlinkClick r:id="rId3" tooltip="Senate Bill 170"/>
              </a:rPr>
              <a:t>https://leginfo.legislature.ca.gov/faces/billNavClient.xhtml?bill_id=202120220SB170</a:t>
            </a:r>
            <a:r>
              <a:rPr lang="en-US" sz="2400" dirty="0">
                <a:ea typeface="+mn-lt"/>
                <a:cs typeface="+mn-lt"/>
              </a:rPr>
              <a:t>. </a:t>
            </a:r>
          </a:p>
          <a:p>
            <a:pPr>
              <a:lnSpc>
                <a:spcPct val="100000"/>
              </a:lnSpc>
              <a:spcBef>
                <a:spcPts val="0"/>
              </a:spcBef>
              <a:spcAft>
                <a:spcPts val="1600"/>
              </a:spcAft>
              <a:buFont typeface="Arial" panose="020B0604020202020204" pitchFamily="34" charset="0"/>
              <a:buChar char="•"/>
              <a:defRPr/>
            </a:pPr>
            <a:r>
              <a:rPr lang="en-US" sz="2400" dirty="0">
                <a:latin typeface="Arial"/>
                <a:ea typeface="+mn-lt"/>
                <a:cs typeface="+mn-lt"/>
              </a:rPr>
              <a:t>Section 6100-134-0890</a:t>
            </a:r>
          </a:p>
          <a:p>
            <a:pPr marL="609585" lvl="1" indent="-516454">
              <a:lnSpc>
                <a:spcPct val="100000"/>
              </a:lnSpc>
              <a:spcAft>
                <a:spcPts val="1600"/>
              </a:spcAft>
              <a:buSzPts val="2500"/>
              <a:buFont typeface="Arial" panose="020B0604020202020204" pitchFamily="34" charset="0"/>
              <a:buChar char="•"/>
              <a:defRPr/>
            </a:pPr>
            <a:r>
              <a:rPr lang="en-US" dirty="0">
                <a:latin typeface="Arial"/>
                <a:ea typeface="+mn-lt"/>
                <a:cs typeface="+mn-lt"/>
              </a:rPr>
              <a:t>Splits the $10,000,000 previously allotted to COEs in prior years’ Budget Bills into two separate provisions:</a:t>
            </a:r>
          </a:p>
          <a:p>
            <a:pPr marL="609585" lvl="2" indent="-516454">
              <a:lnSpc>
                <a:spcPct val="100000"/>
              </a:lnSpc>
              <a:spcAft>
                <a:spcPts val="1600"/>
              </a:spcAft>
              <a:buSzPts val="2500"/>
              <a:buFont typeface="Arial" panose="020B0604020202020204" pitchFamily="34" charset="0"/>
              <a:buChar char="•"/>
              <a:defRPr/>
            </a:pPr>
            <a:r>
              <a:rPr lang="en-US" dirty="0">
                <a:latin typeface="Arial"/>
                <a:ea typeface="+mn-lt"/>
                <a:cs typeface="+mn-lt"/>
              </a:rPr>
              <a:t>Keeps $5,000,000 in Schedule 1 for the purposes of providing CSI plan development and implementation support for LEAs. </a:t>
            </a:r>
          </a:p>
          <a:p>
            <a:pPr marL="745048" lvl="1" indent="0">
              <a:lnSpc>
                <a:spcPct val="100000"/>
              </a:lnSpc>
              <a:buNone/>
              <a:defRPr/>
            </a:pPr>
            <a:endParaRPr lang="en-US" sz="3200" dirty="0">
              <a:latin typeface="Arial"/>
              <a:ea typeface="+mn-lt"/>
              <a:cs typeface="+mn-lt"/>
            </a:endParaRPr>
          </a:p>
          <a:p>
            <a:pPr>
              <a:lnSpc>
                <a:spcPct val="100000"/>
              </a:lnSpc>
              <a:spcBef>
                <a:spcPts val="0"/>
              </a:spcBef>
              <a:buFont typeface="Arial" panose="020B0604020202020204" pitchFamily="34" charset="0"/>
              <a:buChar char="•"/>
              <a:defRPr/>
            </a:pPr>
            <a:endParaRPr lang="en-US" sz="3200" dirty="0">
              <a:latin typeface="Arial"/>
              <a:ea typeface="+mn-lt"/>
              <a:cs typeface="+mn-lt"/>
            </a:endParaRPr>
          </a:p>
          <a:p>
            <a:pPr marL="93131" indent="0">
              <a:lnSpc>
                <a:spcPct val="100000"/>
              </a:lnSpc>
              <a:spcBef>
                <a:spcPts val="0"/>
              </a:spcBef>
              <a:buNone/>
              <a:defRPr/>
            </a:pPr>
            <a:endParaRPr lang="en-US" sz="1600" dirty="0">
              <a:latin typeface="Arial"/>
              <a:ea typeface="+mn-lt"/>
              <a:cs typeface="+mn-lt"/>
            </a:endParaRPr>
          </a:p>
          <a:p>
            <a:pPr marL="745048" lvl="1" indent="0">
              <a:lnSpc>
                <a:spcPct val="100000"/>
              </a:lnSpc>
              <a:buNone/>
              <a:defRPr/>
            </a:pPr>
            <a:endParaRPr lang="en-US" sz="1600" dirty="0">
              <a:latin typeface="Arial"/>
              <a:cs typeface="Calibri"/>
            </a:endParaRPr>
          </a:p>
          <a:p>
            <a:pPr marL="745048" lvl="1" indent="0">
              <a:lnSpc>
                <a:spcPct val="100000"/>
              </a:lnSpc>
              <a:buNone/>
              <a:defRPr/>
            </a:pPr>
            <a:endParaRPr lang="en-US" sz="3200" dirty="0">
              <a:latin typeface="Arial"/>
              <a:cs typeface="Calibri"/>
            </a:endParaRPr>
          </a:p>
          <a:p>
            <a:pPr marL="745048" lvl="1" indent="0">
              <a:lnSpc>
                <a:spcPct val="100000"/>
              </a:lnSpc>
              <a:buNone/>
              <a:defRPr/>
            </a:pPr>
            <a:endParaRPr lang="en-US" sz="3200" dirty="0">
              <a:latin typeface="Arial"/>
              <a:cs typeface="Calibri"/>
            </a:endParaRPr>
          </a:p>
        </p:txBody>
      </p:sp>
      <p:sp>
        <p:nvSpPr>
          <p:cNvPr id="38916" name="Slide Number Placeholder 3">
            <a:extLst>
              <a:ext uri="{FF2B5EF4-FFF2-40B4-BE49-F238E27FC236}">
                <a16:creationId xmlns:a16="http://schemas.microsoft.com/office/drawing/2014/main" id="{8D8683A3-B887-4AB2-88E9-18BB70760B7E}"/>
              </a:ext>
            </a:extLst>
          </p:cNvPr>
          <p:cNvSpPr>
            <a:spLocks noGrp="1" noChangeArrowheads="1"/>
          </p:cNvSpPr>
          <p:nvPr>
            <p:ph type="sldNum" sz="quarter" idx="12"/>
          </p:nvPr>
        </p:nvSpPr>
        <p:spPr bwMode="auto">
          <a:xfrm>
            <a:off x="10549055" y="5776332"/>
            <a:ext cx="605779" cy="7091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9BDC4C5-09AE-424B-B52F-2AB1E16975FE}" type="slidenum">
              <a:rPr lang="en-US" altLang="en-US" sz="1200">
                <a:latin typeface="Arial" panose="020B0604020202020204" pitchFamily="34" charset="0"/>
              </a:rPr>
              <a:pPr fontAlgn="base">
                <a:spcBef>
                  <a:spcPct val="0"/>
                </a:spcBef>
                <a:spcAft>
                  <a:spcPct val="0"/>
                </a:spcAft>
              </a:pPr>
              <a:t>11</a:t>
            </a:fld>
            <a:endParaRPr lang="en-US" altLang="en-US" sz="1200" dirty="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58A8C-4FAC-4238-BB3A-9F440288F599}"/>
              </a:ext>
            </a:extLst>
          </p:cNvPr>
          <p:cNvSpPr>
            <a:spLocks noGrp="1"/>
          </p:cNvSpPr>
          <p:nvPr>
            <p:ph type="title"/>
          </p:nvPr>
        </p:nvSpPr>
        <p:spPr>
          <a:xfrm>
            <a:off x="1085851" y="258234"/>
            <a:ext cx="10068983" cy="1386417"/>
          </a:xfrm>
        </p:spPr>
        <p:txBody>
          <a:bodyPr>
            <a:noAutofit/>
          </a:bodyPr>
          <a:lstStyle/>
          <a:p>
            <a:pPr eaLnBrk="1" fontAlgn="auto" hangingPunct="1">
              <a:defRPr/>
            </a:pPr>
            <a:br>
              <a:rPr lang="en-US" sz="4000" b="1" dirty="0">
                <a:solidFill>
                  <a:schemeClr val="tx1">
                    <a:lumMod val="75000"/>
                    <a:lumOff val="25000"/>
                  </a:schemeClr>
                </a:solidFill>
                <a:latin typeface="Arial"/>
                <a:cs typeface="Arial"/>
              </a:rPr>
            </a:br>
            <a:br>
              <a:rPr lang="en-US" sz="4000" b="1" dirty="0">
                <a:solidFill>
                  <a:schemeClr val="tx1">
                    <a:lumMod val="75000"/>
                    <a:lumOff val="25000"/>
                  </a:schemeClr>
                </a:solidFill>
                <a:latin typeface="Arial"/>
                <a:cs typeface="Arial"/>
              </a:rPr>
            </a:br>
            <a:br>
              <a:rPr lang="en-US" sz="4000" b="1" dirty="0">
                <a:solidFill>
                  <a:schemeClr val="tx1">
                    <a:lumMod val="75000"/>
                    <a:lumOff val="25000"/>
                  </a:schemeClr>
                </a:solidFill>
                <a:latin typeface="Arial"/>
                <a:cs typeface="Arial"/>
              </a:rPr>
            </a:br>
            <a:br>
              <a:rPr lang="en-US" sz="4000" b="1" dirty="0">
                <a:solidFill>
                  <a:schemeClr val="tx1">
                    <a:lumMod val="75000"/>
                    <a:lumOff val="25000"/>
                  </a:schemeClr>
                </a:solidFill>
                <a:latin typeface="Arial"/>
                <a:cs typeface="Arial"/>
              </a:rPr>
            </a:br>
            <a:br>
              <a:rPr lang="en-US" sz="4000" b="1" dirty="0">
                <a:solidFill>
                  <a:schemeClr val="tx1">
                    <a:lumMod val="75000"/>
                    <a:lumOff val="25000"/>
                  </a:schemeClr>
                </a:solidFill>
                <a:latin typeface="Arial"/>
                <a:cs typeface="Arial"/>
              </a:rPr>
            </a:br>
            <a:br>
              <a:rPr lang="en-US" sz="4000" b="1" dirty="0">
                <a:solidFill>
                  <a:schemeClr val="tx1">
                    <a:lumMod val="75000"/>
                    <a:lumOff val="25000"/>
                  </a:schemeClr>
                </a:solidFill>
                <a:latin typeface="Arial"/>
                <a:cs typeface="Arial"/>
              </a:rPr>
            </a:br>
            <a:r>
              <a:rPr lang="en-US" sz="4000" b="1" dirty="0">
                <a:solidFill>
                  <a:schemeClr val="tx1">
                    <a:lumMod val="75000"/>
                    <a:lumOff val="25000"/>
                  </a:schemeClr>
                </a:solidFill>
                <a:ea typeface="+mj-lt"/>
                <a:cs typeface="+mj-lt"/>
              </a:rPr>
              <a:t> </a:t>
            </a:r>
            <a:br>
              <a:rPr lang="en-US" sz="4000" b="1" dirty="0">
                <a:solidFill>
                  <a:schemeClr val="tx1">
                    <a:lumMod val="75000"/>
                    <a:lumOff val="25000"/>
                  </a:schemeClr>
                </a:solidFill>
                <a:ea typeface="+mj-lt"/>
                <a:cs typeface="+mj-lt"/>
              </a:rPr>
            </a:br>
            <a:r>
              <a:rPr lang="en-US" b="1" dirty="0">
                <a:solidFill>
                  <a:schemeClr val="tx1"/>
                </a:solidFill>
                <a:cs typeface="Arial"/>
              </a:rPr>
              <a:t>FY 2021 CSI Funds for COEs: Statutory Authority (2)</a:t>
            </a:r>
          </a:p>
        </p:txBody>
      </p:sp>
      <p:sp>
        <p:nvSpPr>
          <p:cNvPr id="3" name="Text Placeholder 2">
            <a:extLst>
              <a:ext uri="{FF2B5EF4-FFF2-40B4-BE49-F238E27FC236}">
                <a16:creationId xmlns:a16="http://schemas.microsoft.com/office/drawing/2014/main" id="{CC25C625-ABA2-4C0A-A097-CD912F432612}"/>
              </a:ext>
            </a:extLst>
          </p:cNvPr>
          <p:cNvSpPr>
            <a:spLocks noGrp="1"/>
          </p:cNvSpPr>
          <p:nvPr>
            <p:ph type="body" idx="1"/>
          </p:nvPr>
        </p:nvSpPr>
        <p:spPr>
          <a:xfrm>
            <a:off x="1085851" y="1644651"/>
            <a:ext cx="10068983" cy="4618567"/>
          </a:xfrm>
        </p:spPr>
        <p:txBody>
          <a:bodyPr rtlCol="0">
            <a:noAutofit/>
          </a:bodyPr>
          <a:lstStyle/>
          <a:p>
            <a:pPr marL="609585" lvl="1" indent="-516454">
              <a:lnSpc>
                <a:spcPct val="100000"/>
              </a:lnSpc>
              <a:spcAft>
                <a:spcPts val="1600"/>
              </a:spcAft>
              <a:buSzPct val="100000"/>
              <a:buFont typeface="Arial" panose="020B0604020202020204" pitchFamily="34" charset="0"/>
              <a:buChar char="•"/>
              <a:defRPr/>
            </a:pPr>
            <a:r>
              <a:rPr lang="en-US" dirty="0">
                <a:ea typeface="+mn-lt"/>
                <a:cs typeface="+mn-lt"/>
              </a:rPr>
              <a:t>Senate Bill 170: </a:t>
            </a:r>
            <a:r>
              <a:rPr lang="en-US" dirty="0">
                <a:ea typeface="+mn-lt"/>
                <a:cs typeface="+mn-lt"/>
                <a:hlinkClick r:id="rId3" tooltip="Senate Bill 170"/>
              </a:rPr>
              <a:t>https://leginfo.legislature.ca.gov/faces/billNavClient.xhtml?bill_id=202120220SB170</a:t>
            </a:r>
            <a:r>
              <a:rPr lang="en-US" dirty="0">
                <a:ea typeface="+mn-lt"/>
                <a:cs typeface="+mn-lt"/>
              </a:rPr>
              <a:t>. </a:t>
            </a:r>
          </a:p>
          <a:p>
            <a:pPr marL="609585" lvl="1" indent="-516454">
              <a:lnSpc>
                <a:spcPct val="100000"/>
              </a:lnSpc>
              <a:spcAft>
                <a:spcPts val="1600"/>
              </a:spcAft>
              <a:buSzPct val="100000"/>
              <a:buFont typeface="Arial" panose="020B0604020202020204" pitchFamily="34" charset="0"/>
              <a:buChar char="•"/>
              <a:defRPr/>
            </a:pPr>
            <a:r>
              <a:rPr lang="en-US" dirty="0">
                <a:ea typeface="+mn-lt"/>
                <a:cs typeface="+mn-lt"/>
              </a:rPr>
              <a:t>Section 6100-134-0890</a:t>
            </a:r>
          </a:p>
          <a:p>
            <a:pPr marL="609585" lvl="1" indent="-516454">
              <a:lnSpc>
                <a:spcPct val="100000"/>
              </a:lnSpc>
              <a:spcAft>
                <a:spcPts val="1600"/>
              </a:spcAft>
              <a:buSzPct val="100000"/>
              <a:buFont typeface="Arial" panose="020B0604020202020204" pitchFamily="34" charset="0"/>
              <a:buChar char="•"/>
              <a:defRPr/>
            </a:pPr>
            <a:r>
              <a:rPr lang="en-US" dirty="0">
                <a:ea typeface="+mn-lt"/>
                <a:cs typeface="+mn-lt"/>
              </a:rPr>
              <a:t>Shifts $5,000,000 to a new provision in Schedule 2 (Provision 11) for the purposes of CSI plan approval through review and approval of CSI prompts in the LEA LCAP. </a:t>
            </a:r>
          </a:p>
          <a:p>
            <a:pPr marL="609585" lvl="1" indent="-516454">
              <a:lnSpc>
                <a:spcPct val="100000"/>
              </a:lnSpc>
              <a:spcAft>
                <a:spcPts val="1600"/>
              </a:spcAft>
              <a:buSzPct val="100000"/>
              <a:buFont typeface="Arial" panose="020B0604020202020204" pitchFamily="34" charset="0"/>
              <a:buChar char="•"/>
              <a:defRPr/>
            </a:pPr>
            <a:r>
              <a:rPr lang="en-US" dirty="0">
                <a:ea typeface="+mn-lt"/>
                <a:cs typeface="+mn-lt"/>
              </a:rPr>
              <a:t>The next section will cover how to apply for funding authorized under this Provision.</a:t>
            </a:r>
          </a:p>
          <a:p>
            <a:pPr>
              <a:lnSpc>
                <a:spcPct val="100000"/>
              </a:lnSpc>
              <a:spcBef>
                <a:spcPts val="0"/>
              </a:spcBef>
              <a:buFont typeface="Arial" panose="020B0604020202020204" pitchFamily="34" charset="0"/>
              <a:buChar char="•"/>
              <a:defRPr/>
            </a:pPr>
            <a:endParaRPr lang="en-US" sz="3200" dirty="0">
              <a:latin typeface="Arial"/>
              <a:cs typeface="Calibri"/>
            </a:endParaRPr>
          </a:p>
          <a:p>
            <a:pPr marL="745048" lvl="1" indent="0">
              <a:lnSpc>
                <a:spcPct val="100000"/>
              </a:lnSpc>
              <a:buNone/>
              <a:defRPr/>
            </a:pPr>
            <a:endParaRPr lang="en-US" sz="1600" dirty="0">
              <a:latin typeface="Arial"/>
              <a:cs typeface="Calibri"/>
            </a:endParaRPr>
          </a:p>
          <a:p>
            <a:pPr marL="745048" lvl="1" indent="0">
              <a:lnSpc>
                <a:spcPct val="100000"/>
              </a:lnSpc>
              <a:buNone/>
              <a:defRPr/>
            </a:pPr>
            <a:endParaRPr lang="en-US" sz="3200" dirty="0">
              <a:latin typeface="Arial"/>
              <a:cs typeface="Calibri"/>
            </a:endParaRPr>
          </a:p>
          <a:p>
            <a:pPr marL="745048" lvl="1" indent="0">
              <a:lnSpc>
                <a:spcPct val="100000"/>
              </a:lnSpc>
              <a:buNone/>
              <a:defRPr/>
            </a:pPr>
            <a:endParaRPr lang="en-US" sz="3200" dirty="0">
              <a:latin typeface="Arial"/>
              <a:cs typeface="Calibri"/>
            </a:endParaRPr>
          </a:p>
        </p:txBody>
      </p:sp>
      <p:sp>
        <p:nvSpPr>
          <p:cNvPr id="40964" name="Slide Number Placeholder 3">
            <a:extLst>
              <a:ext uri="{FF2B5EF4-FFF2-40B4-BE49-F238E27FC236}">
                <a16:creationId xmlns:a16="http://schemas.microsoft.com/office/drawing/2014/main" id="{E2B2FFA6-DA1D-4BE2-B586-BCF75E9DF39F}"/>
              </a:ext>
            </a:extLst>
          </p:cNvPr>
          <p:cNvSpPr>
            <a:spLocks noGrp="1" noChangeArrowheads="1"/>
          </p:cNvSpPr>
          <p:nvPr>
            <p:ph type="sldNum" sz="quarter" idx="12"/>
          </p:nvPr>
        </p:nvSpPr>
        <p:spPr bwMode="auto">
          <a:xfrm>
            <a:off x="9880601" y="5695951"/>
            <a:ext cx="986367" cy="8149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12B5267-CAA2-4101-B3B5-48FE8AF540EF}" type="slidenum">
              <a:rPr lang="en-US" altLang="en-US" sz="1200">
                <a:latin typeface="Arial" panose="020B0604020202020204" pitchFamily="34" charset="0"/>
              </a:rPr>
              <a:pPr fontAlgn="base">
                <a:spcBef>
                  <a:spcPct val="0"/>
                </a:spcBef>
                <a:spcAft>
                  <a:spcPct val="0"/>
                </a:spcAft>
              </a:pPr>
              <a:t>12</a:t>
            </a:fld>
            <a:endParaRPr lang="en-US" altLang="en-US" sz="1200" dirty="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324AC-6873-4FD2-9A87-D7215FAC3C3C}"/>
              </a:ext>
            </a:extLst>
          </p:cNvPr>
          <p:cNvSpPr>
            <a:spLocks noGrp="1"/>
          </p:cNvSpPr>
          <p:nvPr>
            <p:ph type="title"/>
          </p:nvPr>
        </p:nvSpPr>
        <p:spPr>
          <a:xfrm>
            <a:off x="1090085" y="312235"/>
            <a:ext cx="10020300" cy="1561170"/>
          </a:xfrm>
        </p:spPr>
        <p:txBody>
          <a:bodyPr>
            <a:noAutofit/>
          </a:bodyPr>
          <a:lstStyle/>
          <a:p>
            <a:pPr algn="ctr" eaLnBrk="1" fontAlgn="auto" hangingPunct="1">
              <a:defRPr/>
            </a:pPr>
            <a:r>
              <a:rPr lang="en-US" b="1" dirty="0">
                <a:solidFill>
                  <a:schemeClr val="tx1"/>
                </a:solidFill>
                <a:cs typeface="Arial"/>
              </a:rPr>
              <a:t>2021 Budget Act: Provision 11 of Schedule 2 </a:t>
            </a:r>
            <a:endParaRPr lang="en-US" dirty="0">
              <a:solidFill>
                <a:schemeClr val="tx1"/>
              </a:solidFill>
            </a:endParaRPr>
          </a:p>
        </p:txBody>
      </p:sp>
      <p:sp>
        <p:nvSpPr>
          <p:cNvPr id="43011" name="Text Placeholder 2">
            <a:extLst>
              <a:ext uri="{FF2B5EF4-FFF2-40B4-BE49-F238E27FC236}">
                <a16:creationId xmlns:a16="http://schemas.microsoft.com/office/drawing/2014/main" id="{1B88753F-F4B5-41E2-B923-026D90DA0B0E}"/>
              </a:ext>
            </a:extLst>
          </p:cNvPr>
          <p:cNvSpPr>
            <a:spLocks noGrp="1" noChangeArrowheads="1"/>
          </p:cNvSpPr>
          <p:nvPr>
            <p:ph type="body" idx="1"/>
          </p:nvPr>
        </p:nvSpPr>
        <p:spPr>
          <a:xfrm>
            <a:off x="1172632" y="2186518"/>
            <a:ext cx="10221385" cy="4110567"/>
          </a:xfrm>
        </p:spPr>
        <p:txBody>
          <a:bodyPr/>
          <a:lstStyle/>
          <a:p>
            <a:pPr marL="93131" indent="0">
              <a:lnSpc>
                <a:spcPct val="100000"/>
              </a:lnSpc>
              <a:spcBef>
                <a:spcPct val="0"/>
              </a:spcBef>
              <a:spcAft>
                <a:spcPts val="1600"/>
              </a:spcAft>
              <a:buNone/>
            </a:pPr>
            <a:r>
              <a:rPr lang="en-US" altLang="en-US" sz="3200" dirty="0">
                <a:latin typeface="Arial" panose="020B0604020202020204" pitchFamily="34" charset="0"/>
                <a:cs typeface="Calibri" panose="020F0502020204030204" pitchFamily="34" charset="0"/>
              </a:rPr>
              <a:t>Here the COE is working on behalf of the </a:t>
            </a:r>
            <a:r>
              <a:rPr lang="en-US" altLang="en-US" sz="3200" b="1" dirty="0">
                <a:latin typeface="Arial" panose="020B0604020202020204" pitchFamily="34" charset="0"/>
                <a:cs typeface="Calibri" panose="020F0502020204030204" pitchFamily="34" charset="0"/>
              </a:rPr>
              <a:t>SBE</a:t>
            </a:r>
            <a:r>
              <a:rPr lang="en-US" altLang="en-US" sz="3200" dirty="0">
                <a:latin typeface="Arial" panose="020B0604020202020204" pitchFamily="34" charset="0"/>
                <a:cs typeface="Calibri" panose="020F0502020204030204" pitchFamily="34" charset="0"/>
              </a:rPr>
              <a:t> to meet the ESSA SEA requirement to approve LEA CSI plans. </a:t>
            </a:r>
          </a:p>
          <a:p>
            <a:pPr marL="93131" indent="0">
              <a:lnSpc>
                <a:spcPct val="100000"/>
              </a:lnSpc>
              <a:spcBef>
                <a:spcPct val="0"/>
              </a:spcBef>
              <a:spcAft>
                <a:spcPts val="1600"/>
              </a:spcAft>
              <a:buNone/>
            </a:pPr>
            <a:r>
              <a:rPr lang="en-US" altLang="en-US" sz="3200" dirty="0">
                <a:latin typeface="Arial" panose="020B0604020202020204" pitchFamily="34" charset="0"/>
                <a:cs typeface="Calibri" panose="020F0502020204030204" pitchFamily="34" charset="0"/>
              </a:rPr>
              <a:t>The prior expectation to review and approve CSI prompts in the LEA LCAP is shifted from the old Provision 7 of Schedule 1 to the new Provision 11 of Schedule 2.</a:t>
            </a:r>
          </a:p>
          <a:p>
            <a:pPr marL="93131" indent="0">
              <a:lnSpc>
                <a:spcPct val="100000"/>
              </a:lnSpc>
              <a:spcBef>
                <a:spcPct val="0"/>
              </a:spcBef>
              <a:spcAft>
                <a:spcPts val="1600"/>
              </a:spcAft>
              <a:buNone/>
            </a:pPr>
            <a:endParaRPr lang="en-US" altLang="en-US" sz="3200" dirty="0">
              <a:latin typeface="Arial" panose="020B0604020202020204" pitchFamily="34" charset="0"/>
              <a:cs typeface="Calibri" panose="020F0502020204030204" pitchFamily="34" charset="0"/>
            </a:endParaRPr>
          </a:p>
          <a:p>
            <a:pPr marL="745048" lvl="1" indent="0">
              <a:spcBef>
                <a:spcPct val="0"/>
              </a:spcBef>
              <a:spcAft>
                <a:spcPct val="0"/>
              </a:spcAft>
              <a:buSzPts val="2500"/>
              <a:buNone/>
            </a:pPr>
            <a:endParaRPr lang="en-US" altLang="en-US" sz="3200" dirty="0">
              <a:latin typeface="Arial" panose="020B0604020202020204" pitchFamily="34" charset="0"/>
              <a:cs typeface="Calibri" panose="020F0502020204030204" pitchFamily="34" charset="0"/>
            </a:endParaRPr>
          </a:p>
        </p:txBody>
      </p:sp>
      <p:sp>
        <p:nvSpPr>
          <p:cNvPr id="43012" name="Slide Number Placeholder 3">
            <a:extLst>
              <a:ext uri="{FF2B5EF4-FFF2-40B4-BE49-F238E27FC236}">
                <a16:creationId xmlns:a16="http://schemas.microsoft.com/office/drawing/2014/main" id="{F6DB1B39-B260-4E31-ACE2-71C5583CB4D0}"/>
              </a:ext>
            </a:extLst>
          </p:cNvPr>
          <p:cNvSpPr>
            <a:spLocks noGrp="1" noChangeArrowheads="1"/>
          </p:cNvSpPr>
          <p:nvPr>
            <p:ph type="sldNum" sz="quarter" idx="12"/>
          </p:nvPr>
        </p:nvSpPr>
        <p:spPr bwMode="auto">
          <a:xfrm flipH="1">
            <a:off x="10236201" y="5738284"/>
            <a:ext cx="1157817" cy="10837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7AA69C-917B-4E34-86B4-82C442E3139B}" type="slidenum">
              <a:rPr lang="en-US" altLang="en-US" sz="1200">
                <a:latin typeface="Arial" panose="020B0604020202020204" pitchFamily="34" charset="0"/>
              </a:rPr>
              <a:pPr fontAlgn="base">
                <a:spcBef>
                  <a:spcPct val="0"/>
                </a:spcBef>
                <a:spcAft>
                  <a:spcPct val="0"/>
                </a:spcAft>
              </a:pPr>
              <a:t>13</a:t>
            </a:fld>
            <a:endParaRPr lang="en-US" altLang="en-US" sz="1200" dirty="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2031-CA97-4A13-B10E-DFE2A2767111}"/>
              </a:ext>
            </a:extLst>
          </p:cNvPr>
          <p:cNvSpPr>
            <a:spLocks noGrp="1"/>
          </p:cNvSpPr>
          <p:nvPr>
            <p:ph type="title"/>
          </p:nvPr>
        </p:nvSpPr>
        <p:spPr>
          <a:xfrm>
            <a:off x="1096433" y="679449"/>
            <a:ext cx="10058400" cy="1257302"/>
          </a:xfrm>
        </p:spPr>
        <p:txBody>
          <a:bodyPr>
            <a:noAutofit/>
          </a:bodyPr>
          <a:lstStyle/>
          <a:p>
            <a:pPr>
              <a:defRPr/>
            </a:pPr>
            <a:r>
              <a:rPr lang="en-US" b="1" dirty="0">
                <a:solidFill>
                  <a:schemeClr val="tx1"/>
                </a:solidFill>
                <a:cs typeface="Arial" panose="020B0604020202020204" pitchFamily="34" charset="0"/>
              </a:rPr>
              <a:t>Which COEs are eligible to Apply for FY 2021 Funding?</a:t>
            </a:r>
          </a:p>
        </p:txBody>
      </p:sp>
      <p:sp>
        <p:nvSpPr>
          <p:cNvPr id="45059" name="Content Placeholder 2">
            <a:extLst>
              <a:ext uri="{FF2B5EF4-FFF2-40B4-BE49-F238E27FC236}">
                <a16:creationId xmlns:a16="http://schemas.microsoft.com/office/drawing/2014/main" id="{4565F7C8-0B75-42ED-A65C-F24BDA20DF7B}"/>
              </a:ext>
            </a:extLst>
          </p:cNvPr>
          <p:cNvSpPr>
            <a:spLocks noGrp="1" noChangeArrowheads="1"/>
          </p:cNvSpPr>
          <p:nvPr>
            <p:ph idx="1"/>
          </p:nvPr>
        </p:nvSpPr>
        <p:spPr>
          <a:xfrm>
            <a:off x="1511301" y="2341756"/>
            <a:ext cx="9700684" cy="3836794"/>
          </a:xfrm>
        </p:spPr>
        <p:txBody>
          <a:bodyPr/>
          <a:lstStyle/>
          <a:p>
            <a:pPr marL="93131" indent="0">
              <a:lnSpc>
                <a:spcPct val="100000"/>
              </a:lnSpc>
              <a:spcBef>
                <a:spcPct val="0"/>
              </a:spcBef>
              <a:spcAft>
                <a:spcPts val="1600"/>
              </a:spcAft>
              <a:buSzPts val="2500"/>
              <a:buNone/>
            </a:pPr>
            <a:r>
              <a:rPr lang="en-US" altLang="en-US" sz="3200" dirty="0">
                <a:latin typeface="Arial" panose="020B0604020202020204" pitchFamily="34" charset="0"/>
                <a:cs typeface="Calibri" panose="020F0502020204030204" pitchFamily="34" charset="0"/>
              </a:rPr>
              <a:t>Eligible COEs that have an LEA or LEAs in their county that serve schools eligible for CSI based on the </a:t>
            </a:r>
            <a:r>
              <a:rPr lang="en-US" altLang="en-US" sz="3200" b="1" dirty="0">
                <a:latin typeface="Arial" panose="020B0604020202020204" pitchFamily="34" charset="0"/>
                <a:cs typeface="Calibri" panose="020F0502020204030204" pitchFamily="34" charset="0"/>
              </a:rPr>
              <a:t>2021–22 ESSA Assistance Status Data Files </a:t>
            </a:r>
            <a:r>
              <a:rPr lang="en-US" altLang="en-US" sz="3200" dirty="0">
                <a:latin typeface="Arial" panose="020B0604020202020204" pitchFamily="34" charset="0"/>
                <a:cs typeface="Calibri" panose="020F0502020204030204" pitchFamily="34" charset="0"/>
              </a:rPr>
              <a:t>are eligible for funding</a:t>
            </a:r>
            <a:r>
              <a:rPr lang="en-US" altLang="en-US" sz="3200" b="1" dirty="0">
                <a:latin typeface="Arial" panose="020B0604020202020204" pitchFamily="34" charset="0"/>
                <a:cs typeface="Calibri" panose="020F0502020204030204" pitchFamily="34" charset="0"/>
              </a:rPr>
              <a:t>. </a:t>
            </a:r>
          </a:p>
        </p:txBody>
      </p:sp>
      <p:sp>
        <p:nvSpPr>
          <p:cNvPr id="45060" name="Slide Number Placeholder 3">
            <a:extLst>
              <a:ext uri="{FF2B5EF4-FFF2-40B4-BE49-F238E27FC236}">
                <a16:creationId xmlns:a16="http://schemas.microsoft.com/office/drawing/2014/main" id="{963B8A72-F003-4A79-8147-2467BAEAB689}"/>
              </a:ext>
            </a:extLst>
          </p:cNvPr>
          <p:cNvSpPr>
            <a:spLocks noGrp="1" noChangeArrowheads="1"/>
          </p:cNvSpPr>
          <p:nvPr>
            <p:ph type="sldNum" sz="quarter" idx="12"/>
          </p:nvPr>
        </p:nvSpPr>
        <p:spPr bwMode="auto">
          <a:xfrm>
            <a:off x="9899651" y="5717117"/>
            <a:ext cx="1312333" cy="11070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D4EBEAB-956B-4760-959B-1FDAB56806B8}" type="slidenum">
              <a:rPr lang="en-US" altLang="en-US">
                <a:latin typeface="Arial" panose="020B0604020202020204" pitchFamily="34" charset="0"/>
                <a:cs typeface="Arial" panose="020B0604020202020204" pitchFamily="34" charset="0"/>
              </a:rPr>
              <a:pPr fontAlgn="base">
                <a:spcBef>
                  <a:spcPct val="0"/>
                </a:spcBef>
                <a:spcAft>
                  <a:spcPct val="0"/>
                </a:spcAft>
              </a:pPr>
              <a:t>14</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67598-8F12-4301-8F1A-5FDC71B5D89F}"/>
              </a:ext>
            </a:extLst>
          </p:cNvPr>
          <p:cNvSpPr>
            <a:spLocks noGrp="1"/>
          </p:cNvSpPr>
          <p:nvPr>
            <p:ph type="title"/>
          </p:nvPr>
        </p:nvSpPr>
        <p:spPr>
          <a:xfrm>
            <a:off x="641349" y="336884"/>
            <a:ext cx="10513484" cy="1373383"/>
          </a:xfrm>
        </p:spPr>
        <p:txBody>
          <a:bodyPr>
            <a:normAutofit fontScale="90000"/>
          </a:bodyPr>
          <a:lstStyle/>
          <a:p>
            <a:pPr marL="93131">
              <a:lnSpc>
                <a:spcPct val="100000"/>
              </a:lnSpc>
              <a:spcBef>
                <a:spcPts val="0"/>
              </a:spcBef>
              <a:spcAft>
                <a:spcPts val="1600"/>
              </a:spcAft>
              <a:buSzPts val="2500"/>
              <a:defRPr/>
            </a:pPr>
            <a:r>
              <a:rPr lang="en-US" b="1" dirty="0">
                <a:solidFill>
                  <a:schemeClr val="tx1"/>
                </a:solidFill>
                <a:cs typeface="Calibri"/>
              </a:rPr>
              <a:t>2021–22 ESSA Assistance Status Data Files (1) </a:t>
            </a:r>
          </a:p>
        </p:txBody>
      </p:sp>
      <p:sp>
        <p:nvSpPr>
          <p:cNvPr id="47107" name="Content Placeholder 2">
            <a:extLst>
              <a:ext uri="{FF2B5EF4-FFF2-40B4-BE49-F238E27FC236}">
                <a16:creationId xmlns:a16="http://schemas.microsoft.com/office/drawing/2014/main" id="{8870BDEA-AB29-49A0-B3ED-D94A69C8D1DD}"/>
              </a:ext>
            </a:extLst>
          </p:cNvPr>
          <p:cNvSpPr>
            <a:spLocks noGrp="1" noChangeArrowheads="1"/>
          </p:cNvSpPr>
          <p:nvPr>
            <p:ph idx="1"/>
          </p:nvPr>
        </p:nvSpPr>
        <p:spPr>
          <a:xfrm>
            <a:off x="1096434" y="1888067"/>
            <a:ext cx="10513484" cy="4290484"/>
          </a:xfrm>
        </p:spPr>
        <p:txBody>
          <a:bodyPr/>
          <a:lstStyle/>
          <a:p>
            <a:pPr marL="0" indent="0">
              <a:buNone/>
            </a:pPr>
            <a:r>
              <a:rPr lang="en-US" altLang="en-US" sz="3200" dirty="0">
                <a:latin typeface="Arial" panose="020B0604020202020204" pitchFamily="34" charset="0"/>
                <a:cs typeface="Arial" panose="020B0604020202020204" pitchFamily="34" charset="0"/>
              </a:rPr>
              <a:t>California received a federal waiver and was not required to report performance levels (or colors) on the 2021 California State Dashboard. Because these data are not available, determination of exit from the CSI–Lowest Performing Schools category is not possible. Therefore, schools designated as such in 2019–20, remained in place through 2021–22 and are reflected in the 2021–22 Data Files</a:t>
            </a:r>
            <a:r>
              <a:rPr lang="en-US" altLang="en-US" dirty="0">
                <a:latin typeface="Arial" panose="020B0604020202020204" pitchFamily="34" charset="0"/>
                <a:cs typeface="Arial" panose="020B0604020202020204" pitchFamily="34" charset="0"/>
              </a:rPr>
              <a:t>.</a:t>
            </a:r>
          </a:p>
        </p:txBody>
      </p:sp>
      <p:sp>
        <p:nvSpPr>
          <p:cNvPr id="47108" name="Slide Number Placeholder 3">
            <a:extLst>
              <a:ext uri="{FF2B5EF4-FFF2-40B4-BE49-F238E27FC236}">
                <a16:creationId xmlns:a16="http://schemas.microsoft.com/office/drawing/2014/main" id="{51673C41-7BB6-4CBB-9274-6161AA00664A}"/>
              </a:ext>
            </a:extLst>
          </p:cNvPr>
          <p:cNvSpPr>
            <a:spLocks noGrp="1" noChangeArrowheads="1"/>
          </p:cNvSpPr>
          <p:nvPr>
            <p:ph type="sldNum" sz="quarter" idx="12"/>
          </p:nvPr>
        </p:nvSpPr>
        <p:spPr bwMode="auto">
          <a:xfrm>
            <a:off x="9899651" y="5717117"/>
            <a:ext cx="1312333" cy="11070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8C9AF2-1319-47D8-9D13-1EBE9A38250D}" type="slidenum">
              <a:rPr lang="en-US" altLang="en-US">
                <a:latin typeface="Arial" panose="020B0604020202020204" pitchFamily="34" charset="0"/>
                <a:cs typeface="Arial" panose="020B0604020202020204" pitchFamily="34" charset="0"/>
              </a:rPr>
              <a:pPr fontAlgn="base">
                <a:spcBef>
                  <a:spcPct val="0"/>
                </a:spcBef>
                <a:spcAft>
                  <a:spcPct val="0"/>
                </a:spcAft>
              </a:pPr>
              <a:t>15</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A18A-A6F7-497A-A79C-838D7F1EC2F4}"/>
              </a:ext>
            </a:extLst>
          </p:cNvPr>
          <p:cNvSpPr>
            <a:spLocks noGrp="1"/>
          </p:cNvSpPr>
          <p:nvPr>
            <p:ph type="title"/>
          </p:nvPr>
        </p:nvSpPr>
        <p:spPr>
          <a:xfrm>
            <a:off x="601579" y="397932"/>
            <a:ext cx="10553254" cy="1078443"/>
          </a:xfrm>
        </p:spPr>
        <p:txBody>
          <a:bodyPr>
            <a:noAutofit/>
          </a:bodyPr>
          <a:lstStyle/>
          <a:p>
            <a:pPr marL="93131">
              <a:lnSpc>
                <a:spcPct val="120000"/>
              </a:lnSpc>
              <a:spcBef>
                <a:spcPts val="0"/>
              </a:spcBef>
              <a:spcAft>
                <a:spcPts val="1600"/>
              </a:spcAft>
              <a:buSzPts val="2500"/>
              <a:defRPr/>
            </a:pPr>
            <a:r>
              <a:rPr lang="en-US" sz="4200" b="1" dirty="0">
                <a:solidFill>
                  <a:schemeClr val="tx1"/>
                </a:solidFill>
                <a:cs typeface="Calibri"/>
              </a:rPr>
              <a:t>2021–22 ESSA Assistance Status Data Files (2) </a:t>
            </a:r>
          </a:p>
        </p:txBody>
      </p:sp>
      <p:sp>
        <p:nvSpPr>
          <p:cNvPr id="3" name="Content Placeholder 2">
            <a:extLst>
              <a:ext uri="{FF2B5EF4-FFF2-40B4-BE49-F238E27FC236}">
                <a16:creationId xmlns:a16="http://schemas.microsoft.com/office/drawing/2014/main" id="{A3C09EE0-0545-4D8F-8052-054014A220AD}"/>
              </a:ext>
            </a:extLst>
          </p:cNvPr>
          <p:cNvSpPr>
            <a:spLocks noGrp="1"/>
          </p:cNvSpPr>
          <p:nvPr>
            <p:ph idx="1"/>
          </p:nvPr>
        </p:nvSpPr>
        <p:spPr>
          <a:xfrm>
            <a:off x="1037167" y="1571625"/>
            <a:ext cx="10850033" cy="4888443"/>
          </a:xfrm>
        </p:spPr>
        <p:txBody>
          <a:bodyPr rtlCol="0">
            <a:normAutofit/>
          </a:bodyPr>
          <a:lstStyle/>
          <a:p>
            <a:pPr marL="0" indent="0">
              <a:lnSpc>
                <a:spcPct val="100000"/>
              </a:lnSpc>
              <a:spcBef>
                <a:spcPts val="0"/>
              </a:spcBef>
              <a:spcAft>
                <a:spcPts val="1600"/>
              </a:spcAft>
              <a:buNone/>
              <a:defRPr/>
            </a:pPr>
            <a:r>
              <a:rPr lang="en-US" sz="3200" dirty="0">
                <a:latin typeface="Arial" panose="020B0604020202020204" pitchFamily="34" charset="0"/>
                <a:cs typeface="Arial" panose="020B0604020202020204" pitchFamily="34" charset="0"/>
              </a:rPr>
              <a:t>However, LEAs were required to report graduation rate data which California used to determine if those schools designated as CSI–Low Grad Rate in 2019–20 were eligible to exit.</a:t>
            </a:r>
          </a:p>
          <a:p>
            <a:pPr marL="0" indent="0">
              <a:spcBef>
                <a:spcPts val="0"/>
              </a:spcBef>
              <a:buNone/>
              <a:defRPr/>
            </a:pPr>
            <a:r>
              <a:rPr lang="en-US" sz="3200" dirty="0">
                <a:latin typeface="Arial" panose="020B0604020202020204" pitchFamily="34" charset="0"/>
                <a:cs typeface="Arial" panose="020B0604020202020204" pitchFamily="34" charset="0"/>
              </a:rPr>
              <a:t>Schools with a three-year school-wide (i.e., 2018–19, 2019–20, and 2020–21 school years) average graduation rate at or above 68 percent exited the CSI–Low Grad Rate category on the 2021–22 Data Files.</a:t>
            </a:r>
          </a:p>
          <a:p>
            <a:pPr marL="93131" indent="0">
              <a:lnSpc>
                <a:spcPct val="120000"/>
              </a:lnSpc>
              <a:spcBef>
                <a:spcPts val="0"/>
              </a:spcBef>
              <a:spcAft>
                <a:spcPts val="1600"/>
              </a:spcAft>
              <a:buSzPts val="2500"/>
              <a:buNone/>
              <a:defRPr/>
            </a:pPr>
            <a:endParaRPr lang="en-US" sz="3200" dirty="0">
              <a:latin typeface="Arial"/>
              <a:cs typeface="Calibri"/>
            </a:endParaRPr>
          </a:p>
        </p:txBody>
      </p:sp>
      <p:sp>
        <p:nvSpPr>
          <p:cNvPr id="49156" name="Slide Number Placeholder 3">
            <a:extLst>
              <a:ext uri="{FF2B5EF4-FFF2-40B4-BE49-F238E27FC236}">
                <a16:creationId xmlns:a16="http://schemas.microsoft.com/office/drawing/2014/main" id="{FCBF8E54-4887-4492-BE84-6EC7BE4AC17E}"/>
              </a:ext>
            </a:extLst>
          </p:cNvPr>
          <p:cNvSpPr>
            <a:spLocks noGrp="1" noChangeArrowheads="1"/>
          </p:cNvSpPr>
          <p:nvPr>
            <p:ph type="sldNum" sz="quarter" idx="12"/>
          </p:nvPr>
        </p:nvSpPr>
        <p:spPr bwMode="auto">
          <a:xfrm>
            <a:off x="9899651" y="5717117"/>
            <a:ext cx="1312333" cy="11070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CBE7A6-AF80-48A6-A894-39CB3ED109C6}" type="slidenum">
              <a:rPr lang="en-US" altLang="en-US">
                <a:latin typeface="Arial" panose="020B0604020202020204" pitchFamily="34" charset="0"/>
                <a:cs typeface="Arial" panose="020B0604020202020204" pitchFamily="34" charset="0"/>
              </a:rPr>
              <a:pPr fontAlgn="base">
                <a:spcBef>
                  <a:spcPct val="0"/>
                </a:spcBef>
                <a:spcAft>
                  <a:spcPct val="0"/>
                </a:spcAft>
              </a:pPr>
              <a:t>16</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8B18E-05A2-4E59-9874-CC0D957EE363}"/>
              </a:ext>
            </a:extLst>
          </p:cNvPr>
          <p:cNvSpPr>
            <a:spLocks noGrp="1"/>
          </p:cNvSpPr>
          <p:nvPr>
            <p:ph type="title"/>
          </p:nvPr>
        </p:nvSpPr>
        <p:spPr>
          <a:xfrm>
            <a:off x="1096433" y="131234"/>
            <a:ext cx="10058400" cy="1579033"/>
          </a:xfrm>
        </p:spPr>
        <p:txBody>
          <a:bodyPr>
            <a:noAutofit/>
          </a:bodyPr>
          <a:lstStyle/>
          <a:p>
            <a:pPr marL="93131">
              <a:lnSpc>
                <a:spcPct val="120000"/>
              </a:lnSpc>
              <a:spcBef>
                <a:spcPts val="0"/>
              </a:spcBef>
              <a:spcAft>
                <a:spcPts val="1600"/>
              </a:spcAft>
              <a:buSzPts val="2500"/>
              <a:defRPr/>
            </a:pPr>
            <a:r>
              <a:rPr lang="en-US" b="1" dirty="0">
                <a:solidFill>
                  <a:schemeClr val="tx1"/>
                </a:solidFill>
                <a:cs typeface="Calibri"/>
              </a:rPr>
              <a:t>2021–22 ESSA Assistance Status Data Files (3)</a:t>
            </a:r>
          </a:p>
        </p:txBody>
      </p:sp>
      <p:sp>
        <p:nvSpPr>
          <p:cNvPr id="51203" name="Content Placeholder 2">
            <a:extLst>
              <a:ext uri="{FF2B5EF4-FFF2-40B4-BE49-F238E27FC236}">
                <a16:creationId xmlns:a16="http://schemas.microsoft.com/office/drawing/2014/main" id="{B4DDDE6A-5339-44A0-91AC-9BE7E443927A}"/>
              </a:ext>
            </a:extLst>
          </p:cNvPr>
          <p:cNvSpPr>
            <a:spLocks noGrp="1" noChangeArrowheads="1"/>
          </p:cNvSpPr>
          <p:nvPr>
            <p:ph idx="1"/>
          </p:nvPr>
        </p:nvSpPr>
        <p:spPr>
          <a:xfrm>
            <a:off x="1096434" y="1960034"/>
            <a:ext cx="10513484" cy="4500033"/>
          </a:xfrm>
        </p:spPr>
        <p:txBody>
          <a:bodyPr/>
          <a:lstStyle/>
          <a:p>
            <a:pPr marL="0" indent="0">
              <a:lnSpc>
                <a:spcPct val="100000"/>
              </a:lnSpc>
              <a:spcBef>
                <a:spcPts val="0"/>
              </a:spcBef>
              <a:spcAft>
                <a:spcPts val="1600"/>
              </a:spcAft>
              <a:buNone/>
            </a:pPr>
            <a:r>
              <a:rPr lang="en-US" altLang="en-US" sz="3200" dirty="0">
                <a:latin typeface="Arial" panose="020B0604020202020204" pitchFamily="34" charset="0"/>
                <a:cs typeface="Arial" panose="020B0604020202020204" pitchFamily="34" charset="0"/>
              </a:rPr>
              <a:t>Please visit the CDE ESSA Assistance Status Data Files web page to view the 2021–22 Data Files and the corresponding record layouts.</a:t>
            </a:r>
          </a:p>
          <a:p>
            <a:pPr marL="0" indent="0">
              <a:spcAft>
                <a:spcPts val="3200"/>
              </a:spcAft>
              <a:buNone/>
            </a:pPr>
            <a:r>
              <a:rPr lang="en-US" altLang="en-US" sz="3200" dirty="0">
                <a:latin typeface="Arial" panose="020B0604020202020204" pitchFamily="34" charset="0"/>
                <a:cs typeface="Arial" panose="020B0604020202020204" pitchFamily="34" charset="0"/>
              </a:rPr>
              <a:t>For more information about school eligibility for CSI, please visit the </a:t>
            </a:r>
            <a:r>
              <a:rPr lang="en-US" sz="3200" dirty="0">
                <a:cs typeface="Arial" panose="020B0604020202020204" pitchFamily="34" charset="0"/>
              </a:rPr>
              <a:t>ESSA Assistance Status Data Files web page at </a:t>
            </a:r>
            <a:r>
              <a:rPr lang="en-US" altLang="en-US" sz="3200" dirty="0">
                <a:latin typeface="Arial" panose="020B0604020202020204" pitchFamily="34" charset="0"/>
                <a:cs typeface="Arial" panose="020B0604020202020204" pitchFamily="34" charset="0"/>
                <a:hlinkClick r:id="rId3" tooltip="Every Student Succeeds Act Assistance Status Data Files"/>
              </a:rPr>
              <a:t>https://www.cde.ca.gov/sp/sw/t1/essaassistdatafiles.asp</a:t>
            </a:r>
            <a:endParaRPr lang="en-US" altLang="en-US" sz="3200" dirty="0">
              <a:solidFill>
                <a:srgbClr val="FF0000"/>
              </a:solidFill>
            </a:endParaRPr>
          </a:p>
        </p:txBody>
      </p:sp>
      <p:sp>
        <p:nvSpPr>
          <p:cNvPr id="51204" name="Slide Number Placeholder 3">
            <a:extLst>
              <a:ext uri="{FF2B5EF4-FFF2-40B4-BE49-F238E27FC236}">
                <a16:creationId xmlns:a16="http://schemas.microsoft.com/office/drawing/2014/main" id="{13D6D721-B924-47C0-B492-D805BA4782B9}"/>
              </a:ext>
            </a:extLst>
          </p:cNvPr>
          <p:cNvSpPr>
            <a:spLocks noGrp="1" noChangeArrowheads="1"/>
          </p:cNvSpPr>
          <p:nvPr>
            <p:ph type="sldNum" sz="quarter" idx="12"/>
          </p:nvPr>
        </p:nvSpPr>
        <p:spPr bwMode="auto">
          <a:xfrm>
            <a:off x="10297586" y="5619750"/>
            <a:ext cx="1143566" cy="11070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EED1856-0414-4DB2-B461-F701BE121E4C}" type="slidenum">
              <a:rPr lang="en-US" altLang="en-US">
                <a:latin typeface="Arial" panose="020B0604020202020204" pitchFamily="34" charset="0"/>
                <a:cs typeface="Arial" panose="020B0604020202020204" pitchFamily="34" charset="0"/>
              </a:rPr>
              <a:pPr fontAlgn="base">
                <a:spcBef>
                  <a:spcPct val="0"/>
                </a:spcBef>
                <a:spcAft>
                  <a:spcPct val="0"/>
                </a:spcAft>
              </a:pPr>
              <a:t>17</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00CE-E797-41AC-ABAA-52D5512FE446}"/>
              </a:ext>
            </a:extLst>
          </p:cNvPr>
          <p:cNvSpPr>
            <a:spLocks noGrp="1"/>
          </p:cNvSpPr>
          <p:nvPr>
            <p:ph type="title"/>
          </p:nvPr>
        </p:nvSpPr>
        <p:spPr>
          <a:xfrm>
            <a:off x="1096433" y="285751"/>
            <a:ext cx="10058400" cy="638274"/>
          </a:xfrm>
        </p:spPr>
        <p:txBody>
          <a:bodyPr>
            <a:normAutofit fontScale="90000"/>
          </a:bodyPr>
          <a:lstStyle/>
          <a:p>
            <a:pPr>
              <a:defRPr/>
            </a:pPr>
            <a:r>
              <a:rPr lang="en-US" b="1" dirty="0">
                <a:solidFill>
                  <a:schemeClr val="tx1"/>
                </a:solidFill>
                <a:cs typeface="Arial" panose="020B0604020202020204" pitchFamily="34" charset="0"/>
              </a:rPr>
              <a:t>Allowable Activities and Costs</a:t>
            </a:r>
          </a:p>
        </p:txBody>
      </p:sp>
      <p:sp>
        <p:nvSpPr>
          <p:cNvPr id="53251" name="Content Placeholder 2">
            <a:extLst>
              <a:ext uri="{FF2B5EF4-FFF2-40B4-BE49-F238E27FC236}">
                <a16:creationId xmlns:a16="http://schemas.microsoft.com/office/drawing/2014/main" id="{F0C7AC6B-A455-4C69-9246-0EE2FB031C93}"/>
              </a:ext>
            </a:extLst>
          </p:cNvPr>
          <p:cNvSpPr>
            <a:spLocks noGrp="1" noChangeArrowheads="1"/>
          </p:cNvSpPr>
          <p:nvPr>
            <p:ph idx="1"/>
          </p:nvPr>
        </p:nvSpPr>
        <p:spPr>
          <a:xfrm>
            <a:off x="1405288" y="1260909"/>
            <a:ext cx="9872312" cy="5130266"/>
          </a:xfrm>
        </p:spPr>
        <p:txBody>
          <a:bodyPr/>
          <a:lstStyle/>
          <a:p>
            <a:pPr marL="0" indent="0">
              <a:lnSpc>
                <a:spcPct val="100000"/>
              </a:lnSpc>
              <a:spcBef>
                <a:spcPts val="0"/>
              </a:spcBef>
              <a:spcAft>
                <a:spcPts val="1600"/>
              </a:spcAft>
              <a:buNone/>
            </a:pPr>
            <a:r>
              <a:rPr lang="en-US" altLang="en-US" sz="3000" dirty="0">
                <a:latin typeface="Arial" panose="020B0604020202020204" pitchFamily="34" charset="0"/>
                <a:cs typeface="Arial" panose="020B0604020202020204" pitchFamily="34" charset="0"/>
              </a:rPr>
              <a:t>Funds authorized under this </a:t>
            </a:r>
            <a:r>
              <a:rPr lang="en-US" altLang="en-US" sz="3000" dirty="0" err="1">
                <a:latin typeface="Arial" panose="020B0604020202020204" pitchFamily="34" charset="0"/>
                <a:cs typeface="Arial" panose="020B0604020202020204" pitchFamily="34" charset="0"/>
              </a:rPr>
              <a:t>subgrant</a:t>
            </a:r>
            <a:r>
              <a:rPr lang="en-US" altLang="en-US" sz="3000" dirty="0">
                <a:latin typeface="Arial" panose="020B0604020202020204" pitchFamily="34" charset="0"/>
                <a:cs typeface="Arial" panose="020B0604020202020204" pitchFamily="34" charset="0"/>
              </a:rPr>
              <a:t> shall be spent on the review and approval of 2022–23 LEA CSI plans through the CSI prompts in the 2022–23 LEA LCAP.</a:t>
            </a:r>
          </a:p>
          <a:p>
            <a:pPr marL="0" indent="0">
              <a:lnSpc>
                <a:spcPct val="100000"/>
              </a:lnSpc>
              <a:spcBef>
                <a:spcPts val="0"/>
              </a:spcBef>
              <a:spcAft>
                <a:spcPts val="1600"/>
              </a:spcAft>
              <a:buNone/>
            </a:pPr>
            <a:r>
              <a:rPr lang="en-US" altLang="en-US" sz="3000" dirty="0">
                <a:latin typeface="Arial" panose="020B0604020202020204" pitchFamily="34" charset="0"/>
                <a:cs typeface="Arial" panose="020B0604020202020204" pitchFamily="34" charset="0"/>
              </a:rPr>
              <a:t>The COE will only be reimbursed for actual work performed. </a:t>
            </a:r>
          </a:p>
          <a:p>
            <a:pPr marL="0" indent="0">
              <a:lnSpc>
                <a:spcPct val="100000"/>
              </a:lnSpc>
              <a:spcBef>
                <a:spcPts val="0"/>
              </a:spcBef>
              <a:spcAft>
                <a:spcPts val="1600"/>
              </a:spcAft>
              <a:buNone/>
            </a:pPr>
            <a:r>
              <a:rPr lang="en-US" altLang="en-US" sz="3000" dirty="0">
                <a:latin typeface="Arial" panose="020B0604020202020204" pitchFamily="34" charset="0"/>
                <a:cs typeface="Arial" panose="020B0604020202020204" pitchFamily="34" charset="0"/>
              </a:rPr>
              <a:t>The COE CSI Program Information web page is located at </a:t>
            </a:r>
            <a:r>
              <a:rPr lang="en-US" sz="3000" dirty="0">
                <a:hlinkClick r:id="rId2" tooltip="County Office of Education Program Information web page"/>
              </a:rPr>
              <a:t>https://www.cde.ca.gov/sp/sw/t1/csicoeproginformation21.asp</a:t>
            </a:r>
            <a:r>
              <a:rPr lang="en-US" sz="3000" dirty="0">
                <a:latin typeface="Arial" panose="020B0604020202020204" pitchFamily="34" charset="0"/>
                <a:ea typeface="+mn-lt"/>
                <a:cs typeface="Arial" panose="020B0604020202020204" pitchFamily="34" charset="0"/>
              </a:rPr>
              <a:t>.</a:t>
            </a:r>
          </a:p>
          <a:p>
            <a:pPr marL="0" indent="0">
              <a:buNone/>
            </a:pPr>
            <a:endParaRPr lang="en-US" altLang="en-US" sz="3200" dirty="0">
              <a:latin typeface="Arial" panose="020B0604020202020204" pitchFamily="34" charset="0"/>
              <a:cs typeface="Arial" panose="020B0604020202020204" pitchFamily="34" charset="0"/>
            </a:endParaRPr>
          </a:p>
          <a:p>
            <a:pPr marL="0" indent="0">
              <a:buNone/>
            </a:pPr>
            <a:endParaRPr lang="en-US" altLang="en-US" sz="3200" dirty="0">
              <a:latin typeface="Arial" panose="020B0604020202020204" pitchFamily="34" charset="0"/>
              <a:cs typeface="Arial" panose="020B0604020202020204" pitchFamily="34" charset="0"/>
            </a:endParaRPr>
          </a:p>
        </p:txBody>
      </p:sp>
      <p:sp>
        <p:nvSpPr>
          <p:cNvPr id="53252" name="Slide Number Placeholder 3">
            <a:extLst>
              <a:ext uri="{FF2B5EF4-FFF2-40B4-BE49-F238E27FC236}">
                <a16:creationId xmlns:a16="http://schemas.microsoft.com/office/drawing/2014/main" id="{62D90E42-C335-485E-ADB4-99AC75D5901B}"/>
              </a:ext>
            </a:extLst>
          </p:cNvPr>
          <p:cNvSpPr>
            <a:spLocks noGrp="1" noChangeArrowheads="1"/>
          </p:cNvSpPr>
          <p:nvPr>
            <p:ph type="sldNum" sz="quarter" idx="12"/>
          </p:nvPr>
        </p:nvSpPr>
        <p:spPr bwMode="auto">
          <a:xfrm>
            <a:off x="9899652" y="5869517"/>
            <a:ext cx="1474592" cy="7027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958B4E3-25AC-4AEE-A225-DA7E68E26287}" type="slidenum">
              <a:rPr lang="en-US" altLang="en-US">
                <a:latin typeface="Arial" panose="020B0604020202020204" pitchFamily="34" charset="0"/>
                <a:cs typeface="Arial" panose="020B0604020202020204" pitchFamily="34" charset="0"/>
              </a:rPr>
              <a:pPr fontAlgn="base">
                <a:spcBef>
                  <a:spcPct val="0"/>
                </a:spcBef>
                <a:spcAft>
                  <a:spcPct val="0"/>
                </a:spcAft>
              </a:pPr>
              <a:t>18</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2369E-BD5C-4788-85D0-733B5257CD63}"/>
              </a:ext>
            </a:extLst>
          </p:cNvPr>
          <p:cNvSpPr>
            <a:spLocks noGrp="1"/>
          </p:cNvSpPr>
          <p:nvPr>
            <p:ph type="title"/>
          </p:nvPr>
        </p:nvSpPr>
        <p:spPr>
          <a:xfrm>
            <a:off x="1096433" y="285751"/>
            <a:ext cx="10058400" cy="1333500"/>
          </a:xfrm>
        </p:spPr>
        <p:txBody>
          <a:bodyPr>
            <a:normAutofit/>
          </a:bodyPr>
          <a:lstStyle/>
          <a:p>
            <a:pPr>
              <a:defRPr/>
            </a:pPr>
            <a:r>
              <a:rPr lang="en-US" b="1" dirty="0">
                <a:solidFill>
                  <a:schemeClr val="tx1"/>
                </a:solidFill>
                <a:cs typeface="Arial" panose="020B0604020202020204" pitchFamily="34" charset="0"/>
              </a:rPr>
              <a:t>Disallowable Activities and Costs</a:t>
            </a:r>
          </a:p>
        </p:txBody>
      </p:sp>
      <p:sp>
        <p:nvSpPr>
          <p:cNvPr id="3" name="Content Placeholder 2">
            <a:extLst>
              <a:ext uri="{FF2B5EF4-FFF2-40B4-BE49-F238E27FC236}">
                <a16:creationId xmlns:a16="http://schemas.microsoft.com/office/drawing/2014/main" id="{195BA717-09FF-4570-B7B4-93D952C11E18}"/>
              </a:ext>
            </a:extLst>
          </p:cNvPr>
          <p:cNvSpPr>
            <a:spLocks noGrp="1"/>
          </p:cNvSpPr>
          <p:nvPr>
            <p:ph idx="1"/>
          </p:nvPr>
        </p:nvSpPr>
        <p:spPr>
          <a:xfrm>
            <a:off x="1418167" y="1450224"/>
            <a:ext cx="10058400" cy="4471805"/>
          </a:xfrm>
        </p:spPr>
        <p:txBody>
          <a:bodyPr rtlCol="0">
            <a:noAutofit/>
          </a:bodyPr>
          <a:lstStyle/>
          <a:p>
            <a:pPr marL="0" indent="0">
              <a:lnSpc>
                <a:spcPct val="100000"/>
              </a:lnSpc>
              <a:spcBef>
                <a:spcPts val="0"/>
              </a:spcBef>
              <a:spcAft>
                <a:spcPts val="1600"/>
              </a:spcAft>
              <a:buNone/>
              <a:defRPr/>
            </a:pPr>
            <a:r>
              <a:rPr lang="en-US" dirty="0">
                <a:latin typeface="Arial" panose="020B0604020202020204" pitchFamily="34" charset="0"/>
                <a:cs typeface="Arial" panose="020B0604020202020204" pitchFamily="34" charset="0"/>
              </a:rPr>
              <a:t>The use of federal funds must be consistent with the Office of Management and Budget’s (OMB) Uniform Administrative Requirements, Cost Principles, and Audit Requirements for Federal Awards. </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For federal guidance on Supplement not Supplant for school improvement, see question 29a, pages 21 to 22  at </a:t>
            </a:r>
            <a:r>
              <a:rPr lang="en-US" dirty="0">
                <a:latin typeface="Arial" panose="020B0604020202020204" pitchFamily="34" charset="0"/>
                <a:cs typeface="Arial" panose="020B0604020202020204" pitchFamily="34" charset="0"/>
                <a:hlinkClick r:id="rId3" tooltip="Federal guidance on Supplement not supplant"/>
              </a:rPr>
              <a:t>https://www2.ed.gov/policy/elsec/leg/essa/snsfinalguidance06192019.pdf</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4276" name="Slide Number Placeholder 3">
            <a:extLst>
              <a:ext uri="{FF2B5EF4-FFF2-40B4-BE49-F238E27FC236}">
                <a16:creationId xmlns:a16="http://schemas.microsoft.com/office/drawing/2014/main" id="{85DBF2FB-765D-454B-8345-F2056963805A}"/>
              </a:ext>
            </a:extLst>
          </p:cNvPr>
          <p:cNvSpPr>
            <a:spLocks noGrp="1" noChangeArrowheads="1"/>
          </p:cNvSpPr>
          <p:nvPr>
            <p:ph type="sldNum" sz="quarter" idx="12"/>
          </p:nvPr>
        </p:nvSpPr>
        <p:spPr bwMode="auto">
          <a:xfrm>
            <a:off x="9899651" y="5869517"/>
            <a:ext cx="1312333" cy="9546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D16AAB-AF22-40B0-8003-DF6F1E3CA9E0}" type="slidenum">
              <a:rPr lang="en-US" altLang="en-US">
                <a:latin typeface="Arial" panose="020B0604020202020204" pitchFamily="34" charset="0"/>
                <a:cs typeface="Arial" panose="020B0604020202020204" pitchFamily="34" charset="0"/>
              </a:rPr>
              <a:pPr fontAlgn="base">
                <a:spcBef>
                  <a:spcPct val="0"/>
                </a:spcBef>
                <a:spcAft>
                  <a:spcPct val="0"/>
                </a:spcAft>
              </a:pPr>
              <a:t>19</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479FB-943E-462C-8671-8FE303084010}"/>
              </a:ext>
            </a:extLst>
          </p:cNvPr>
          <p:cNvSpPr>
            <a:spLocks noGrp="1"/>
          </p:cNvSpPr>
          <p:nvPr>
            <p:ph type="title"/>
          </p:nvPr>
        </p:nvSpPr>
        <p:spPr>
          <a:xfrm>
            <a:off x="1085851" y="319617"/>
            <a:ext cx="9128666" cy="766234"/>
          </a:xfrm>
        </p:spPr>
        <p:txBody>
          <a:bodyPr>
            <a:noAutofit/>
          </a:bodyPr>
          <a:lstStyle/>
          <a:p>
            <a:pPr algn="ctr" eaLnBrk="1" fontAlgn="auto" hangingPunct="1">
              <a:defRPr/>
            </a:pPr>
            <a:r>
              <a:rPr lang="en-US" b="1" dirty="0">
                <a:solidFill>
                  <a:schemeClr val="tx1"/>
                </a:solidFill>
                <a:cs typeface="Arial" panose="020B0604020202020204" pitchFamily="34" charset="0"/>
              </a:rPr>
              <a:t>Acronyms (1)</a:t>
            </a:r>
          </a:p>
        </p:txBody>
      </p:sp>
      <p:sp>
        <p:nvSpPr>
          <p:cNvPr id="3" name="Text Placeholder 2">
            <a:extLst>
              <a:ext uri="{FF2B5EF4-FFF2-40B4-BE49-F238E27FC236}">
                <a16:creationId xmlns:a16="http://schemas.microsoft.com/office/drawing/2014/main" id="{357AF8E9-7CCD-4084-95EB-75C797AE2BE6}"/>
              </a:ext>
            </a:extLst>
          </p:cNvPr>
          <p:cNvSpPr>
            <a:spLocks noGrp="1"/>
          </p:cNvSpPr>
          <p:nvPr>
            <p:ph type="body" idx="1"/>
          </p:nvPr>
        </p:nvSpPr>
        <p:spPr>
          <a:xfrm>
            <a:off x="1449659" y="1390651"/>
            <a:ext cx="9835375" cy="4987847"/>
          </a:xfrm>
        </p:spPr>
        <p:txBody>
          <a:bodyPr rtlCol="0">
            <a:normAutofit lnSpcReduction="10000"/>
          </a:bodyPr>
          <a:lstStyle/>
          <a:p>
            <a:pPr indent="-365751">
              <a:lnSpc>
                <a:spcPct val="100000"/>
              </a:lnSpc>
              <a:spcBef>
                <a:spcPts val="1600"/>
              </a:spcBef>
              <a:buSzPct val="100000"/>
              <a:buFont typeface="Arial" panose="020B0604020202020204" pitchFamily="34" charset="0"/>
              <a:buChar char="•"/>
              <a:defRPr/>
            </a:pPr>
            <a:r>
              <a:rPr lang="en-US" sz="3200" b="1" dirty="0">
                <a:cs typeface="Arial" panose="020B0604020202020204" pitchFamily="34" charset="0"/>
              </a:rPr>
              <a:t>CDE</a:t>
            </a:r>
            <a:r>
              <a:rPr lang="en-US" sz="3200" dirty="0">
                <a:cs typeface="Arial" panose="020B0604020202020204" pitchFamily="34" charset="0"/>
              </a:rPr>
              <a:t>—California Department of Education</a:t>
            </a:r>
          </a:p>
          <a:p>
            <a:pPr indent="-365751">
              <a:lnSpc>
                <a:spcPct val="100000"/>
              </a:lnSpc>
              <a:spcBef>
                <a:spcPts val="1600"/>
              </a:spcBef>
              <a:buSzPct val="100000"/>
              <a:buFont typeface="Arial" panose="020B0604020202020204" pitchFamily="34" charset="0"/>
              <a:buChar char="•"/>
              <a:defRPr/>
            </a:pPr>
            <a:r>
              <a:rPr lang="en-US" sz="3200" b="1" dirty="0">
                <a:cs typeface="Arial" panose="020B0604020202020204" pitchFamily="34" charset="0"/>
              </a:rPr>
              <a:t>COE</a:t>
            </a:r>
            <a:r>
              <a:rPr lang="en-US" sz="3200" dirty="0">
                <a:cs typeface="Arial" panose="020B0604020202020204" pitchFamily="34" charset="0"/>
              </a:rPr>
              <a:t>—County Office of Education</a:t>
            </a:r>
          </a:p>
          <a:p>
            <a:pPr indent="-365751">
              <a:lnSpc>
                <a:spcPct val="100000"/>
              </a:lnSpc>
              <a:spcBef>
                <a:spcPts val="1600"/>
              </a:spcBef>
              <a:buSzPct val="100000"/>
              <a:buFont typeface="Arial" panose="020B0604020202020204" pitchFamily="34" charset="0"/>
              <a:buChar char="•"/>
              <a:defRPr/>
            </a:pPr>
            <a:r>
              <a:rPr lang="en-US" sz="3200" b="1" dirty="0">
                <a:cs typeface="Arial" panose="020B0604020202020204" pitchFamily="34" charset="0"/>
              </a:rPr>
              <a:t>CSI</a:t>
            </a:r>
            <a:r>
              <a:rPr lang="en-US" sz="3200" dirty="0">
                <a:cs typeface="Arial" panose="020B0604020202020204" pitchFamily="34" charset="0"/>
              </a:rPr>
              <a:t>—Comprehensive Support and Improvement</a:t>
            </a:r>
          </a:p>
          <a:p>
            <a:pPr indent="-365751">
              <a:lnSpc>
                <a:spcPct val="100000"/>
              </a:lnSpc>
              <a:spcBef>
                <a:spcPts val="1600"/>
              </a:spcBef>
              <a:buSzPct val="100000"/>
              <a:buFont typeface="Arial" panose="020B0604020202020204" pitchFamily="34" charset="0"/>
              <a:buChar char="•"/>
              <a:defRPr/>
            </a:pPr>
            <a:r>
              <a:rPr lang="en-US" sz="3200" b="1" dirty="0">
                <a:cs typeface="Arial" panose="020B0604020202020204" pitchFamily="34" charset="0"/>
              </a:rPr>
              <a:t>ESSA</a:t>
            </a:r>
            <a:r>
              <a:rPr lang="en-US" sz="3200" dirty="0">
                <a:cs typeface="Arial" panose="020B0604020202020204" pitchFamily="34" charset="0"/>
              </a:rPr>
              <a:t>—Every Student Succeeds Act</a:t>
            </a:r>
          </a:p>
          <a:p>
            <a:pPr indent="-365751">
              <a:lnSpc>
                <a:spcPct val="100000"/>
              </a:lnSpc>
              <a:spcBef>
                <a:spcPts val="1600"/>
              </a:spcBef>
              <a:buSzPct val="100000"/>
              <a:buFont typeface="Arial" panose="020B0604020202020204" pitchFamily="34" charset="0"/>
              <a:buChar char="•"/>
              <a:defRPr/>
            </a:pPr>
            <a:r>
              <a:rPr lang="en-US" sz="3200" b="1" dirty="0">
                <a:cs typeface="Arial" panose="020B0604020202020204" pitchFamily="34" charset="0"/>
              </a:rPr>
              <a:t>FY</a:t>
            </a:r>
            <a:r>
              <a:rPr lang="en-US" sz="3200" dirty="0">
                <a:cs typeface="Arial" panose="020B0604020202020204" pitchFamily="34" charset="0"/>
              </a:rPr>
              <a:t>—Fiscal Year</a:t>
            </a:r>
          </a:p>
          <a:p>
            <a:pPr indent="-365751">
              <a:lnSpc>
                <a:spcPct val="100000"/>
              </a:lnSpc>
              <a:spcBef>
                <a:spcPts val="1600"/>
              </a:spcBef>
              <a:buSzPct val="100000"/>
              <a:buFont typeface="Arial" panose="020B0604020202020204" pitchFamily="34" charset="0"/>
              <a:buChar char="•"/>
              <a:defRPr/>
            </a:pPr>
            <a:r>
              <a:rPr lang="en-US" sz="3200" b="1" dirty="0">
                <a:cs typeface="Arial" panose="020B0604020202020204" pitchFamily="34" charset="0"/>
              </a:rPr>
              <a:t>GMART</a:t>
            </a:r>
            <a:r>
              <a:rPr lang="en-US" sz="3200" dirty="0">
                <a:cs typeface="Arial" panose="020B0604020202020204" pitchFamily="34" charset="0"/>
              </a:rPr>
              <a:t>—Grant Management and Reporting Tool</a:t>
            </a:r>
          </a:p>
          <a:p>
            <a:pPr indent="-365751">
              <a:lnSpc>
                <a:spcPct val="100000"/>
              </a:lnSpc>
              <a:spcBef>
                <a:spcPts val="1600"/>
              </a:spcBef>
              <a:buSzPct val="100000"/>
              <a:buFont typeface="Arial" panose="020B0604020202020204" pitchFamily="34" charset="0"/>
              <a:buChar char="•"/>
              <a:defRPr/>
            </a:pPr>
            <a:r>
              <a:rPr lang="en-US" sz="3200" b="1" dirty="0">
                <a:cs typeface="Arial" panose="020B0604020202020204" pitchFamily="34" charset="0"/>
              </a:rPr>
              <a:t>Grad Rate</a:t>
            </a:r>
            <a:r>
              <a:rPr lang="en-US" sz="3200" dirty="0">
                <a:cs typeface="Arial" panose="020B0604020202020204" pitchFamily="34" charset="0"/>
              </a:rPr>
              <a:t>—Graduation Rate</a:t>
            </a:r>
            <a:endParaRPr lang="en-US" sz="3200" b="1" dirty="0">
              <a:cs typeface="Arial" panose="020B0604020202020204" pitchFamily="34" charset="0"/>
            </a:endParaRPr>
          </a:p>
          <a:p>
            <a:pPr marL="93131" indent="0">
              <a:buNone/>
              <a:defRP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eaLnBrk="1" fontAlgn="auto" hangingPunct="1">
              <a:buFont typeface="Wingdings" panose="05000000000000000000" pitchFamily="2" charset="2"/>
              <a:buChar char="v"/>
              <a:defRPr/>
            </a:pPr>
            <a:endParaRPr lang="en-US" dirty="0">
              <a:solidFill>
                <a:schemeClr val="tx1">
                  <a:lumMod val="75000"/>
                  <a:lumOff val="25000"/>
                </a:schemeClr>
              </a:solidFill>
              <a:cs typeface="Calibri" panose="020F0502020204030204"/>
            </a:endParaRPr>
          </a:p>
        </p:txBody>
      </p:sp>
      <p:sp>
        <p:nvSpPr>
          <p:cNvPr id="21508" name="Slide Number Placeholder 3">
            <a:extLst>
              <a:ext uri="{FF2B5EF4-FFF2-40B4-BE49-F238E27FC236}">
                <a16:creationId xmlns:a16="http://schemas.microsoft.com/office/drawing/2014/main" id="{AFB691C0-D48D-4FCD-A45A-CDD0A6F4FE92}"/>
              </a:ext>
            </a:extLst>
          </p:cNvPr>
          <p:cNvSpPr>
            <a:spLocks noGrp="1" noChangeArrowheads="1"/>
          </p:cNvSpPr>
          <p:nvPr>
            <p:ph type="sldNum" sz="quarter" idx="12"/>
          </p:nvPr>
        </p:nvSpPr>
        <p:spPr bwMode="auto">
          <a:xfrm flipH="1">
            <a:off x="10494741" y="5794864"/>
            <a:ext cx="879503" cy="8884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D44C475-E6A3-433B-A4D7-2CEABF6D86D9}" type="slidenum">
              <a:rPr lang="en-US" altLang="en-US" sz="1200" b="1" smtClean="0">
                <a:latin typeface="Arial" panose="020B0604020202020204" pitchFamily="34" charset="0"/>
              </a:rPr>
              <a:pPr fontAlgn="base">
                <a:spcBef>
                  <a:spcPct val="0"/>
                </a:spcBef>
                <a:spcAft>
                  <a:spcPct val="0"/>
                </a:spcAft>
              </a:pPr>
              <a:t>2</a:t>
            </a:fld>
            <a:endParaRPr lang="en-US" altLang="en-US" sz="1200" b="1"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672DC-8FCA-44DD-A0BA-7E79A88B6D3E}"/>
              </a:ext>
            </a:extLst>
          </p:cNvPr>
          <p:cNvSpPr>
            <a:spLocks noGrp="1"/>
          </p:cNvSpPr>
          <p:nvPr>
            <p:ph type="title"/>
          </p:nvPr>
        </p:nvSpPr>
        <p:spPr>
          <a:xfrm>
            <a:off x="715433" y="437574"/>
            <a:ext cx="10441518" cy="823954"/>
          </a:xfrm>
        </p:spPr>
        <p:txBody>
          <a:bodyPr>
            <a:noAutofit/>
          </a:bodyPr>
          <a:lstStyle/>
          <a:p>
            <a:pPr>
              <a:defRPr/>
            </a:pPr>
            <a:r>
              <a:rPr lang="en-US" sz="3200" b="1" dirty="0">
                <a:solidFill>
                  <a:schemeClr val="tx1"/>
                </a:solidFill>
                <a:cs typeface="Arial" panose="020B0604020202020204" pitchFamily="34" charset="0"/>
              </a:rPr>
              <a:t>Subgrant Reporting Requirements (1a)</a:t>
            </a:r>
          </a:p>
        </p:txBody>
      </p:sp>
      <p:graphicFrame>
        <p:nvGraphicFramePr>
          <p:cNvPr id="5" name="Content Placeholder 4" descr="This is a table with subgrant reporting requirements. Reference Appendix for alternative text version." title="Subgrant Reporting Requirements">
            <a:extLst>
              <a:ext uri="{FF2B5EF4-FFF2-40B4-BE49-F238E27FC236}">
                <a16:creationId xmlns:a16="http://schemas.microsoft.com/office/drawing/2014/main" id="{9841E6A8-A932-4C29-A7E5-DD840E270C3D}"/>
              </a:ext>
            </a:extLst>
          </p:cNvPr>
          <p:cNvGraphicFramePr>
            <a:graphicFrameLocks noGrp="1"/>
          </p:cNvGraphicFramePr>
          <p:nvPr>
            <p:ph idx="1"/>
            <p:extLst>
              <p:ext uri="{D42A27DB-BD31-4B8C-83A1-F6EECF244321}">
                <p14:modId xmlns:p14="http://schemas.microsoft.com/office/powerpoint/2010/main" val="3261750135"/>
              </p:ext>
            </p:extLst>
          </p:nvPr>
        </p:nvGraphicFramePr>
        <p:xfrm>
          <a:off x="794328" y="1087811"/>
          <a:ext cx="10668001" cy="4693673"/>
        </p:xfrm>
        <a:graphic>
          <a:graphicData uri="http://schemas.openxmlformats.org/drawingml/2006/table">
            <a:tbl>
              <a:tblPr firstRow="1" firstCol="1" bandRow="1"/>
              <a:tblGrid>
                <a:gridCol w="1654034">
                  <a:extLst>
                    <a:ext uri="{9D8B030D-6E8A-4147-A177-3AD203B41FA5}">
                      <a16:colId xmlns:a16="http://schemas.microsoft.com/office/drawing/2014/main" val="20000"/>
                    </a:ext>
                  </a:extLst>
                </a:gridCol>
                <a:gridCol w="3218618">
                  <a:extLst>
                    <a:ext uri="{9D8B030D-6E8A-4147-A177-3AD203B41FA5}">
                      <a16:colId xmlns:a16="http://schemas.microsoft.com/office/drawing/2014/main" val="20001"/>
                    </a:ext>
                  </a:extLst>
                </a:gridCol>
                <a:gridCol w="2759689">
                  <a:extLst>
                    <a:ext uri="{9D8B030D-6E8A-4147-A177-3AD203B41FA5}">
                      <a16:colId xmlns:a16="http://schemas.microsoft.com/office/drawing/2014/main" val="20002"/>
                    </a:ext>
                  </a:extLst>
                </a:gridCol>
                <a:gridCol w="3035660">
                  <a:extLst>
                    <a:ext uri="{9D8B030D-6E8A-4147-A177-3AD203B41FA5}">
                      <a16:colId xmlns:a16="http://schemas.microsoft.com/office/drawing/2014/main" val="20003"/>
                    </a:ext>
                  </a:extLst>
                </a:gridCol>
              </a:tblGrid>
              <a:tr h="721417">
                <a:tc>
                  <a:txBody>
                    <a:bodyPr/>
                    <a:lstStyle/>
                    <a:p>
                      <a:pPr marL="0" marR="0" indent="0" algn="ctr">
                        <a:lnSpc>
                          <a:spcPct val="107000"/>
                        </a:lnSpc>
                        <a:spcBef>
                          <a:spcPts val="0"/>
                        </a:spcBef>
                        <a:spcAft>
                          <a:spcPts val="800"/>
                        </a:spcAft>
                      </a:pPr>
                      <a:r>
                        <a:rPr lang="en-US" sz="2400" b="1" dirty="0">
                          <a:effectLst/>
                        </a:rPr>
                        <a:t>Report Name</a:t>
                      </a:r>
                      <a:endParaRPr lang="en-US" sz="2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tc>
                <a:tc>
                  <a:txBody>
                    <a:bodyPr/>
                    <a:lstStyle/>
                    <a:p>
                      <a:pPr marL="0" marR="0" indent="0" algn="ctr">
                        <a:lnSpc>
                          <a:spcPct val="107000"/>
                        </a:lnSpc>
                        <a:spcBef>
                          <a:spcPts val="0"/>
                        </a:spcBef>
                        <a:spcAft>
                          <a:spcPts val="800"/>
                        </a:spcAft>
                      </a:pPr>
                      <a:r>
                        <a:rPr lang="en-US" sz="2400" b="1" dirty="0">
                          <a:effectLst/>
                        </a:rPr>
                        <a:t>Reporting Data</a:t>
                      </a:r>
                      <a:endParaRPr lang="en-US" sz="2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tc>
                <a:tc>
                  <a:txBody>
                    <a:bodyPr/>
                    <a:lstStyle/>
                    <a:p>
                      <a:pPr marL="0" marR="0" indent="0" algn="ctr">
                        <a:lnSpc>
                          <a:spcPct val="107000"/>
                        </a:lnSpc>
                        <a:spcBef>
                          <a:spcPts val="0"/>
                        </a:spcBef>
                        <a:spcAft>
                          <a:spcPts val="800"/>
                        </a:spcAft>
                      </a:pPr>
                      <a:r>
                        <a:rPr lang="en-US" sz="2400" b="1" dirty="0">
                          <a:effectLst/>
                        </a:rPr>
                        <a:t>Performance Period</a:t>
                      </a:r>
                      <a:endParaRPr lang="en-US" sz="2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tc>
                <a:tc>
                  <a:txBody>
                    <a:bodyPr/>
                    <a:lstStyle/>
                    <a:p>
                      <a:pPr marL="0" marR="0" indent="0" algn="ctr">
                        <a:lnSpc>
                          <a:spcPct val="107000"/>
                        </a:lnSpc>
                        <a:spcBef>
                          <a:spcPts val="0"/>
                        </a:spcBef>
                        <a:spcAft>
                          <a:spcPts val="800"/>
                        </a:spcAft>
                      </a:pPr>
                      <a:r>
                        <a:rPr lang="en-US" sz="2400" b="1" dirty="0">
                          <a:effectLst/>
                        </a:rPr>
                        <a:t>Reporting Due Date</a:t>
                      </a:r>
                      <a:endParaRPr lang="en-US" sz="2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tc>
                <a:extLst>
                  <a:ext uri="{0D108BD9-81ED-4DB2-BD59-A6C34878D82A}">
                    <a16:rowId xmlns:a16="http://schemas.microsoft.com/office/drawing/2014/main" val="10000"/>
                  </a:ext>
                </a:extLst>
              </a:tr>
              <a:tr h="1084591">
                <a:tc>
                  <a:txBody>
                    <a:bodyPr/>
                    <a:lstStyle/>
                    <a:p>
                      <a:pPr marL="0" marR="0" indent="0">
                        <a:lnSpc>
                          <a:spcPct val="107000"/>
                        </a:lnSpc>
                        <a:spcBef>
                          <a:spcPts val="0"/>
                        </a:spcBef>
                        <a:spcAft>
                          <a:spcPts val="800"/>
                        </a:spcAft>
                      </a:pPr>
                      <a:r>
                        <a:rPr lang="en-US" sz="2400" dirty="0">
                          <a:effectLst/>
                        </a:rPr>
                        <a:t>Report 1</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effectLst/>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effectLst/>
                        </a:rPr>
                        <a:t>Expenditures (E)</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tc>
                <a:tc>
                  <a:txBody>
                    <a:bodyPr/>
                    <a:lstStyle/>
                    <a:p>
                      <a:pPr marL="0" marR="0" indent="0">
                        <a:lnSpc>
                          <a:spcPct val="107000"/>
                        </a:lnSpc>
                        <a:spcBef>
                          <a:spcPts val="0"/>
                        </a:spcBef>
                        <a:spcAft>
                          <a:spcPts val="800"/>
                        </a:spcAft>
                      </a:pPr>
                      <a:r>
                        <a:rPr lang="en-US" sz="2400" dirty="0">
                          <a:effectLst/>
                        </a:rPr>
                        <a:t>March 14, 2022, to June 30, 2022</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tc>
                <a:tc>
                  <a:txBody>
                    <a:bodyPr/>
                    <a:lstStyle/>
                    <a:p>
                      <a:pPr marL="0" marR="0" indent="0">
                        <a:lnSpc>
                          <a:spcPct val="107000"/>
                        </a:lnSpc>
                        <a:spcBef>
                          <a:spcPts val="0"/>
                        </a:spcBef>
                        <a:spcAft>
                          <a:spcPts val="800"/>
                        </a:spcAft>
                      </a:pPr>
                      <a:r>
                        <a:rPr lang="en-US" sz="2400" dirty="0">
                          <a:effectLst/>
                        </a:rPr>
                        <a:t>July 15, 2022 (BR)</a:t>
                      </a:r>
                      <a:br>
                        <a:rPr lang="en-US" sz="2400" dirty="0">
                          <a:effectLst/>
                        </a:rPr>
                      </a:br>
                      <a:r>
                        <a:rPr lang="en-US" sz="2400" dirty="0">
                          <a:effectLst/>
                        </a:rPr>
                        <a:t>July 31, 2022 (E)</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tc>
                <a:extLst>
                  <a:ext uri="{0D108BD9-81ED-4DB2-BD59-A6C34878D82A}">
                    <a16:rowId xmlns:a16="http://schemas.microsoft.com/office/drawing/2014/main" val="10001"/>
                  </a:ext>
                </a:extLst>
              </a:tr>
              <a:tr h="1287088">
                <a:tc>
                  <a:txBody>
                    <a:bodyPr/>
                    <a:lstStyle/>
                    <a:p>
                      <a:pPr marL="0" marR="0" indent="0">
                        <a:lnSpc>
                          <a:spcPct val="107000"/>
                        </a:lnSpc>
                        <a:spcBef>
                          <a:spcPts val="0"/>
                        </a:spcBef>
                        <a:spcAft>
                          <a:spcPts val="800"/>
                        </a:spcAft>
                      </a:pPr>
                      <a:r>
                        <a:rPr lang="en-US" sz="2400">
                          <a:effectLst/>
                        </a:rPr>
                        <a:t>Report 2</a:t>
                      </a:r>
                      <a:endParaRPr lang="en-US" sz="2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effectLst/>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effectLst/>
                        </a:rPr>
                        <a:t>Expenditures (E)</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tc>
                <a:tc>
                  <a:txBody>
                    <a:bodyPr/>
                    <a:lstStyle/>
                    <a:p>
                      <a:pPr marL="0" marR="0" indent="0">
                        <a:lnSpc>
                          <a:spcPct val="107000"/>
                        </a:lnSpc>
                        <a:spcBef>
                          <a:spcPts val="0"/>
                        </a:spcBef>
                        <a:spcAft>
                          <a:spcPts val="800"/>
                        </a:spcAft>
                      </a:pPr>
                      <a:r>
                        <a:rPr lang="en-US" sz="2400" dirty="0">
                          <a:effectLst/>
                        </a:rPr>
                        <a:t>July 1, 2022, to September 30, 2022</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tc>
                <a:tc>
                  <a:txBody>
                    <a:bodyPr/>
                    <a:lstStyle/>
                    <a:p>
                      <a:pPr marL="0" marR="0" indent="0">
                        <a:lnSpc>
                          <a:spcPct val="107000"/>
                        </a:lnSpc>
                        <a:spcBef>
                          <a:spcPts val="0"/>
                        </a:spcBef>
                        <a:spcAft>
                          <a:spcPts val="800"/>
                        </a:spcAft>
                      </a:pPr>
                      <a:r>
                        <a:rPr lang="en-US" sz="2400" dirty="0">
                          <a:effectLst/>
                        </a:rPr>
                        <a:t>October 15, 2022 (BR)</a:t>
                      </a:r>
                      <a:br>
                        <a:rPr lang="en-US" sz="2400" dirty="0">
                          <a:effectLst/>
                        </a:rPr>
                      </a:br>
                      <a:r>
                        <a:rPr lang="en-US" sz="2400" dirty="0">
                          <a:effectLst/>
                        </a:rPr>
                        <a:t>October 31, 2022 (E) </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tc>
                <a:extLst>
                  <a:ext uri="{0D108BD9-81ED-4DB2-BD59-A6C34878D82A}">
                    <a16:rowId xmlns:a16="http://schemas.microsoft.com/office/drawing/2014/main" val="10002"/>
                  </a:ext>
                </a:extLst>
              </a:tr>
              <a:tr h="1494530">
                <a:tc>
                  <a:txBody>
                    <a:bodyPr/>
                    <a:lstStyle/>
                    <a:p>
                      <a:pPr marL="0" marR="0" indent="0">
                        <a:lnSpc>
                          <a:spcPct val="107000"/>
                        </a:lnSpc>
                        <a:spcBef>
                          <a:spcPts val="0"/>
                        </a:spcBef>
                        <a:spcAft>
                          <a:spcPts val="800"/>
                        </a:spcAft>
                      </a:pPr>
                      <a:r>
                        <a:rPr lang="en-US" sz="2400" dirty="0">
                          <a:effectLst/>
                        </a:rPr>
                        <a:t>Report 3</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effectLst/>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effectLst/>
                        </a:rPr>
                        <a:t>Expenditures (E)</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tc>
                <a:tc>
                  <a:txBody>
                    <a:bodyPr/>
                    <a:lstStyle/>
                    <a:p>
                      <a:pPr marL="0" marR="0" indent="0">
                        <a:lnSpc>
                          <a:spcPct val="107000"/>
                        </a:lnSpc>
                        <a:spcBef>
                          <a:spcPts val="0"/>
                        </a:spcBef>
                        <a:spcAft>
                          <a:spcPts val="800"/>
                        </a:spcAft>
                      </a:pPr>
                      <a:r>
                        <a:rPr lang="en-US" sz="2400" dirty="0">
                          <a:effectLst/>
                        </a:rPr>
                        <a:t>October 1, 2022, to January 31, 2023</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tc>
                <a:tc>
                  <a:txBody>
                    <a:bodyPr/>
                    <a:lstStyle/>
                    <a:p>
                      <a:pPr marL="0" marR="0" indent="0">
                        <a:lnSpc>
                          <a:spcPct val="107000"/>
                        </a:lnSpc>
                        <a:spcBef>
                          <a:spcPts val="0"/>
                        </a:spcBef>
                        <a:spcAft>
                          <a:spcPts val="800"/>
                        </a:spcAft>
                      </a:pPr>
                      <a:r>
                        <a:rPr lang="en-US" sz="2400" dirty="0">
                          <a:effectLst/>
                        </a:rPr>
                        <a:t>February 15, 2023 (BR)</a:t>
                      </a:r>
                      <a:br>
                        <a:rPr lang="en-US" sz="2400" dirty="0">
                          <a:effectLst/>
                        </a:rPr>
                      </a:br>
                      <a:r>
                        <a:rPr lang="en-US" sz="2400" dirty="0">
                          <a:effectLst/>
                        </a:rPr>
                        <a:t>February 28, 2023 (E) </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tc>
                <a:extLst>
                  <a:ext uri="{0D108BD9-81ED-4DB2-BD59-A6C34878D82A}">
                    <a16:rowId xmlns:a16="http://schemas.microsoft.com/office/drawing/2014/main" val="10003"/>
                  </a:ext>
                </a:extLst>
              </a:tr>
            </a:tbl>
          </a:graphicData>
        </a:graphic>
      </p:graphicFrame>
      <p:sp>
        <p:nvSpPr>
          <p:cNvPr id="55300" name="Slide Number Placeholder 3">
            <a:extLst>
              <a:ext uri="{FF2B5EF4-FFF2-40B4-BE49-F238E27FC236}">
                <a16:creationId xmlns:a16="http://schemas.microsoft.com/office/drawing/2014/main" id="{C1A26F18-49AA-41CA-B771-943F5B22B69E}"/>
              </a:ext>
            </a:extLst>
          </p:cNvPr>
          <p:cNvSpPr>
            <a:spLocks noGrp="1" noChangeArrowheads="1"/>
          </p:cNvSpPr>
          <p:nvPr>
            <p:ph type="sldNum" sz="quarter" idx="12"/>
          </p:nvPr>
        </p:nvSpPr>
        <p:spPr bwMode="auto">
          <a:xfrm>
            <a:off x="10340897" y="5835646"/>
            <a:ext cx="1048887" cy="9165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F5FC81-0548-4A76-9966-DDD9F3B827B3}" type="slidenum">
              <a:rPr lang="en-US" altLang="en-US">
                <a:latin typeface="Arial" panose="020B0604020202020204" pitchFamily="34" charset="0"/>
                <a:cs typeface="Arial" panose="020B0604020202020204" pitchFamily="34" charset="0"/>
              </a:rPr>
              <a:pPr fontAlgn="base">
                <a:spcBef>
                  <a:spcPct val="0"/>
                </a:spcBef>
                <a:spcAft>
                  <a:spcPct val="0"/>
                </a:spcAft>
              </a:pPr>
              <a:t>20</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672DC-8FCA-44DD-A0BA-7E79A88B6D3E}"/>
              </a:ext>
            </a:extLst>
          </p:cNvPr>
          <p:cNvSpPr>
            <a:spLocks noGrp="1"/>
          </p:cNvSpPr>
          <p:nvPr>
            <p:ph type="title"/>
          </p:nvPr>
        </p:nvSpPr>
        <p:spPr>
          <a:xfrm>
            <a:off x="715433" y="437574"/>
            <a:ext cx="10441518" cy="823954"/>
          </a:xfrm>
        </p:spPr>
        <p:txBody>
          <a:bodyPr>
            <a:noAutofit/>
          </a:bodyPr>
          <a:lstStyle/>
          <a:p>
            <a:pPr>
              <a:defRPr/>
            </a:pPr>
            <a:r>
              <a:rPr lang="en-US" sz="3200" b="1" dirty="0">
                <a:solidFill>
                  <a:schemeClr val="tx1"/>
                </a:solidFill>
                <a:cs typeface="Arial" panose="020B0604020202020204" pitchFamily="34" charset="0"/>
              </a:rPr>
              <a:t>Subgrant Reporting Requirements (1b)</a:t>
            </a:r>
          </a:p>
        </p:txBody>
      </p:sp>
      <p:graphicFrame>
        <p:nvGraphicFramePr>
          <p:cNvPr id="5" name="Content Placeholder 4" descr="This is a table with subgrant reporting requirements. Reference Appendix for alternative text version." title="Subgrant Reporting Requirements">
            <a:extLst>
              <a:ext uri="{FF2B5EF4-FFF2-40B4-BE49-F238E27FC236}">
                <a16:creationId xmlns:a16="http://schemas.microsoft.com/office/drawing/2014/main" id="{9841E6A8-A932-4C29-A7E5-DD840E270C3D}"/>
              </a:ext>
            </a:extLst>
          </p:cNvPr>
          <p:cNvGraphicFramePr>
            <a:graphicFrameLocks noGrp="1"/>
          </p:cNvGraphicFramePr>
          <p:nvPr>
            <p:ph idx="1"/>
            <p:extLst>
              <p:ext uri="{D42A27DB-BD31-4B8C-83A1-F6EECF244321}">
                <p14:modId xmlns:p14="http://schemas.microsoft.com/office/powerpoint/2010/main" val="3901342704"/>
              </p:ext>
            </p:extLst>
          </p:nvPr>
        </p:nvGraphicFramePr>
        <p:xfrm>
          <a:off x="1304925" y="1261534"/>
          <a:ext cx="10084857" cy="4166893"/>
        </p:xfrm>
        <a:graphic>
          <a:graphicData uri="http://schemas.openxmlformats.org/drawingml/2006/table">
            <a:tbl>
              <a:tblPr firstRow="1" firstCol="1" bandRow="1"/>
              <a:tblGrid>
                <a:gridCol w="1638670">
                  <a:extLst>
                    <a:ext uri="{9D8B030D-6E8A-4147-A177-3AD203B41FA5}">
                      <a16:colId xmlns:a16="http://schemas.microsoft.com/office/drawing/2014/main" val="20000"/>
                    </a:ext>
                  </a:extLst>
                </a:gridCol>
                <a:gridCol w="3015880">
                  <a:extLst>
                    <a:ext uri="{9D8B030D-6E8A-4147-A177-3AD203B41FA5}">
                      <a16:colId xmlns:a16="http://schemas.microsoft.com/office/drawing/2014/main" val="20001"/>
                    </a:ext>
                  </a:extLst>
                </a:gridCol>
                <a:gridCol w="2585860">
                  <a:extLst>
                    <a:ext uri="{9D8B030D-6E8A-4147-A177-3AD203B41FA5}">
                      <a16:colId xmlns:a16="http://schemas.microsoft.com/office/drawing/2014/main" val="20002"/>
                    </a:ext>
                  </a:extLst>
                </a:gridCol>
                <a:gridCol w="2844447">
                  <a:extLst>
                    <a:ext uri="{9D8B030D-6E8A-4147-A177-3AD203B41FA5}">
                      <a16:colId xmlns:a16="http://schemas.microsoft.com/office/drawing/2014/main" val="20003"/>
                    </a:ext>
                  </a:extLst>
                </a:gridCol>
              </a:tblGrid>
              <a:tr h="403129">
                <a:tc>
                  <a:txBody>
                    <a:bodyPr/>
                    <a:lstStyle/>
                    <a:p>
                      <a:pPr marL="0" marR="0" indent="0" algn="ctr">
                        <a:lnSpc>
                          <a:spcPct val="107000"/>
                        </a:lnSpc>
                        <a:spcBef>
                          <a:spcPts val="0"/>
                        </a:spcBef>
                        <a:spcAft>
                          <a:spcPts val="800"/>
                        </a:spcAft>
                      </a:pPr>
                      <a:r>
                        <a:rPr lang="en-US" sz="2400" b="1" dirty="0">
                          <a:effectLst/>
                        </a:rPr>
                        <a:t>Report Name</a:t>
                      </a:r>
                      <a:endParaRPr lang="en-US" sz="2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tc>
                <a:tc>
                  <a:txBody>
                    <a:bodyPr/>
                    <a:lstStyle/>
                    <a:p>
                      <a:pPr marL="0" marR="0" indent="0" algn="ctr">
                        <a:lnSpc>
                          <a:spcPct val="107000"/>
                        </a:lnSpc>
                        <a:spcBef>
                          <a:spcPts val="0"/>
                        </a:spcBef>
                        <a:spcAft>
                          <a:spcPts val="800"/>
                        </a:spcAft>
                      </a:pPr>
                      <a:r>
                        <a:rPr lang="en-US" sz="2400" b="1" dirty="0">
                          <a:effectLst/>
                        </a:rPr>
                        <a:t>Reporting Data</a:t>
                      </a:r>
                      <a:endParaRPr lang="en-US" sz="2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tc>
                <a:tc>
                  <a:txBody>
                    <a:bodyPr/>
                    <a:lstStyle/>
                    <a:p>
                      <a:pPr marL="0" marR="0" indent="0" algn="ctr">
                        <a:lnSpc>
                          <a:spcPct val="107000"/>
                        </a:lnSpc>
                        <a:spcBef>
                          <a:spcPts val="0"/>
                        </a:spcBef>
                        <a:spcAft>
                          <a:spcPts val="800"/>
                        </a:spcAft>
                      </a:pPr>
                      <a:r>
                        <a:rPr lang="en-US" sz="2400" b="1" dirty="0">
                          <a:effectLst/>
                        </a:rPr>
                        <a:t>Performance Period</a:t>
                      </a:r>
                      <a:endParaRPr lang="en-US" sz="2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tc>
                <a:tc>
                  <a:txBody>
                    <a:bodyPr/>
                    <a:lstStyle/>
                    <a:p>
                      <a:pPr marL="0" marR="0" indent="0" algn="ctr">
                        <a:lnSpc>
                          <a:spcPct val="107000"/>
                        </a:lnSpc>
                        <a:spcBef>
                          <a:spcPts val="0"/>
                        </a:spcBef>
                        <a:spcAft>
                          <a:spcPts val="800"/>
                        </a:spcAft>
                      </a:pPr>
                      <a:r>
                        <a:rPr lang="en-US" sz="2400" b="1" dirty="0">
                          <a:effectLst/>
                        </a:rPr>
                        <a:t>Reporting Due Date</a:t>
                      </a:r>
                      <a:endParaRPr lang="en-US" sz="2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tc>
                <a:extLst>
                  <a:ext uri="{0D108BD9-81ED-4DB2-BD59-A6C34878D82A}">
                    <a16:rowId xmlns:a16="http://schemas.microsoft.com/office/drawing/2014/main" val="10000"/>
                  </a:ext>
                </a:extLst>
              </a:tr>
              <a:tr h="1355486">
                <a:tc>
                  <a:txBody>
                    <a:bodyPr/>
                    <a:lstStyle/>
                    <a:p>
                      <a:pPr marL="0" marR="0" indent="0">
                        <a:lnSpc>
                          <a:spcPct val="107000"/>
                        </a:lnSpc>
                        <a:spcBef>
                          <a:spcPts val="0"/>
                        </a:spcBef>
                        <a:spcAft>
                          <a:spcPts val="800"/>
                        </a:spcAft>
                      </a:pPr>
                      <a:r>
                        <a:rPr lang="en-US" sz="2400" dirty="0">
                          <a:effectLst/>
                        </a:rPr>
                        <a:t>Report 4</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effectLst/>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effectLst/>
                        </a:rPr>
                        <a:t>Expenditures (E) </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tc>
                <a:tc>
                  <a:txBody>
                    <a:bodyPr/>
                    <a:lstStyle/>
                    <a:p>
                      <a:pPr marL="0" marR="0" indent="0">
                        <a:lnSpc>
                          <a:spcPct val="107000"/>
                        </a:lnSpc>
                        <a:spcBef>
                          <a:spcPts val="0"/>
                        </a:spcBef>
                        <a:spcAft>
                          <a:spcPts val="800"/>
                        </a:spcAft>
                      </a:pPr>
                      <a:r>
                        <a:rPr lang="en-US" sz="2400" dirty="0">
                          <a:effectLst/>
                        </a:rPr>
                        <a:t>February 1, 2023, to June 30, 2023</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tc>
                <a:tc>
                  <a:txBody>
                    <a:bodyPr/>
                    <a:lstStyle/>
                    <a:p>
                      <a:pPr marL="0" marR="0" indent="0">
                        <a:lnSpc>
                          <a:spcPct val="107000"/>
                        </a:lnSpc>
                        <a:spcBef>
                          <a:spcPts val="0"/>
                        </a:spcBef>
                        <a:spcAft>
                          <a:spcPts val="800"/>
                        </a:spcAft>
                      </a:pPr>
                      <a:r>
                        <a:rPr lang="en-US" sz="2400" dirty="0">
                          <a:effectLst/>
                        </a:rPr>
                        <a:t>July 15, 2023 (BR)</a:t>
                      </a:r>
                      <a:br>
                        <a:rPr lang="en-US" sz="2400" dirty="0">
                          <a:effectLst/>
                        </a:rPr>
                      </a:br>
                      <a:r>
                        <a:rPr lang="en-US" sz="2400" dirty="0">
                          <a:effectLst/>
                        </a:rPr>
                        <a:t>July 31, 2023 (E) </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tc>
                <a:extLst>
                  <a:ext uri="{0D108BD9-81ED-4DB2-BD59-A6C34878D82A}">
                    <a16:rowId xmlns:a16="http://schemas.microsoft.com/office/drawing/2014/main" val="10004"/>
                  </a:ext>
                </a:extLst>
              </a:tr>
              <a:tr h="2057154">
                <a:tc>
                  <a:txBody>
                    <a:bodyPr/>
                    <a:lstStyle/>
                    <a:p>
                      <a:pPr marL="0" marR="0" indent="0">
                        <a:lnSpc>
                          <a:spcPct val="107000"/>
                        </a:lnSpc>
                        <a:spcBef>
                          <a:spcPts val="0"/>
                        </a:spcBef>
                        <a:spcAft>
                          <a:spcPts val="800"/>
                        </a:spcAft>
                      </a:pPr>
                      <a:r>
                        <a:rPr lang="en-US" sz="2400">
                          <a:effectLst/>
                        </a:rPr>
                        <a:t>Final Report</a:t>
                      </a:r>
                      <a:endParaRPr lang="en-US" sz="2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effectLst/>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effectLst/>
                        </a:rPr>
                        <a:t>Expenditures (E)</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tc>
                <a:tc>
                  <a:txBody>
                    <a:bodyPr/>
                    <a:lstStyle/>
                    <a:p>
                      <a:pPr marL="0" marR="0" indent="0">
                        <a:lnSpc>
                          <a:spcPct val="107000"/>
                        </a:lnSpc>
                        <a:spcBef>
                          <a:spcPts val="0"/>
                        </a:spcBef>
                        <a:spcAft>
                          <a:spcPts val="800"/>
                        </a:spcAft>
                      </a:pPr>
                      <a:r>
                        <a:rPr lang="en-US" sz="2400" dirty="0">
                          <a:effectLst/>
                        </a:rPr>
                        <a:t>July 1, 2023, to September 30, 2023</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tc>
                <a:tc>
                  <a:txBody>
                    <a:bodyPr/>
                    <a:lstStyle/>
                    <a:p>
                      <a:pPr marL="0" marR="0" indent="0">
                        <a:lnSpc>
                          <a:spcPct val="107000"/>
                        </a:lnSpc>
                        <a:spcBef>
                          <a:spcPts val="0"/>
                        </a:spcBef>
                        <a:spcAft>
                          <a:spcPts val="800"/>
                        </a:spcAft>
                      </a:pPr>
                      <a:r>
                        <a:rPr lang="en-US" sz="2400" dirty="0">
                          <a:effectLst/>
                        </a:rPr>
                        <a:t>October 15, 2023 (BR)</a:t>
                      </a:r>
                      <a:br>
                        <a:rPr lang="en-US" sz="2400" dirty="0">
                          <a:effectLst/>
                        </a:rPr>
                      </a:br>
                      <a:r>
                        <a:rPr lang="en-US" sz="2400" dirty="0">
                          <a:effectLst/>
                        </a:rPr>
                        <a:t>October 31, 2023 (E)</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tc>
                <a:extLst>
                  <a:ext uri="{0D108BD9-81ED-4DB2-BD59-A6C34878D82A}">
                    <a16:rowId xmlns:a16="http://schemas.microsoft.com/office/drawing/2014/main" val="10005"/>
                  </a:ext>
                </a:extLst>
              </a:tr>
            </a:tbl>
          </a:graphicData>
        </a:graphic>
      </p:graphicFrame>
      <p:sp>
        <p:nvSpPr>
          <p:cNvPr id="55300" name="Slide Number Placeholder 3">
            <a:extLst>
              <a:ext uri="{FF2B5EF4-FFF2-40B4-BE49-F238E27FC236}">
                <a16:creationId xmlns:a16="http://schemas.microsoft.com/office/drawing/2014/main" id="{C1A26F18-49AA-41CA-B771-943F5B22B69E}"/>
              </a:ext>
            </a:extLst>
          </p:cNvPr>
          <p:cNvSpPr>
            <a:spLocks noGrp="1" noChangeArrowheads="1"/>
          </p:cNvSpPr>
          <p:nvPr>
            <p:ph type="sldNum" sz="quarter" idx="12"/>
          </p:nvPr>
        </p:nvSpPr>
        <p:spPr bwMode="auto">
          <a:xfrm>
            <a:off x="10340897" y="5835646"/>
            <a:ext cx="1048887" cy="9165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F5FC81-0548-4A76-9966-DDD9F3B827B3}" type="slidenum">
              <a:rPr lang="en-US" altLang="en-US">
                <a:latin typeface="Arial" panose="020B0604020202020204" pitchFamily="34" charset="0"/>
                <a:cs typeface="Arial" panose="020B0604020202020204" pitchFamily="34" charset="0"/>
              </a:rPr>
              <a:pPr fontAlgn="base">
                <a:spcBef>
                  <a:spcPct val="0"/>
                </a:spcBef>
                <a:spcAft>
                  <a:spcPct val="0"/>
                </a:spcAft>
              </a:pPr>
              <a:t>21</a:t>
            </a:fld>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4788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3E9F-D5EB-4BE4-986D-DD108B043C1B}"/>
              </a:ext>
            </a:extLst>
          </p:cNvPr>
          <p:cNvSpPr>
            <a:spLocks noGrp="1"/>
          </p:cNvSpPr>
          <p:nvPr>
            <p:ph type="title"/>
          </p:nvPr>
        </p:nvSpPr>
        <p:spPr>
          <a:xfrm>
            <a:off x="457200" y="285751"/>
            <a:ext cx="10697633" cy="1221316"/>
          </a:xfrm>
        </p:spPr>
        <p:txBody>
          <a:bodyPr>
            <a:noAutofit/>
          </a:bodyPr>
          <a:lstStyle/>
          <a:p>
            <a:pPr>
              <a:defRPr/>
            </a:pPr>
            <a:r>
              <a:rPr lang="en-US" b="1" dirty="0" err="1">
                <a:solidFill>
                  <a:schemeClr val="tx1"/>
                </a:solidFill>
                <a:cs typeface="Arial" panose="020B0604020202020204" pitchFamily="34" charset="0"/>
              </a:rPr>
              <a:t>Subgrant</a:t>
            </a:r>
            <a:r>
              <a:rPr lang="en-US" b="1" dirty="0">
                <a:solidFill>
                  <a:schemeClr val="tx1"/>
                </a:solidFill>
                <a:cs typeface="Arial" panose="020B0604020202020204" pitchFamily="34" charset="0"/>
              </a:rPr>
              <a:t> Reporting Requirements (2)</a:t>
            </a:r>
          </a:p>
        </p:txBody>
      </p:sp>
      <p:sp>
        <p:nvSpPr>
          <p:cNvPr id="56323" name="Content Placeholder 2">
            <a:extLst>
              <a:ext uri="{FF2B5EF4-FFF2-40B4-BE49-F238E27FC236}">
                <a16:creationId xmlns:a16="http://schemas.microsoft.com/office/drawing/2014/main" id="{977D7F40-1F06-4B86-9884-92D29E575DA7}"/>
              </a:ext>
            </a:extLst>
          </p:cNvPr>
          <p:cNvSpPr>
            <a:spLocks noGrp="1" noChangeArrowheads="1"/>
          </p:cNvSpPr>
          <p:nvPr>
            <p:ph idx="1"/>
          </p:nvPr>
        </p:nvSpPr>
        <p:spPr>
          <a:xfrm>
            <a:off x="946152" y="1204332"/>
            <a:ext cx="10509249" cy="5196467"/>
          </a:xfrm>
        </p:spPr>
        <p:txBody>
          <a:bodyPr rtlCol="0">
            <a:noAutofit/>
          </a:bodyPr>
          <a:lstStyle/>
          <a:p>
            <a:pPr marL="609585" indent="-364058">
              <a:lnSpc>
                <a:spcPct val="110000"/>
              </a:lnSpc>
              <a:spcBef>
                <a:spcPct val="0"/>
              </a:spcBef>
              <a:spcAft>
                <a:spcPts val="1600"/>
              </a:spcAft>
              <a:defRPr/>
            </a:pPr>
            <a:r>
              <a:rPr lang="en-US" altLang="en-US" sz="3100" dirty="0">
                <a:latin typeface="Arial" panose="020B0604020202020204" pitchFamily="34" charset="0"/>
                <a:cs typeface="Arial" panose="020B0604020202020204" pitchFamily="34" charset="0"/>
              </a:rPr>
              <a:t>COE expenditures must be submitted with each report.</a:t>
            </a:r>
          </a:p>
          <a:p>
            <a:pPr marL="609585" indent="-364058">
              <a:lnSpc>
                <a:spcPct val="110000"/>
              </a:lnSpc>
              <a:spcBef>
                <a:spcPct val="0"/>
              </a:spcBef>
              <a:spcAft>
                <a:spcPts val="1600"/>
              </a:spcAft>
              <a:defRPr/>
            </a:pPr>
            <a:r>
              <a:rPr lang="en-US" altLang="en-US" sz="3100" dirty="0">
                <a:latin typeface="Arial" panose="020B0604020202020204" pitchFamily="34" charset="0"/>
                <a:cs typeface="Arial" panose="020B0604020202020204" pitchFamily="34" charset="0"/>
              </a:rPr>
              <a:t>Zeroes must be submitted if there are no expenditures.</a:t>
            </a:r>
          </a:p>
          <a:p>
            <a:pPr marL="609585" indent="-364058">
              <a:lnSpc>
                <a:spcPct val="110000"/>
              </a:lnSpc>
              <a:spcBef>
                <a:spcPct val="0"/>
              </a:spcBef>
              <a:spcAft>
                <a:spcPts val="1600"/>
              </a:spcAft>
              <a:defRPr/>
            </a:pPr>
            <a:r>
              <a:rPr lang="en-US" altLang="en-US" sz="3100" dirty="0">
                <a:latin typeface="Arial" panose="020B0604020202020204" pitchFamily="34" charset="0"/>
                <a:cs typeface="Arial" panose="020B0604020202020204" pitchFamily="34" charset="0"/>
              </a:rPr>
              <a:t>When expenditure amounts claimed for object codes are in excess of 10 percent of the last approved budget, a project budget revision request must be submitted. Budget revision requests require CDE approval and are due 15 business days prior to the expenditure reporting due date. </a:t>
            </a:r>
          </a:p>
        </p:txBody>
      </p:sp>
      <p:sp>
        <p:nvSpPr>
          <p:cNvPr id="56324" name="Slide Number Placeholder 3">
            <a:extLst>
              <a:ext uri="{FF2B5EF4-FFF2-40B4-BE49-F238E27FC236}">
                <a16:creationId xmlns:a16="http://schemas.microsoft.com/office/drawing/2014/main" id="{96523A44-5281-4204-BB9C-06D6C9A4F4F7}"/>
              </a:ext>
            </a:extLst>
          </p:cNvPr>
          <p:cNvSpPr>
            <a:spLocks noGrp="1" noChangeArrowheads="1"/>
          </p:cNvSpPr>
          <p:nvPr>
            <p:ph type="sldNum" sz="quarter" idx="12"/>
          </p:nvPr>
        </p:nvSpPr>
        <p:spPr bwMode="auto">
          <a:xfrm>
            <a:off x="9899651" y="5657851"/>
            <a:ext cx="1312333" cy="11662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B579B04-B6D3-4BA0-A78C-0F25B99425D1}" type="slidenum">
              <a:rPr lang="en-US" altLang="en-US">
                <a:latin typeface="Arial" panose="020B0604020202020204" pitchFamily="34" charset="0"/>
                <a:cs typeface="Arial" panose="020B0604020202020204" pitchFamily="34" charset="0"/>
              </a:rPr>
              <a:pPr fontAlgn="base">
                <a:spcBef>
                  <a:spcPct val="0"/>
                </a:spcBef>
                <a:spcAft>
                  <a:spcPct val="0"/>
                </a:spcAft>
              </a:pPr>
              <a:t>22</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EACF-505B-44C2-A686-FE464315FD46}"/>
              </a:ext>
            </a:extLst>
          </p:cNvPr>
          <p:cNvSpPr>
            <a:spLocks noGrp="1"/>
          </p:cNvSpPr>
          <p:nvPr>
            <p:ph type="title"/>
          </p:nvPr>
        </p:nvSpPr>
        <p:spPr>
          <a:xfrm>
            <a:off x="766233" y="389468"/>
            <a:ext cx="10358967" cy="1198033"/>
          </a:xfrm>
        </p:spPr>
        <p:txBody>
          <a:bodyPr>
            <a:noAutofit/>
          </a:bodyPr>
          <a:lstStyle/>
          <a:p>
            <a:pPr>
              <a:defRPr/>
            </a:pPr>
            <a:r>
              <a:rPr lang="en-US" b="1" dirty="0" err="1">
                <a:solidFill>
                  <a:schemeClr val="tx1"/>
                </a:solidFill>
                <a:cs typeface="Arial" panose="020B0604020202020204" pitchFamily="34" charset="0"/>
              </a:rPr>
              <a:t>Subgrant</a:t>
            </a:r>
            <a:r>
              <a:rPr lang="en-US" b="1" dirty="0">
                <a:solidFill>
                  <a:schemeClr val="tx1"/>
                </a:solidFill>
                <a:cs typeface="Arial" panose="020B0604020202020204" pitchFamily="34" charset="0"/>
              </a:rPr>
              <a:t> Reporting Requirements (3)</a:t>
            </a:r>
          </a:p>
        </p:txBody>
      </p:sp>
      <p:sp>
        <p:nvSpPr>
          <p:cNvPr id="57347" name="Content Placeholder 2">
            <a:extLst>
              <a:ext uri="{FF2B5EF4-FFF2-40B4-BE49-F238E27FC236}">
                <a16:creationId xmlns:a16="http://schemas.microsoft.com/office/drawing/2014/main" id="{7156ADB5-1B1C-4849-AEE0-95F746A5A328}"/>
              </a:ext>
            </a:extLst>
          </p:cNvPr>
          <p:cNvSpPr>
            <a:spLocks noGrp="1" noChangeArrowheads="1"/>
          </p:cNvSpPr>
          <p:nvPr>
            <p:ph idx="1"/>
          </p:nvPr>
        </p:nvSpPr>
        <p:spPr>
          <a:xfrm>
            <a:off x="1096434" y="1845733"/>
            <a:ext cx="10358967" cy="4023784"/>
          </a:xfrm>
        </p:spPr>
        <p:txBody>
          <a:bodyPr/>
          <a:lstStyle/>
          <a:p>
            <a:pPr marL="457200" indent="-396875">
              <a:lnSpc>
                <a:spcPct val="100000"/>
              </a:lnSpc>
              <a:spcBef>
                <a:spcPct val="0"/>
              </a:spcBef>
              <a:spcAft>
                <a:spcPts val="1600"/>
              </a:spcAft>
              <a:tabLst>
                <a:tab pos="396875" algn="l"/>
              </a:tabLst>
            </a:pPr>
            <a:r>
              <a:rPr lang="en-US" altLang="en-US" sz="3200" dirty="0">
                <a:latin typeface="Arial" panose="020B0604020202020204" pitchFamily="34" charset="0"/>
                <a:cs typeface="Arial" panose="020B0604020202020204" pitchFamily="34" charset="0"/>
              </a:rPr>
              <a:t>Budget revision requests must be submitted using the GMART located at </a:t>
            </a:r>
            <a:r>
              <a:rPr lang="en-US" altLang="en-US" sz="3200" dirty="0">
                <a:latin typeface="Arial" panose="020B0604020202020204" pitchFamily="34" charset="0"/>
                <a:cs typeface="Arial" panose="020B0604020202020204" pitchFamily="34" charset="0"/>
                <a:hlinkClick r:id="rId3" tooltip="Grant Management and Reporting Tool"/>
              </a:rPr>
              <a:t>https://www3.cde.ca.gov/gmart/gmartlogon.aspx </a:t>
            </a:r>
            <a:endParaRPr lang="en-US" altLang="en-US" sz="3200" dirty="0">
              <a:latin typeface="Arial" panose="020B0604020202020204" pitchFamily="34" charset="0"/>
              <a:cs typeface="Arial" panose="020B0604020202020204" pitchFamily="34" charset="0"/>
            </a:endParaRPr>
          </a:p>
          <a:p>
            <a:pPr marL="457200" indent="-396875">
              <a:lnSpc>
                <a:spcPct val="100000"/>
              </a:lnSpc>
              <a:spcBef>
                <a:spcPct val="0"/>
              </a:spcBef>
              <a:spcAft>
                <a:spcPts val="1600"/>
              </a:spcAft>
              <a:tabLst>
                <a:tab pos="396875" algn="l"/>
              </a:tabLst>
            </a:pPr>
            <a:r>
              <a:rPr lang="en-US" altLang="en-US" sz="3200" dirty="0">
                <a:latin typeface="Arial" panose="020B0604020202020204" pitchFamily="34" charset="0"/>
                <a:cs typeface="Arial" panose="020B0604020202020204" pitchFamily="34" charset="0"/>
              </a:rPr>
              <a:t>The PCA number is 15565.</a:t>
            </a:r>
          </a:p>
          <a:p>
            <a:pPr marL="517525" indent="-457200">
              <a:lnSpc>
                <a:spcPct val="100000"/>
              </a:lnSpc>
              <a:spcBef>
                <a:spcPct val="0"/>
              </a:spcBef>
              <a:spcAft>
                <a:spcPts val="1600"/>
              </a:spcAft>
            </a:pPr>
            <a:r>
              <a:rPr lang="en-US" altLang="en-US" sz="3200" dirty="0">
                <a:latin typeface="Arial" panose="020B0604020202020204" pitchFamily="34" charset="0"/>
                <a:cs typeface="Arial" panose="020B0604020202020204" pitchFamily="34" charset="0"/>
              </a:rPr>
              <a:t>The Final Report must be completed in the GMART     prior to closeout.</a:t>
            </a:r>
          </a:p>
        </p:txBody>
      </p:sp>
      <p:sp>
        <p:nvSpPr>
          <p:cNvPr id="57348" name="Slide Number Placeholder 3">
            <a:extLst>
              <a:ext uri="{FF2B5EF4-FFF2-40B4-BE49-F238E27FC236}">
                <a16:creationId xmlns:a16="http://schemas.microsoft.com/office/drawing/2014/main" id="{56B73573-6F33-4A12-9694-47E990BD5A25}"/>
              </a:ext>
            </a:extLst>
          </p:cNvPr>
          <p:cNvSpPr>
            <a:spLocks noGrp="1" noChangeArrowheads="1"/>
          </p:cNvSpPr>
          <p:nvPr>
            <p:ph type="sldNum" sz="quarter" idx="12"/>
          </p:nvPr>
        </p:nvSpPr>
        <p:spPr bwMode="auto">
          <a:xfrm>
            <a:off x="9899651" y="5480051"/>
            <a:ext cx="1555750" cy="13440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DD2546E-C050-499C-8CBE-0CA4F4357B07}" type="slidenum">
              <a:rPr lang="en-US" altLang="en-US">
                <a:latin typeface="Arial" panose="020B0604020202020204" pitchFamily="34" charset="0"/>
                <a:cs typeface="Arial" panose="020B0604020202020204" pitchFamily="34" charset="0"/>
              </a:rPr>
              <a:pPr fontAlgn="base">
                <a:spcBef>
                  <a:spcPct val="0"/>
                </a:spcBef>
                <a:spcAft>
                  <a:spcPct val="0"/>
                </a:spcAft>
              </a:pPr>
              <a:t>23</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FD32-A151-4ECB-AF32-0F59E18D4E19}"/>
              </a:ext>
            </a:extLst>
          </p:cNvPr>
          <p:cNvSpPr>
            <a:spLocks noGrp="1"/>
          </p:cNvSpPr>
          <p:nvPr>
            <p:ph type="title"/>
          </p:nvPr>
        </p:nvSpPr>
        <p:spPr>
          <a:xfrm>
            <a:off x="577516" y="643100"/>
            <a:ext cx="10753002" cy="832205"/>
          </a:xfrm>
        </p:spPr>
        <p:txBody>
          <a:bodyPr>
            <a:normAutofit fontScale="90000"/>
          </a:bodyPr>
          <a:lstStyle/>
          <a:p>
            <a:pPr>
              <a:defRPr/>
            </a:pPr>
            <a:r>
              <a:rPr lang="en-US" sz="4900" b="1" dirty="0">
                <a:solidFill>
                  <a:schemeClr val="tx1"/>
                </a:solidFill>
                <a:cs typeface="Arial" panose="020B0604020202020204" pitchFamily="34" charset="0"/>
              </a:rPr>
              <a:t>Application and Funding Results Timeline (1)</a:t>
            </a:r>
            <a:br>
              <a:rPr lang="en-US" b="1" dirty="0">
                <a:solidFill>
                  <a:schemeClr val="tx1">
                    <a:lumMod val="75000"/>
                    <a:lumOff val="25000"/>
                  </a:schemeClr>
                </a:solidFill>
              </a:rPr>
            </a:br>
            <a:endParaRPr lang="en-US" dirty="0">
              <a:solidFill>
                <a:schemeClr val="tx1">
                  <a:lumMod val="75000"/>
                  <a:lumOff val="25000"/>
                </a:schemeClr>
              </a:solidFill>
            </a:endParaRPr>
          </a:p>
        </p:txBody>
      </p:sp>
      <p:graphicFrame>
        <p:nvGraphicFramePr>
          <p:cNvPr id="5" name="Content Placeholder 4" descr="This is a table with Activities and Due Dates listed. Reference Appendix for alternative text version." title="Timeline">
            <a:extLst>
              <a:ext uri="{FF2B5EF4-FFF2-40B4-BE49-F238E27FC236}">
                <a16:creationId xmlns:a16="http://schemas.microsoft.com/office/drawing/2014/main" id="{5E692E00-52A8-4C72-AADE-7EB435838258}"/>
              </a:ext>
            </a:extLst>
          </p:cNvPr>
          <p:cNvGraphicFramePr>
            <a:graphicFrameLocks noGrp="1"/>
          </p:cNvGraphicFramePr>
          <p:nvPr>
            <p:ph idx="1"/>
            <p:extLst>
              <p:ext uri="{D42A27DB-BD31-4B8C-83A1-F6EECF244321}">
                <p14:modId xmlns:p14="http://schemas.microsoft.com/office/powerpoint/2010/main" val="2283538822"/>
              </p:ext>
            </p:extLst>
          </p:nvPr>
        </p:nvGraphicFramePr>
        <p:xfrm>
          <a:off x="1430274" y="1421788"/>
          <a:ext cx="9608737" cy="4463317"/>
        </p:xfrm>
        <a:graphic>
          <a:graphicData uri="http://schemas.openxmlformats.org/drawingml/2006/table">
            <a:tbl>
              <a:tblPr firstRow="1" firstCol="1" bandRow="1"/>
              <a:tblGrid>
                <a:gridCol w="5705667">
                  <a:extLst>
                    <a:ext uri="{9D8B030D-6E8A-4147-A177-3AD203B41FA5}">
                      <a16:colId xmlns:a16="http://schemas.microsoft.com/office/drawing/2014/main" val="20000"/>
                    </a:ext>
                  </a:extLst>
                </a:gridCol>
                <a:gridCol w="3903070">
                  <a:extLst>
                    <a:ext uri="{9D8B030D-6E8A-4147-A177-3AD203B41FA5}">
                      <a16:colId xmlns:a16="http://schemas.microsoft.com/office/drawing/2014/main" val="20001"/>
                    </a:ext>
                  </a:extLst>
                </a:gridCol>
              </a:tblGrid>
              <a:tr h="484160">
                <a:tc>
                  <a:txBody>
                    <a:bodyPr/>
                    <a:lstStyle/>
                    <a:p>
                      <a:pPr marL="3810" marR="0" indent="0" algn="ctr">
                        <a:lnSpc>
                          <a:spcPct val="107000"/>
                        </a:lnSpc>
                        <a:spcBef>
                          <a:spcPts val="0"/>
                        </a:spcBef>
                        <a:spcAft>
                          <a:spcPts val="0"/>
                        </a:spcAft>
                      </a:pPr>
                      <a:r>
                        <a:rPr lang="en-US" sz="2400" b="1" dirty="0">
                          <a:effectLst/>
                        </a:rPr>
                        <a:t>Activity</a:t>
                      </a:r>
                      <a:endParaRPr lang="en-US" sz="2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93" marR="97367" marT="44861" marB="0" anchor="ctr"/>
                </a:tc>
                <a:tc>
                  <a:txBody>
                    <a:bodyPr/>
                    <a:lstStyle/>
                    <a:p>
                      <a:pPr marL="5715" marR="0" indent="0" algn="ctr">
                        <a:lnSpc>
                          <a:spcPct val="107000"/>
                        </a:lnSpc>
                        <a:spcBef>
                          <a:spcPts val="0"/>
                        </a:spcBef>
                        <a:spcAft>
                          <a:spcPts val="0"/>
                        </a:spcAft>
                      </a:pPr>
                      <a:r>
                        <a:rPr lang="en-US" sz="2400" b="1" dirty="0">
                          <a:effectLst/>
                        </a:rPr>
                        <a:t>Due Date </a:t>
                      </a:r>
                      <a:endParaRPr lang="en-US" sz="2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93" marR="97367" marT="44861" marB="0" anchor="ctr"/>
                </a:tc>
                <a:extLst>
                  <a:ext uri="{0D108BD9-81ED-4DB2-BD59-A6C34878D82A}">
                    <a16:rowId xmlns:a16="http://schemas.microsoft.com/office/drawing/2014/main" val="10000"/>
                  </a:ext>
                </a:extLst>
              </a:tr>
              <a:tr h="376982">
                <a:tc>
                  <a:txBody>
                    <a:bodyPr/>
                    <a:lstStyle/>
                    <a:p>
                      <a:pPr marL="0" marR="0" indent="0">
                        <a:lnSpc>
                          <a:spcPct val="107000"/>
                        </a:lnSpc>
                        <a:spcBef>
                          <a:spcPts val="0"/>
                        </a:spcBef>
                        <a:spcAft>
                          <a:spcPts val="0"/>
                        </a:spcAft>
                      </a:pPr>
                      <a:r>
                        <a:rPr lang="en-US" sz="2400" dirty="0">
                          <a:effectLst/>
                        </a:rPr>
                        <a:t>Funding Profile Posted to the CDE Web Page</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93" marR="97367" marT="44861" marB="0" anchor="ctr"/>
                </a:tc>
                <a:tc>
                  <a:txBody>
                    <a:bodyPr/>
                    <a:lstStyle/>
                    <a:p>
                      <a:pPr marL="635" marR="0" indent="0">
                        <a:lnSpc>
                          <a:spcPct val="107000"/>
                        </a:lnSpc>
                        <a:spcBef>
                          <a:spcPts val="0"/>
                        </a:spcBef>
                        <a:spcAft>
                          <a:spcPts val="0"/>
                        </a:spcAft>
                      </a:pPr>
                      <a:r>
                        <a:rPr lang="en-US" sz="2400" dirty="0">
                          <a:effectLst/>
                        </a:rPr>
                        <a:t>December 2021</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93" marR="97367" marT="44861" marB="0" anchor="ctr"/>
                </a:tc>
                <a:extLst>
                  <a:ext uri="{0D108BD9-81ED-4DB2-BD59-A6C34878D82A}">
                    <a16:rowId xmlns:a16="http://schemas.microsoft.com/office/drawing/2014/main" val="10001"/>
                  </a:ext>
                </a:extLst>
              </a:tr>
              <a:tr h="1483483">
                <a:tc>
                  <a:txBody>
                    <a:bodyPr/>
                    <a:lstStyle/>
                    <a:p>
                      <a:pPr marL="0" marR="0" indent="0">
                        <a:lnSpc>
                          <a:spcPct val="107000"/>
                        </a:lnSpc>
                        <a:spcBef>
                          <a:spcPts val="0"/>
                        </a:spcBef>
                        <a:spcAft>
                          <a:spcPts val="0"/>
                        </a:spcAft>
                      </a:pPr>
                      <a:r>
                        <a:rPr lang="en-US" sz="2400" dirty="0">
                          <a:effectLst/>
                        </a:rPr>
                        <a:t>The 2021–22 ESSA Assistance Status Spreadsheet available (indicate CSI high schools that exited CSI low-graduation status)</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93" marR="97367" marT="44861" marB="0" anchor="ctr"/>
                </a:tc>
                <a:tc>
                  <a:txBody>
                    <a:bodyPr/>
                    <a:lstStyle/>
                    <a:p>
                      <a:pPr marL="0" marR="0" indent="0">
                        <a:lnSpc>
                          <a:spcPct val="107000"/>
                        </a:lnSpc>
                        <a:spcBef>
                          <a:spcPts val="0"/>
                        </a:spcBef>
                        <a:spcAft>
                          <a:spcPts val="0"/>
                        </a:spcAft>
                      </a:pPr>
                      <a:r>
                        <a:rPr lang="en-US" sz="2400" dirty="0">
                          <a:effectLst/>
                        </a:rPr>
                        <a:t>Early 2022</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93" marR="97367" marT="44861" marB="0" anchor="ctr"/>
                </a:tc>
                <a:extLst>
                  <a:ext uri="{0D108BD9-81ED-4DB2-BD59-A6C34878D82A}">
                    <a16:rowId xmlns:a16="http://schemas.microsoft.com/office/drawing/2014/main" val="10002"/>
                  </a:ext>
                </a:extLst>
              </a:tr>
              <a:tr h="547939">
                <a:tc>
                  <a:txBody>
                    <a:bodyPr/>
                    <a:lstStyle/>
                    <a:p>
                      <a:pPr marL="0" marR="0" indent="0">
                        <a:lnSpc>
                          <a:spcPct val="107000"/>
                        </a:lnSpc>
                        <a:spcBef>
                          <a:spcPts val="0"/>
                        </a:spcBef>
                        <a:spcAft>
                          <a:spcPts val="0"/>
                        </a:spcAft>
                      </a:pPr>
                      <a:r>
                        <a:rPr lang="en-US" sz="2400" dirty="0">
                          <a:effectLst/>
                        </a:rPr>
                        <a:t>2021–22 ESSA CSI COE Plan Approval Application for Funding Release Date</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93" marR="97367" marT="44861" marB="0" anchor="ctr"/>
                </a:tc>
                <a:tc>
                  <a:txBody>
                    <a:bodyPr/>
                    <a:lstStyle/>
                    <a:p>
                      <a:pPr marL="635" marR="0" indent="0">
                        <a:lnSpc>
                          <a:spcPct val="107000"/>
                        </a:lnSpc>
                        <a:spcBef>
                          <a:spcPts val="0"/>
                        </a:spcBef>
                        <a:spcAft>
                          <a:spcPts val="0"/>
                        </a:spcAft>
                      </a:pPr>
                      <a:r>
                        <a:rPr lang="en-US" sz="2400" dirty="0">
                          <a:effectLst/>
                        </a:rPr>
                        <a:t>February 7, 2022</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93" marR="97367" marT="44861" marB="0" anchor="ctr"/>
                </a:tc>
                <a:extLst>
                  <a:ext uri="{0D108BD9-81ED-4DB2-BD59-A6C34878D82A}">
                    <a16:rowId xmlns:a16="http://schemas.microsoft.com/office/drawing/2014/main" val="10003"/>
                  </a:ext>
                </a:extLst>
              </a:tr>
              <a:tr h="547939">
                <a:tc>
                  <a:txBody>
                    <a:bodyPr/>
                    <a:lstStyle/>
                    <a:p>
                      <a:pPr marL="0" marR="0" indent="0">
                        <a:lnSpc>
                          <a:spcPct val="107000"/>
                        </a:lnSpc>
                        <a:spcBef>
                          <a:spcPts val="0"/>
                        </a:spcBef>
                        <a:spcAft>
                          <a:spcPts val="0"/>
                        </a:spcAft>
                      </a:pPr>
                      <a:r>
                        <a:rPr lang="en-US" sz="2400" dirty="0">
                          <a:effectLst/>
                        </a:rPr>
                        <a:t>2021–22 ESSA CSI COE Plan Approval Application for Funding Webinar</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93" marR="97367" marT="44861" marB="0" anchor="ctr"/>
                </a:tc>
                <a:tc>
                  <a:txBody>
                    <a:bodyPr/>
                    <a:lstStyle/>
                    <a:p>
                      <a:pPr marL="635" marR="0" indent="0">
                        <a:lnSpc>
                          <a:spcPct val="107000"/>
                        </a:lnSpc>
                        <a:spcBef>
                          <a:spcPts val="0"/>
                        </a:spcBef>
                        <a:spcAft>
                          <a:spcPts val="0"/>
                        </a:spcAft>
                      </a:pPr>
                      <a:r>
                        <a:rPr lang="en-US" sz="2400" dirty="0">
                          <a:effectLst/>
                        </a:rPr>
                        <a:t>February 10, 2022, at 10 a.m.</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93" marR="97367" marT="44861" marB="0" anchor="ctr"/>
                </a:tc>
                <a:extLst>
                  <a:ext uri="{0D108BD9-81ED-4DB2-BD59-A6C34878D82A}">
                    <a16:rowId xmlns:a16="http://schemas.microsoft.com/office/drawing/2014/main" val="10004"/>
                  </a:ext>
                </a:extLst>
              </a:tr>
            </a:tbl>
          </a:graphicData>
        </a:graphic>
      </p:graphicFrame>
      <p:sp>
        <p:nvSpPr>
          <p:cNvPr id="58372" name="Slide Number Placeholder 3">
            <a:extLst>
              <a:ext uri="{FF2B5EF4-FFF2-40B4-BE49-F238E27FC236}">
                <a16:creationId xmlns:a16="http://schemas.microsoft.com/office/drawing/2014/main" id="{74403227-E82C-4A54-AE54-A9E632BE96C3}"/>
              </a:ext>
            </a:extLst>
          </p:cNvPr>
          <p:cNvSpPr>
            <a:spLocks noGrp="1" noChangeArrowheads="1"/>
          </p:cNvSpPr>
          <p:nvPr>
            <p:ph type="sldNum" sz="quarter" idx="12"/>
          </p:nvPr>
        </p:nvSpPr>
        <p:spPr bwMode="auto">
          <a:xfrm>
            <a:off x="10705171" y="5971521"/>
            <a:ext cx="667681" cy="4983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97DE4C8-EB37-4B2E-892B-CFE55DCBA1E8}" type="slidenum">
              <a:rPr lang="en-US" altLang="en-US">
                <a:latin typeface="Arial" panose="020B0604020202020204" pitchFamily="34" charset="0"/>
                <a:cs typeface="Arial" panose="020B0604020202020204" pitchFamily="34" charset="0"/>
              </a:rPr>
              <a:pPr fontAlgn="base">
                <a:spcBef>
                  <a:spcPct val="0"/>
                </a:spcBef>
                <a:spcAft>
                  <a:spcPct val="0"/>
                </a:spcAft>
              </a:pPr>
              <a:t>24</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FD32-A151-4ECB-AF32-0F59E18D4E19}"/>
              </a:ext>
            </a:extLst>
          </p:cNvPr>
          <p:cNvSpPr>
            <a:spLocks noGrp="1"/>
          </p:cNvSpPr>
          <p:nvPr>
            <p:ph type="title"/>
          </p:nvPr>
        </p:nvSpPr>
        <p:spPr>
          <a:xfrm>
            <a:off x="577516" y="643100"/>
            <a:ext cx="10753002" cy="832205"/>
          </a:xfrm>
        </p:spPr>
        <p:txBody>
          <a:bodyPr>
            <a:normAutofit fontScale="90000"/>
          </a:bodyPr>
          <a:lstStyle/>
          <a:p>
            <a:pPr>
              <a:defRPr/>
            </a:pPr>
            <a:r>
              <a:rPr lang="en-US" sz="4900" b="1" dirty="0">
                <a:solidFill>
                  <a:schemeClr val="tx1"/>
                </a:solidFill>
                <a:cs typeface="Arial" panose="020B0604020202020204" pitchFamily="34" charset="0"/>
              </a:rPr>
              <a:t>Application and Funding Results Timeline (2)</a:t>
            </a:r>
            <a:br>
              <a:rPr lang="en-US" b="1" dirty="0">
                <a:solidFill>
                  <a:schemeClr val="tx1">
                    <a:lumMod val="75000"/>
                    <a:lumOff val="25000"/>
                  </a:schemeClr>
                </a:solidFill>
              </a:rPr>
            </a:br>
            <a:endParaRPr lang="en-US" dirty="0">
              <a:solidFill>
                <a:schemeClr val="tx1">
                  <a:lumMod val="75000"/>
                  <a:lumOff val="25000"/>
                </a:schemeClr>
              </a:solidFill>
            </a:endParaRPr>
          </a:p>
        </p:txBody>
      </p:sp>
      <p:graphicFrame>
        <p:nvGraphicFramePr>
          <p:cNvPr id="5" name="Content Placeholder 4" descr="This is a table with Activities and Due Dates listed. Reference Appendix for alternative text version." title="Timeline">
            <a:extLst>
              <a:ext uri="{FF2B5EF4-FFF2-40B4-BE49-F238E27FC236}">
                <a16:creationId xmlns:a16="http://schemas.microsoft.com/office/drawing/2014/main" id="{5E692E00-52A8-4C72-AADE-7EB435838258}"/>
              </a:ext>
            </a:extLst>
          </p:cNvPr>
          <p:cNvGraphicFramePr>
            <a:graphicFrameLocks noGrp="1"/>
          </p:cNvGraphicFramePr>
          <p:nvPr>
            <p:ph idx="1"/>
            <p:extLst>
              <p:ext uri="{D42A27DB-BD31-4B8C-83A1-F6EECF244321}">
                <p14:modId xmlns:p14="http://schemas.microsoft.com/office/powerpoint/2010/main" val="1873458682"/>
              </p:ext>
            </p:extLst>
          </p:nvPr>
        </p:nvGraphicFramePr>
        <p:xfrm>
          <a:off x="1486830" y="1475305"/>
          <a:ext cx="9608737" cy="3664204"/>
        </p:xfrm>
        <a:graphic>
          <a:graphicData uri="http://schemas.openxmlformats.org/drawingml/2006/table">
            <a:tbl>
              <a:tblPr firstRow="1" firstCol="1" bandRow="1"/>
              <a:tblGrid>
                <a:gridCol w="5705667">
                  <a:extLst>
                    <a:ext uri="{9D8B030D-6E8A-4147-A177-3AD203B41FA5}">
                      <a16:colId xmlns:a16="http://schemas.microsoft.com/office/drawing/2014/main" val="20000"/>
                    </a:ext>
                  </a:extLst>
                </a:gridCol>
                <a:gridCol w="3903070">
                  <a:extLst>
                    <a:ext uri="{9D8B030D-6E8A-4147-A177-3AD203B41FA5}">
                      <a16:colId xmlns:a16="http://schemas.microsoft.com/office/drawing/2014/main" val="20001"/>
                    </a:ext>
                  </a:extLst>
                </a:gridCol>
              </a:tblGrid>
              <a:tr h="484160">
                <a:tc>
                  <a:txBody>
                    <a:bodyPr/>
                    <a:lstStyle/>
                    <a:p>
                      <a:pPr marL="3810" marR="0" indent="0" algn="ctr">
                        <a:lnSpc>
                          <a:spcPct val="107000"/>
                        </a:lnSpc>
                        <a:spcBef>
                          <a:spcPts val="0"/>
                        </a:spcBef>
                        <a:spcAft>
                          <a:spcPts val="0"/>
                        </a:spcAft>
                      </a:pPr>
                      <a:r>
                        <a:rPr lang="en-US" sz="2400" b="1" dirty="0">
                          <a:effectLst/>
                        </a:rPr>
                        <a:t>Activity</a:t>
                      </a:r>
                      <a:endParaRPr lang="en-US" sz="2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93" marR="97367" marT="44861" marB="0" anchor="ctr"/>
                </a:tc>
                <a:tc>
                  <a:txBody>
                    <a:bodyPr/>
                    <a:lstStyle/>
                    <a:p>
                      <a:pPr marL="5715" marR="0" indent="0" algn="ctr">
                        <a:lnSpc>
                          <a:spcPct val="107000"/>
                        </a:lnSpc>
                        <a:spcBef>
                          <a:spcPts val="0"/>
                        </a:spcBef>
                        <a:spcAft>
                          <a:spcPts val="0"/>
                        </a:spcAft>
                      </a:pPr>
                      <a:r>
                        <a:rPr lang="en-US" sz="2400" b="1" dirty="0">
                          <a:effectLst/>
                        </a:rPr>
                        <a:t>Due Date </a:t>
                      </a:r>
                      <a:endParaRPr lang="en-US" sz="2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93" marR="97367" marT="44861" marB="0" anchor="ctr"/>
                </a:tc>
                <a:extLst>
                  <a:ext uri="{0D108BD9-81ED-4DB2-BD59-A6C34878D82A}">
                    <a16:rowId xmlns:a16="http://schemas.microsoft.com/office/drawing/2014/main" val="10000"/>
                  </a:ext>
                </a:extLst>
              </a:tr>
              <a:tr h="547939">
                <a:tc>
                  <a:txBody>
                    <a:bodyPr/>
                    <a:lstStyle/>
                    <a:p>
                      <a:pPr marL="0" marR="0" indent="0">
                        <a:lnSpc>
                          <a:spcPct val="107000"/>
                        </a:lnSpc>
                        <a:spcBef>
                          <a:spcPts val="0"/>
                        </a:spcBef>
                        <a:spcAft>
                          <a:spcPts val="0"/>
                        </a:spcAft>
                      </a:pPr>
                      <a:r>
                        <a:rPr lang="en-US" sz="2400" dirty="0">
                          <a:effectLst/>
                        </a:rPr>
                        <a:t>2021–22 ESSA CSI COE Plan Approval Application for Funding Due to the CDE</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93" marR="97367" marT="44861" marB="0" anchor="ctr"/>
                </a:tc>
                <a:tc>
                  <a:txBody>
                    <a:bodyPr/>
                    <a:lstStyle/>
                    <a:p>
                      <a:pPr marL="635" marR="0" indent="0">
                        <a:lnSpc>
                          <a:spcPct val="107000"/>
                        </a:lnSpc>
                        <a:spcBef>
                          <a:spcPts val="0"/>
                        </a:spcBef>
                        <a:spcAft>
                          <a:spcPts val="0"/>
                        </a:spcAft>
                      </a:pPr>
                      <a:r>
                        <a:rPr lang="en-US" sz="2400" dirty="0">
                          <a:effectLst/>
                        </a:rPr>
                        <a:t>February 28, 2022, by 4 p.m.</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93" marR="97367" marT="44861" marB="0" anchor="ctr"/>
                </a:tc>
                <a:extLst>
                  <a:ext uri="{0D108BD9-81ED-4DB2-BD59-A6C34878D82A}">
                    <a16:rowId xmlns:a16="http://schemas.microsoft.com/office/drawing/2014/main" val="10005"/>
                  </a:ext>
                </a:extLst>
              </a:tr>
              <a:tr h="547939">
                <a:tc>
                  <a:txBody>
                    <a:bodyPr/>
                    <a:lstStyle/>
                    <a:p>
                      <a:pPr marL="0" marR="0" indent="0">
                        <a:lnSpc>
                          <a:spcPct val="107000"/>
                        </a:lnSpc>
                        <a:spcBef>
                          <a:spcPts val="0"/>
                        </a:spcBef>
                        <a:spcAft>
                          <a:spcPts val="0"/>
                        </a:spcAft>
                      </a:pPr>
                      <a:r>
                        <a:rPr lang="en-US" sz="2400" dirty="0">
                          <a:effectLst/>
                        </a:rPr>
                        <a:t>2021–22 ESSA CSI COE Plan Approval Application for Funding review by CDE Staff</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93" marR="97367" marT="44861" marB="0" anchor="ctr"/>
                </a:tc>
                <a:tc>
                  <a:txBody>
                    <a:bodyPr/>
                    <a:lstStyle/>
                    <a:p>
                      <a:pPr marL="635" marR="0" indent="0">
                        <a:lnSpc>
                          <a:spcPct val="107000"/>
                        </a:lnSpc>
                        <a:spcBef>
                          <a:spcPts val="0"/>
                        </a:spcBef>
                        <a:spcAft>
                          <a:spcPts val="0"/>
                        </a:spcAft>
                      </a:pPr>
                      <a:r>
                        <a:rPr lang="en-US" sz="2400" dirty="0">
                          <a:effectLst/>
                        </a:rPr>
                        <a:t>March 2022</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93" marR="97367" marT="44861" marB="0" anchor="ctr"/>
                </a:tc>
                <a:extLst>
                  <a:ext uri="{0D108BD9-81ED-4DB2-BD59-A6C34878D82A}">
                    <a16:rowId xmlns:a16="http://schemas.microsoft.com/office/drawing/2014/main" val="10006"/>
                  </a:ext>
                </a:extLst>
              </a:tr>
              <a:tr h="547939">
                <a:tc>
                  <a:txBody>
                    <a:bodyPr/>
                    <a:lstStyle/>
                    <a:p>
                      <a:pPr marL="0" marR="0" indent="0">
                        <a:lnSpc>
                          <a:spcPct val="107000"/>
                        </a:lnSpc>
                        <a:spcBef>
                          <a:spcPts val="0"/>
                        </a:spcBef>
                        <a:spcAft>
                          <a:spcPts val="0"/>
                        </a:spcAft>
                      </a:pPr>
                      <a:r>
                        <a:rPr lang="en-US" sz="2400" dirty="0">
                          <a:effectLst/>
                        </a:rPr>
                        <a:t>Funding Results and Schedule of Apportionments Posted to the CDE Web Page</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93" marR="97367" marT="44861" marB="0" anchor="ctr"/>
                </a:tc>
                <a:tc>
                  <a:txBody>
                    <a:bodyPr/>
                    <a:lstStyle/>
                    <a:p>
                      <a:pPr marL="0" marR="0" indent="0">
                        <a:lnSpc>
                          <a:spcPct val="104000"/>
                        </a:lnSpc>
                        <a:spcBef>
                          <a:spcPts val="0"/>
                        </a:spcBef>
                        <a:spcAft>
                          <a:spcPts val="1200"/>
                        </a:spcAft>
                      </a:pPr>
                      <a:r>
                        <a:rPr lang="en-US" sz="2400" dirty="0">
                          <a:effectLst/>
                        </a:rPr>
                        <a:t>April/May 2022</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93" marR="97367" marT="44861" marB="0" anchor="ctr"/>
                </a:tc>
                <a:extLst>
                  <a:ext uri="{0D108BD9-81ED-4DB2-BD59-A6C34878D82A}">
                    <a16:rowId xmlns:a16="http://schemas.microsoft.com/office/drawing/2014/main" val="10007"/>
                  </a:ext>
                </a:extLst>
              </a:tr>
            </a:tbl>
          </a:graphicData>
        </a:graphic>
      </p:graphicFrame>
      <p:sp>
        <p:nvSpPr>
          <p:cNvPr id="58372" name="Slide Number Placeholder 3">
            <a:extLst>
              <a:ext uri="{FF2B5EF4-FFF2-40B4-BE49-F238E27FC236}">
                <a16:creationId xmlns:a16="http://schemas.microsoft.com/office/drawing/2014/main" id="{74403227-E82C-4A54-AE54-A9E632BE96C3}"/>
              </a:ext>
            </a:extLst>
          </p:cNvPr>
          <p:cNvSpPr>
            <a:spLocks noGrp="1" noChangeArrowheads="1"/>
          </p:cNvSpPr>
          <p:nvPr>
            <p:ph type="sldNum" sz="quarter" idx="12"/>
          </p:nvPr>
        </p:nvSpPr>
        <p:spPr bwMode="auto">
          <a:xfrm>
            <a:off x="10705171" y="5971521"/>
            <a:ext cx="667681" cy="4983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97DE4C8-EB37-4B2E-892B-CFE55DCBA1E8}" type="slidenum">
              <a:rPr lang="en-US" altLang="en-US">
                <a:latin typeface="Arial" panose="020B0604020202020204" pitchFamily="34" charset="0"/>
                <a:cs typeface="Arial" panose="020B0604020202020204" pitchFamily="34" charset="0"/>
              </a:rPr>
              <a:pPr fontAlgn="base">
                <a:spcBef>
                  <a:spcPct val="0"/>
                </a:spcBef>
                <a:spcAft>
                  <a:spcPct val="0"/>
                </a:spcAft>
              </a:pPr>
              <a:t>25</a:t>
            </a:fld>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841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39D4A-974E-4D3E-8AFA-B0510ABA41F5}"/>
              </a:ext>
            </a:extLst>
          </p:cNvPr>
          <p:cNvSpPr>
            <a:spLocks noGrp="1"/>
          </p:cNvSpPr>
          <p:nvPr>
            <p:ph type="title"/>
          </p:nvPr>
        </p:nvSpPr>
        <p:spPr>
          <a:xfrm>
            <a:off x="1354239" y="1672683"/>
            <a:ext cx="9479666" cy="3144644"/>
          </a:xfrm>
        </p:spPr>
        <p:txBody>
          <a:bodyPr>
            <a:normAutofit/>
          </a:bodyPr>
          <a:lstStyle/>
          <a:p>
            <a:pPr algn="ctr" eaLnBrk="1" fontAlgn="auto" hangingPunct="1">
              <a:defRPr/>
            </a:pPr>
            <a:r>
              <a:rPr lang="en-US" sz="4800" b="1" dirty="0">
                <a:solidFill>
                  <a:schemeClr val="tx1"/>
                </a:solidFill>
                <a:cs typeface="Arial" panose="020B0604020202020204" pitchFamily="34" charset="0"/>
              </a:rPr>
              <a:t>Part Two:</a:t>
            </a:r>
            <a:br>
              <a:rPr lang="en-US" sz="4800" b="1" dirty="0">
                <a:solidFill>
                  <a:schemeClr val="tx1"/>
                </a:solidFill>
                <a:cs typeface="Arial" panose="020B0604020202020204" pitchFamily="34" charset="0"/>
              </a:rPr>
            </a:br>
            <a:br>
              <a:rPr lang="en-US" sz="4800" b="1" dirty="0">
                <a:solidFill>
                  <a:schemeClr val="tx1"/>
                </a:solidFill>
                <a:cs typeface="Arial" panose="020B0604020202020204" pitchFamily="34" charset="0"/>
              </a:rPr>
            </a:br>
            <a:r>
              <a:rPr lang="en-US" sz="4800" b="1" dirty="0">
                <a:solidFill>
                  <a:schemeClr val="tx1"/>
                </a:solidFill>
                <a:cs typeface="Arial" panose="020B0604020202020204" pitchFamily="34" charset="0"/>
              </a:rPr>
              <a:t>Technical Assistance</a:t>
            </a:r>
          </a:p>
        </p:txBody>
      </p:sp>
      <p:sp>
        <p:nvSpPr>
          <p:cNvPr id="3" name="Slide Number Placeholder 2">
            <a:extLst>
              <a:ext uri="{FF2B5EF4-FFF2-40B4-BE49-F238E27FC236}">
                <a16:creationId xmlns:a16="http://schemas.microsoft.com/office/drawing/2014/main" id="{64ABC962-C930-4C9C-B7AD-BF741B6BB816}"/>
              </a:ext>
            </a:extLst>
          </p:cNvPr>
          <p:cNvSpPr>
            <a:spLocks noGrp="1"/>
          </p:cNvSpPr>
          <p:nvPr>
            <p:ph type="sldNum" sz="quarter" idx="12"/>
          </p:nvPr>
        </p:nvSpPr>
        <p:spPr/>
        <p:txBody>
          <a:bodyPr/>
          <a:lstStyle/>
          <a:p>
            <a:fld id="{469BC29B-CD14-4172-9B93-F334EF7BA94E}"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06446-E9AF-4B5B-97CC-85CB318A6880}"/>
              </a:ext>
            </a:extLst>
          </p:cNvPr>
          <p:cNvSpPr>
            <a:spLocks noGrp="1"/>
          </p:cNvSpPr>
          <p:nvPr>
            <p:ph type="title"/>
          </p:nvPr>
        </p:nvSpPr>
        <p:spPr>
          <a:xfrm>
            <a:off x="553453" y="143932"/>
            <a:ext cx="10601380" cy="1232481"/>
          </a:xfrm>
        </p:spPr>
        <p:txBody>
          <a:bodyPr>
            <a:noAutofit/>
          </a:bodyPr>
          <a:lstStyle/>
          <a:p>
            <a:pPr>
              <a:defRPr/>
            </a:pPr>
            <a:r>
              <a:rPr lang="en-US" sz="4000" b="1" dirty="0">
                <a:solidFill>
                  <a:schemeClr val="tx1"/>
                </a:solidFill>
                <a:cs typeface="Arial" panose="020B0604020202020204" pitchFamily="34" charset="0"/>
              </a:rPr>
              <a:t>New Web Pages for FY 2021 CSI Funds and Ongoing</a:t>
            </a:r>
            <a:endParaRPr lang="en-US" sz="4000" dirty="0">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BA92252E-F022-44F2-9B66-911B57A38878}"/>
              </a:ext>
            </a:extLst>
          </p:cNvPr>
          <p:cNvSpPr>
            <a:spLocks noGrp="1"/>
          </p:cNvSpPr>
          <p:nvPr>
            <p:ph idx="1"/>
          </p:nvPr>
        </p:nvSpPr>
        <p:spPr>
          <a:xfrm>
            <a:off x="1037166" y="1376414"/>
            <a:ext cx="10601379" cy="5064144"/>
          </a:xfrm>
        </p:spPr>
        <p:txBody>
          <a:bodyPr rtlCol="0">
            <a:noAutofit/>
          </a:bodyPr>
          <a:lstStyle/>
          <a:p>
            <a:pPr marL="0" indent="0">
              <a:buNone/>
            </a:pPr>
            <a:r>
              <a:rPr lang="en-US" sz="3000" dirty="0">
                <a:latin typeface="Arial" panose="020B0604020202020204" pitchFamily="34" charset="0"/>
                <a:cs typeface="Arial" panose="020B0604020202020204" pitchFamily="34" charset="0"/>
              </a:rPr>
              <a:t>COE CSI Program Information </a:t>
            </a:r>
            <a:r>
              <a:rPr lang="en-US" sz="3000" dirty="0">
                <a:solidFill>
                  <a:srgbClr val="FF0000"/>
                </a:solidFill>
                <a:hlinkClick r:id="rId2" tooltip="County Office of Education Program Information web page"/>
              </a:rPr>
              <a:t>https://www.cde.ca.gov/sp/sw/t1/csicoeproginformation21.asp</a:t>
            </a:r>
            <a:endParaRPr lang="en-US" sz="3000" dirty="0">
              <a:solidFill>
                <a:srgbClr val="FF0000"/>
              </a:solidFill>
            </a:endParaRPr>
          </a:p>
          <a:p>
            <a:pPr marL="0" indent="0">
              <a:buNone/>
            </a:pPr>
            <a:endParaRPr lang="en-US" sz="3000" dirty="0">
              <a:solidFill>
                <a:srgbClr val="FF0000"/>
              </a:solidFill>
            </a:endParaRPr>
          </a:p>
          <a:p>
            <a:pPr marL="288925" indent="-90488">
              <a:lnSpc>
                <a:spcPct val="120000"/>
              </a:lnSpc>
              <a:spcBef>
                <a:spcPts val="0"/>
              </a:spcBef>
              <a:spcAft>
                <a:spcPts val="1600"/>
              </a:spcAft>
              <a:tabLst>
                <a:tab pos="119063" algn="l"/>
                <a:tab pos="396875" algn="l"/>
                <a:tab pos="1143000" algn="l"/>
              </a:tabLst>
              <a:defRPr/>
            </a:pPr>
            <a:r>
              <a:rPr lang="en-US" sz="3000" dirty="0">
                <a:latin typeface="Arial" panose="020B0604020202020204" pitchFamily="34" charset="0"/>
                <a:cs typeface="Arial" panose="020B0604020202020204" pitchFamily="34" charset="0"/>
              </a:rPr>
              <a:t> Four Sections:</a:t>
            </a:r>
          </a:p>
          <a:p>
            <a:pPr marL="1431925" lvl="2" indent="-515938">
              <a:lnSpc>
                <a:spcPct val="100000"/>
              </a:lnSpc>
              <a:spcBef>
                <a:spcPts val="0"/>
              </a:spcBef>
              <a:spcAft>
                <a:spcPts val="1600"/>
              </a:spcAft>
              <a:buSzPct val="78000"/>
              <a:buFont typeface="Arial" panose="020B0604020202020204" pitchFamily="34" charset="0"/>
              <a:buChar char="•"/>
              <a:tabLst>
                <a:tab pos="119063" algn="l"/>
              </a:tabLst>
              <a:defRPr/>
            </a:pPr>
            <a:r>
              <a:rPr lang="en-US" sz="3000" dirty="0">
                <a:latin typeface="Arial"/>
                <a:cs typeface="Calibri"/>
              </a:rPr>
              <a:t>COE CSI Home</a:t>
            </a:r>
          </a:p>
          <a:p>
            <a:pPr marL="1431925" lvl="2" indent="-515938">
              <a:lnSpc>
                <a:spcPct val="100000"/>
              </a:lnSpc>
              <a:spcBef>
                <a:spcPts val="0"/>
              </a:spcBef>
              <a:spcAft>
                <a:spcPts val="1600"/>
              </a:spcAft>
              <a:buSzPct val="78000"/>
              <a:buFont typeface="Arial" panose="020B0604020202020204" pitchFamily="34" charset="0"/>
              <a:buChar char="•"/>
              <a:tabLst>
                <a:tab pos="119063" algn="l"/>
              </a:tabLst>
              <a:defRPr/>
            </a:pPr>
            <a:r>
              <a:rPr lang="en-US" sz="3000" dirty="0">
                <a:latin typeface="Arial"/>
                <a:cs typeface="Calibri"/>
              </a:rPr>
              <a:t>Program Requirements (includes Guidelines for the Review and Approval Process of CSI Prompts)</a:t>
            </a:r>
          </a:p>
          <a:p>
            <a:pPr marL="1490663" lvl="2" indent="-515938">
              <a:lnSpc>
                <a:spcPct val="100000"/>
              </a:lnSpc>
              <a:spcBef>
                <a:spcPts val="0"/>
              </a:spcBef>
              <a:spcAft>
                <a:spcPts val="1600"/>
              </a:spcAft>
              <a:buSzPct val="78000"/>
              <a:buFont typeface="Arial" panose="020B0604020202020204" pitchFamily="34" charset="0"/>
              <a:buChar char="•"/>
              <a:tabLst>
                <a:tab pos="119063" algn="l"/>
              </a:tabLst>
              <a:defRPr/>
            </a:pPr>
            <a:r>
              <a:rPr lang="en-US" sz="3000" dirty="0">
                <a:latin typeface="Arial"/>
                <a:cs typeface="Calibri"/>
              </a:rPr>
              <a:t>Guidance on Conflict of Interest</a:t>
            </a:r>
          </a:p>
          <a:p>
            <a:pPr marL="1539875" lvl="2" indent="-565150">
              <a:lnSpc>
                <a:spcPct val="100000"/>
              </a:lnSpc>
              <a:spcBef>
                <a:spcPts val="0"/>
              </a:spcBef>
              <a:spcAft>
                <a:spcPts val="1600"/>
              </a:spcAft>
              <a:buSzPct val="78000"/>
              <a:buFont typeface="Arial" panose="020B0604020202020204" pitchFamily="34" charset="0"/>
              <a:buChar char="•"/>
              <a:tabLst>
                <a:tab pos="119063" algn="l"/>
              </a:tabLst>
              <a:defRPr/>
            </a:pPr>
            <a:r>
              <a:rPr lang="en-US" sz="3000" dirty="0">
                <a:latin typeface="Arial"/>
                <a:cs typeface="Calibri"/>
              </a:rPr>
              <a:t>FAQs</a:t>
            </a:r>
          </a:p>
        </p:txBody>
      </p:sp>
      <p:sp>
        <p:nvSpPr>
          <p:cNvPr id="60420" name="Slide Number Placeholder 3">
            <a:extLst>
              <a:ext uri="{FF2B5EF4-FFF2-40B4-BE49-F238E27FC236}">
                <a16:creationId xmlns:a16="http://schemas.microsoft.com/office/drawing/2014/main" id="{70E24083-BB4A-4BCB-BC10-E76DB257459A}"/>
              </a:ext>
            </a:extLst>
          </p:cNvPr>
          <p:cNvSpPr>
            <a:spLocks noGrp="1" noChangeArrowheads="1"/>
          </p:cNvSpPr>
          <p:nvPr>
            <p:ph type="sldNum" sz="quarter" idx="12"/>
          </p:nvPr>
        </p:nvSpPr>
        <p:spPr bwMode="auto">
          <a:xfrm>
            <a:off x="10303727" y="5999357"/>
            <a:ext cx="1151674" cy="5834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0875DD-EF4C-4912-84D7-8417BACF416D}" type="slidenum">
              <a:rPr lang="en-US" altLang="en-US">
                <a:latin typeface="Arial" panose="020B0604020202020204" pitchFamily="34" charset="0"/>
                <a:cs typeface="Arial" panose="020B0604020202020204" pitchFamily="34" charset="0"/>
              </a:rPr>
              <a:pPr fontAlgn="base">
                <a:spcBef>
                  <a:spcPct val="0"/>
                </a:spcBef>
                <a:spcAft>
                  <a:spcPct val="0"/>
                </a:spcAft>
              </a:pPr>
              <a:t>27</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A4C8-3E79-4FDC-B89E-9E6071FABF2F}"/>
              </a:ext>
            </a:extLst>
          </p:cNvPr>
          <p:cNvSpPr>
            <a:spLocks noGrp="1"/>
          </p:cNvSpPr>
          <p:nvPr>
            <p:ph type="title"/>
          </p:nvPr>
        </p:nvSpPr>
        <p:spPr>
          <a:xfrm>
            <a:off x="745959" y="239185"/>
            <a:ext cx="10408876" cy="927100"/>
          </a:xfrm>
        </p:spPr>
        <p:txBody>
          <a:bodyPr>
            <a:normAutofit/>
          </a:bodyPr>
          <a:lstStyle/>
          <a:p>
            <a:pPr algn="ctr" eaLnBrk="1" fontAlgn="auto" hangingPunct="1">
              <a:defRPr/>
            </a:pPr>
            <a:r>
              <a:rPr lang="en-US" b="1" dirty="0">
                <a:solidFill>
                  <a:schemeClr val="tx1"/>
                </a:solidFill>
                <a:cs typeface="Arial"/>
              </a:rPr>
              <a:t>Impact of Dual Roles for COEs (1)</a:t>
            </a:r>
          </a:p>
        </p:txBody>
      </p:sp>
      <p:sp>
        <p:nvSpPr>
          <p:cNvPr id="61443" name="Text Placeholder 2">
            <a:extLst>
              <a:ext uri="{FF2B5EF4-FFF2-40B4-BE49-F238E27FC236}">
                <a16:creationId xmlns:a16="http://schemas.microsoft.com/office/drawing/2014/main" id="{E8185FA3-F72C-48C3-B7B6-3683B999C14E}"/>
              </a:ext>
            </a:extLst>
          </p:cNvPr>
          <p:cNvSpPr>
            <a:spLocks noGrp="1" noChangeArrowheads="1"/>
          </p:cNvSpPr>
          <p:nvPr>
            <p:ph type="body" idx="1"/>
          </p:nvPr>
        </p:nvSpPr>
        <p:spPr>
          <a:xfrm>
            <a:off x="915905" y="1003608"/>
            <a:ext cx="10068984" cy="5854392"/>
          </a:xfrm>
        </p:spPr>
        <p:txBody>
          <a:bodyPr/>
          <a:lstStyle/>
          <a:p>
            <a:pPr indent="-364058">
              <a:lnSpc>
                <a:spcPct val="100000"/>
              </a:lnSpc>
              <a:spcAft>
                <a:spcPts val="1600"/>
              </a:spcAft>
              <a:buNone/>
            </a:pPr>
            <a:r>
              <a:rPr lang="en-US" altLang="en-US" sz="3200" dirty="0">
                <a:latin typeface="Arial" panose="020B0604020202020204" pitchFamily="34" charset="0"/>
                <a:cs typeface="Calibri" panose="020F0502020204030204" pitchFamily="34" charset="0"/>
              </a:rPr>
              <a:t>	Because the $10,000,000 in funds is now split into two $5,000,000 amounts to be used for different purposes, there is a </a:t>
            </a:r>
            <a:r>
              <a:rPr lang="en-US" altLang="en-US" sz="3200" b="1" dirty="0">
                <a:latin typeface="Arial" panose="020B0604020202020204" pitchFamily="34" charset="0"/>
                <a:cs typeface="Calibri" panose="020F0502020204030204" pitchFamily="34" charset="0"/>
              </a:rPr>
              <a:t>potential </a:t>
            </a:r>
            <a:r>
              <a:rPr lang="en-US" altLang="en-US" sz="3200" dirty="0">
                <a:latin typeface="Arial" panose="020B0604020202020204" pitchFamily="34" charset="0"/>
                <a:cs typeface="Calibri" panose="020F0502020204030204" pitchFamily="34" charset="0"/>
              </a:rPr>
              <a:t>conflict of interest for COEs expending the FY 2021 funds.</a:t>
            </a:r>
            <a:endParaRPr lang="en-US" altLang="en-US" sz="3200" dirty="0">
              <a:latin typeface="Arial" panose="020B0604020202020204" pitchFamily="34" charset="0"/>
              <a:cs typeface="Arial" panose="020B0604020202020204" pitchFamily="34" charset="0"/>
            </a:endParaRPr>
          </a:p>
          <a:p>
            <a:pPr marL="609585" lvl="1" indent="-364058">
              <a:lnSpc>
                <a:spcPct val="100000"/>
              </a:lnSpc>
              <a:spcBef>
                <a:spcPct val="0"/>
              </a:spcBef>
              <a:spcAft>
                <a:spcPts val="1600"/>
              </a:spcAft>
              <a:buNone/>
            </a:pPr>
            <a:r>
              <a:rPr lang="en-US" altLang="en-US" sz="3200" dirty="0">
                <a:latin typeface="Arial" panose="020B0604020202020204" pitchFamily="34" charset="0"/>
                <a:cs typeface="Calibri" panose="020F0502020204030204" pitchFamily="34" charset="0"/>
              </a:rPr>
              <a:t>   COEs are expected to assist the LEA with CSI plan        development and implementation </a:t>
            </a:r>
            <a:r>
              <a:rPr lang="en-US" altLang="en-US" sz="3200" b="1" dirty="0">
                <a:latin typeface="Arial" panose="020B0604020202020204" pitchFamily="34" charset="0"/>
                <a:cs typeface="Calibri" panose="020F0502020204030204" pitchFamily="34" charset="0"/>
              </a:rPr>
              <a:t>and </a:t>
            </a:r>
            <a:r>
              <a:rPr lang="en-US" altLang="en-US" sz="3200" dirty="0">
                <a:latin typeface="Arial" panose="020B0604020202020204" pitchFamily="34" charset="0"/>
                <a:cs typeface="Calibri" panose="020F0502020204030204" pitchFamily="34" charset="0"/>
              </a:rPr>
              <a:t>serve on behalf of the SBE to approve CSI Plans.</a:t>
            </a:r>
          </a:p>
          <a:p>
            <a:pPr marL="609585" lvl="1" indent="-364058">
              <a:lnSpc>
                <a:spcPct val="100000"/>
              </a:lnSpc>
              <a:spcBef>
                <a:spcPct val="0"/>
              </a:spcBef>
              <a:spcAft>
                <a:spcPts val="1600"/>
              </a:spcAft>
              <a:buNone/>
            </a:pPr>
            <a:r>
              <a:rPr lang="en-US" altLang="en-US" sz="3200" dirty="0">
                <a:latin typeface="Arial" panose="020B0604020202020204" pitchFamily="34" charset="0"/>
                <a:cs typeface="Calibri" panose="020F0502020204030204" pitchFamily="34" charset="0"/>
              </a:rPr>
              <a:t>	</a:t>
            </a:r>
            <a:r>
              <a:rPr lang="en-US" altLang="en-US" sz="3200" b="1" dirty="0">
                <a:latin typeface="Arial" panose="020B0604020202020204" pitchFamily="34" charset="0"/>
                <a:cs typeface="Calibri" panose="020F0502020204030204" pitchFamily="34" charset="0"/>
              </a:rPr>
              <a:t>This </a:t>
            </a:r>
            <a:r>
              <a:rPr lang="en-US" altLang="en-US" sz="3200" b="1" dirty="0" err="1">
                <a:latin typeface="Arial" panose="020B0604020202020204" pitchFamily="34" charset="0"/>
                <a:cs typeface="Calibri" panose="020F0502020204030204" pitchFamily="34" charset="0"/>
              </a:rPr>
              <a:t>subgrant</a:t>
            </a:r>
            <a:r>
              <a:rPr lang="en-US" altLang="en-US" sz="3200" b="1" dirty="0">
                <a:latin typeface="Arial" panose="020B0604020202020204" pitchFamily="34" charset="0"/>
                <a:cs typeface="Calibri" panose="020F0502020204030204" pitchFamily="34" charset="0"/>
              </a:rPr>
              <a:t> </a:t>
            </a:r>
            <a:r>
              <a:rPr lang="en-US" altLang="en-US" sz="3200" dirty="0">
                <a:latin typeface="Arial" panose="020B0604020202020204" pitchFamily="34" charset="0"/>
                <a:cs typeface="Calibri" panose="020F0502020204030204" pitchFamily="34" charset="0"/>
              </a:rPr>
              <a:t>is for supporting LEAs in </a:t>
            </a:r>
            <a:r>
              <a:rPr lang="en-US" altLang="en-US" sz="3200" dirty="0">
                <a:latin typeface="Arial" panose="020B0604020202020204" pitchFamily="34" charset="0"/>
                <a:cs typeface="Arial" panose="020B0604020202020204" pitchFamily="34" charset="0"/>
              </a:rPr>
              <a:t>reviewing and approving the 2022–23 CSI plans through the CSI prompts in the 2022–23 LEA LCAP.</a:t>
            </a:r>
          </a:p>
        </p:txBody>
      </p:sp>
      <p:sp>
        <p:nvSpPr>
          <p:cNvPr id="61444" name="Slide Number Placeholder 3">
            <a:extLst>
              <a:ext uri="{FF2B5EF4-FFF2-40B4-BE49-F238E27FC236}">
                <a16:creationId xmlns:a16="http://schemas.microsoft.com/office/drawing/2014/main" id="{53B6DCDB-A72E-419C-B5DA-22B9075733AD}"/>
              </a:ext>
            </a:extLst>
          </p:cNvPr>
          <p:cNvSpPr>
            <a:spLocks noGrp="1" noChangeArrowheads="1"/>
          </p:cNvSpPr>
          <p:nvPr>
            <p:ph type="sldNum" sz="quarter" idx="12"/>
          </p:nvPr>
        </p:nvSpPr>
        <p:spPr bwMode="auto">
          <a:xfrm>
            <a:off x="10241210" y="5854390"/>
            <a:ext cx="1136648" cy="4072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731E777-CBE6-455B-B81D-9AAD934B5039}" type="slidenum">
              <a:rPr lang="en-US" altLang="en-US" sz="1200">
                <a:latin typeface="Arial" panose="020B0604020202020204" pitchFamily="34" charset="0"/>
              </a:rPr>
              <a:pPr fontAlgn="base">
                <a:spcBef>
                  <a:spcPct val="0"/>
                </a:spcBef>
                <a:spcAft>
                  <a:spcPct val="0"/>
                </a:spcAft>
              </a:pPr>
              <a:t>28</a:t>
            </a:fld>
            <a:endParaRPr lang="en-US" altLang="en-US" sz="1200" dirty="0">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F77E2-C1B7-4FF8-AF2F-A51BB97C8D4C}"/>
              </a:ext>
            </a:extLst>
          </p:cNvPr>
          <p:cNvSpPr>
            <a:spLocks noGrp="1"/>
          </p:cNvSpPr>
          <p:nvPr>
            <p:ph type="title"/>
          </p:nvPr>
        </p:nvSpPr>
        <p:spPr>
          <a:xfrm>
            <a:off x="1085851" y="188385"/>
            <a:ext cx="10068983" cy="1417390"/>
          </a:xfrm>
        </p:spPr>
        <p:txBody>
          <a:bodyPr>
            <a:normAutofit/>
          </a:bodyPr>
          <a:lstStyle/>
          <a:p>
            <a:pPr algn="ctr" eaLnBrk="1" fontAlgn="auto" hangingPunct="1">
              <a:defRPr/>
            </a:pPr>
            <a:r>
              <a:rPr lang="en-US" b="1" dirty="0">
                <a:solidFill>
                  <a:schemeClr val="tx1"/>
                </a:solidFill>
                <a:cs typeface="Arial"/>
              </a:rPr>
              <a:t>Impact of Dual Roles for COEs (2)</a:t>
            </a:r>
          </a:p>
        </p:txBody>
      </p:sp>
      <p:sp>
        <p:nvSpPr>
          <p:cNvPr id="3" name="Text Placeholder 2">
            <a:extLst>
              <a:ext uri="{FF2B5EF4-FFF2-40B4-BE49-F238E27FC236}">
                <a16:creationId xmlns:a16="http://schemas.microsoft.com/office/drawing/2014/main" id="{DB755275-907C-4528-8BA5-82D71DFB2E7F}"/>
              </a:ext>
            </a:extLst>
          </p:cNvPr>
          <p:cNvSpPr>
            <a:spLocks noGrp="1"/>
          </p:cNvSpPr>
          <p:nvPr>
            <p:ph type="body" idx="1"/>
          </p:nvPr>
        </p:nvSpPr>
        <p:spPr>
          <a:xfrm>
            <a:off x="766234" y="1605775"/>
            <a:ext cx="10308167" cy="4932609"/>
          </a:xfrm>
        </p:spPr>
        <p:txBody>
          <a:bodyPr rtlCol="0">
            <a:normAutofit fontScale="25000" lnSpcReduction="20000"/>
          </a:bodyPr>
          <a:lstStyle/>
          <a:p>
            <a:pPr indent="-365751">
              <a:lnSpc>
                <a:spcPct val="120000"/>
              </a:lnSpc>
              <a:spcBef>
                <a:spcPts val="0"/>
              </a:spcBef>
              <a:spcAft>
                <a:spcPts val="1600"/>
              </a:spcAft>
              <a:buClr>
                <a:schemeClr val="tx1"/>
              </a:buClr>
              <a:buSzPct val="100000"/>
              <a:buFont typeface="Arial" panose="020B0604020202020204" pitchFamily="34" charset="0"/>
              <a:buChar char="•"/>
              <a:defRPr/>
            </a:pPr>
            <a:r>
              <a:rPr lang="en-US" sz="12800" dirty="0">
                <a:latin typeface="Arial" panose="020B0604020202020204" pitchFamily="34" charset="0"/>
                <a:ea typeface="+mn-lt"/>
                <a:cs typeface="Arial" panose="020B0604020202020204" pitchFamily="34" charset="0"/>
              </a:rPr>
              <a:t>With these two provisions, it is possible for a COE to receive funding to support LEAs with their CSI plans, </a:t>
            </a:r>
            <a:r>
              <a:rPr lang="en-US" sz="12800" b="1" i="1" dirty="0">
                <a:latin typeface="Arial" panose="020B0604020202020204" pitchFamily="34" charset="0"/>
                <a:ea typeface="+mn-lt"/>
                <a:cs typeface="Arial" panose="020B0604020202020204" pitchFamily="34" charset="0"/>
              </a:rPr>
              <a:t>and also</a:t>
            </a:r>
            <a:r>
              <a:rPr lang="en-US" sz="12800" dirty="0">
                <a:latin typeface="Arial" panose="020B0604020202020204" pitchFamily="34" charset="0"/>
                <a:ea typeface="+mn-lt"/>
                <a:cs typeface="Arial" panose="020B0604020202020204" pitchFamily="34" charset="0"/>
              </a:rPr>
              <a:t> to receive funding in order to review and approve CSI plans. </a:t>
            </a:r>
          </a:p>
          <a:p>
            <a:pPr indent="-365751">
              <a:lnSpc>
                <a:spcPct val="120000"/>
              </a:lnSpc>
              <a:spcBef>
                <a:spcPts val="0"/>
              </a:spcBef>
              <a:spcAft>
                <a:spcPts val="1600"/>
              </a:spcAft>
              <a:buClr>
                <a:schemeClr val="tx1"/>
              </a:buClr>
              <a:buSzPct val="100000"/>
              <a:buFont typeface="Arial" panose="020B0604020202020204" pitchFamily="34" charset="0"/>
              <a:buChar char="•"/>
              <a:defRPr/>
            </a:pPr>
            <a:r>
              <a:rPr lang="en-US" sz="12800" dirty="0">
                <a:latin typeface="Arial" panose="020B0604020202020204" pitchFamily="34" charset="0"/>
                <a:ea typeface="+mn-lt"/>
                <a:cs typeface="Arial" panose="020B0604020202020204" pitchFamily="34" charset="0"/>
              </a:rPr>
              <a:t>CDE provides recommendations to COEs in order to avoid conflicts in the event that COEs are allocated funds for both CSI plan development and implementation support </a:t>
            </a:r>
            <a:r>
              <a:rPr lang="en-US" sz="12800" b="1" dirty="0">
                <a:latin typeface="Arial" panose="020B0604020202020204" pitchFamily="34" charset="0"/>
                <a:ea typeface="+mn-lt"/>
                <a:cs typeface="Arial" panose="020B0604020202020204" pitchFamily="34" charset="0"/>
              </a:rPr>
              <a:t>AND</a:t>
            </a:r>
            <a:r>
              <a:rPr lang="en-US" sz="12800" dirty="0">
                <a:latin typeface="Arial" panose="020B0604020202020204" pitchFamily="34" charset="0"/>
                <a:ea typeface="+mn-lt"/>
                <a:cs typeface="Arial" panose="020B0604020202020204" pitchFamily="34" charset="0"/>
              </a:rPr>
              <a:t> the review and approval of CSI plans. </a:t>
            </a:r>
            <a:endParaRPr lang="en-US" sz="12800" dirty="0">
              <a:latin typeface="Arial" panose="020B0604020202020204" pitchFamily="34" charset="0"/>
              <a:cs typeface="Arial" panose="020B0604020202020204" pitchFamily="34" charset="0"/>
            </a:endParaRPr>
          </a:p>
          <a:p>
            <a:pPr lvl="1" eaLnBrk="1" fontAlgn="auto" hangingPunct="1">
              <a:buSzPts val="2500"/>
              <a:defRPr/>
            </a:pPr>
            <a:endParaRPr lang="en-US" sz="3200" dirty="0">
              <a:solidFill>
                <a:schemeClr val="tx1">
                  <a:lumMod val="75000"/>
                  <a:lumOff val="25000"/>
                </a:schemeClr>
              </a:solidFill>
              <a:latin typeface="Arial"/>
              <a:cs typeface="Calibri"/>
            </a:endParaRPr>
          </a:p>
        </p:txBody>
      </p:sp>
      <p:sp>
        <p:nvSpPr>
          <p:cNvPr id="63492" name="Slide Number Placeholder 3">
            <a:extLst>
              <a:ext uri="{FF2B5EF4-FFF2-40B4-BE49-F238E27FC236}">
                <a16:creationId xmlns:a16="http://schemas.microsoft.com/office/drawing/2014/main" id="{B6D15728-D5DD-4A0F-AAB2-6FBBD3802954}"/>
              </a:ext>
            </a:extLst>
          </p:cNvPr>
          <p:cNvSpPr>
            <a:spLocks noGrp="1" noChangeArrowheads="1"/>
          </p:cNvSpPr>
          <p:nvPr>
            <p:ph type="sldNum" sz="quarter" idx="12"/>
          </p:nvPr>
        </p:nvSpPr>
        <p:spPr bwMode="auto">
          <a:xfrm>
            <a:off x="10342034" y="5977054"/>
            <a:ext cx="1083732" cy="5613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A40469F-0896-48B2-A78E-F151BBC6619C}" type="slidenum">
              <a:rPr lang="en-US" altLang="en-US" sz="1200">
                <a:latin typeface="Arial" panose="020B0604020202020204" pitchFamily="34" charset="0"/>
              </a:rPr>
              <a:pPr fontAlgn="base">
                <a:spcBef>
                  <a:spcPct val="0"/>
                </a:spcBef>
                <a:spcAft>
                  <a:spcPct val="0"/>
                </a:spcAft>
              </a:pPr>
              <a:t>29</a:t>
            </a:fld>
            <a:endParaRPr lang="en-US" altLang="en-US" sz="1200" dirty="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8FD0-9A1A-4C9E-A6C9-235A9D4F38E0}"/>
              </a:ext>
            </a:extLst>
          </p:cNvPr>
          <p:cNvSpPr>
            <a:spLocks noGrp="1"/>
          </p:cNvSpPr>
          <p:nvPr>
            <p:ph type="title"/>
          </p:nvPr>
        </p:nvSpPr>
        <p:spPr>
          <a:xfrm>
            <a:off x="1085851" y="703355"/>
            <a:ext cx="8187267" cy="745067"/>
          </a:xfrm>
        </p:spPr>
        <p:txBody>
          <a:bodyPr>
            <a:noAutofit/>
          </a:bodyPr>
          <a:lstStyle/>
          <a:p>
            <a:pPr algn="ctr" eaLnBrk="1" fontAlgn="auto" hangingPunct="1">
              <a:defRPr/>
            </a:pPr>
            <a:r>
              <a:rPr lang="en-US" b="1" dirty="0">
                <a:solidFill>
                  <a:schemeClr val="tx1"/>
                </a:solidFill>
                <a:cs typeface="Arial" panose="020B0604020202020204" pitchFamily="34" charset="0"/>
              </a:rPr>
              <a:t>Acronyms (2)</a:t>
            </a:r>
          </a:p>
        </p:txBody>
      </p:sp>
      <p:sp>
        <p:nvSpPr>
          <p:cNvPr id="3" name="Text Placeholder 2">
            <a:extLst>
              <a:ext uri="{FF2B5EF4-FFF2-40B4-BE49-F238E27FC236}">
                <a16:creationId xmlns:a16="http://schemas.microsoft.com/office/drawing/2014/main" id="{8B397260-0A12-4876-B736-771F3CA9C0F2}"/>
              </a:ext>
            </a:extLst>
          </p:cNvPr>
          <p:cNvSpPr>
            <a:spLocks noGrp="1"/>
          </p:cNvSpPr>
          <p:nvPr>
            <p:ph type="body" idx="1"/>
          </p:nvPr>
        </p:nvSpPr>
        <p:spPr>
          <a:xfrm>
            <a:off x="1085851" y="1555751"/>
            <a:ext cx="9988549" cy="4320116"/>
          </a:xfrm>
        </p:spPr>
        <p:txBody>
          <a:bodyPr rtlCol="0">
            <a:normAutofit lnSpcReduction="10000"/>
          </a:bodyPr>
          <a:lstStyle/>
          <a:p>
            <a:pPr indent="-365751">
              <a:lnSpc>
                <a:spcPct val="100000"/>
              </a:lnSpc>
              <a:spcBef>
                <a:spcPts val="1600"/>
              </a:spcBef>
              <a:buSzPct val="100000"/>
              <a:buFont typeface="Arial" panose="020B0604020202020204" pitchFamily="34" charset="0"/>
              <a:buChar char="•"/>
              <a:defRPr/>
            </a:pPr>
            <a:r>
              <a:rPr lang="en-US" sz="3200" b="1" dirty="0">
                <a:latin typeface="Arial" panose="020B0604020202020204" pitchFamily="34" charset="0"/>
                <a:cs typeface="Arial" panose="020B0604020202020204" pitchFamily="34" charset="0"/>
              </a:rPr>
              <a:t>LCAP</a:t>
            </a:r>
            <a:r>
              <a:rPr lang="en-US" sz="3200" dirty="0">
                <a:latin typeface="Arial" panose="020B0604020202020204" pitchFamily="34" charset="0"/>
                <a:cs typeface="Arial" panose="020B0604020202020204" pitchFamily="34" charset="0"/>
              </a:rPr>
              <a:t>—Local Control and Accountability Plan</a:t>
            </a:r>
            <a:endParaRPr lang="en-US" sz="3200" b="1" dirty="0">
              <a:latin typeface="Arial" panose="020B0604020202020204" pitchFamily="34" charset="0"/>
              <a:cs typeface="Arial" panose="020B0604020202020204" pitchFamily="34" charset="0"/>
            </a:endParaRPr>
          </a:p>
          <a:p>
            <a:pPr indent="-365751">
              <a:lnSpc>
                <a:spcPct val="100000"/>
              </a:lnSpc>
              <a:spcBef>
                <a:spcPts val="1600"/>
              </a:spcBef>
              <a:buSzPct val="100000"/>
              <a:buFont typeface="Arial" panose="020B0604020202020204" pitchFamily="34" charset="0"/>
              <a:buChar char="•"/>
              <a:defRPr/>
            </a:pPr>
            <a:r>
              <a:rPr lang="en-US" sz="3200" b="1" dirty="0">
                <a:latin typeface="Arial" panose="020B0604020202020204" pitchFamily="34" charset="0"/>
                <a:cs typeface="Arial" panose="020B0604020202020204" pitchFamily="34" charset="0"/>
              </a:rPr>
              <a:t>LEA</a:t>
            </a:r>
            <a:r>
              <a:rPr lang="en-US" sz="3200" dirty="0">
                <a:latin typeface="Arial" panose="020B0604020202020204" pitchFamily="34" charset="0"/>
                <a:cs typeface="Arial" panose="020B0604020202020204" pitchFamily="34" charset="0"/>
              </a:rPr>
              <a:t>—local educational agency</a:t>
            </a:r>
          </a:p>
          <a:p>
            <a:pPr indent="-365751">
              <a:lnSpc>
                <a:spcPct val="100000"/>
              </a:lnSpc>
              <a:spcBef>
                <a:spcPts val="1600"/>
              </a:spcBef>
              <a:buSzPct val="100000"/>
              <a:buFont typeface="Arial" panose="020B0604020202020204" pitchFamily="34" charset="0"/>
              <a:buChar char="•"/>
              <a:defRPr/>
            </a:pPr>
            <a:r>
              <a:rPr lang="en-US" sz="3200" b="1" dirty="0">
                <a:latin typeface="Arial" panose="020B0604020202020204" pitchFamily="34" charset="0"/>
                <a:cs typeface="Arial" panose="020B0604020202020204" pitchFamily="34" charset="0"/>
              </a:rPr>
              <a:t>PCA</a:t>
            </a:r>
            <a:r>
              <a:rPr lang="en-US" sz="3200" dirty="0">
                <a:latin typeface="Arial" panose="020B0604020202020204" pitchFamily="34" charset="0"/>
                <a:cs typeface="Arial" panose="020B0604020202020204" pitchFamily="34" charset="0"/>
              </a:rPr>
              <a:t>—Program Cost Account </a:t>
            </a:r>
          </a:p>
          <a:p>
            <a:pPr indent="-365751">
              <a:lnSpc>
                <a:spcPct val="100000"/>
              </a:lnSpc>
              <a:spcBef>
                <a:spcPts val="1600"/>
              </a:spcBef>
              <a:buSzPct val="100000"/>
              <a:buFont typeface="Arial" panose="020B0604020202020204" pitchFamily="34" charset="0"/>
              <a:buChar char="•"/>
              <a:defRPr/>
            </a:pPr>
            <a:r>
              <a:rPr lang="en-US" sz="3200" b="1" dirty="0">
                <a:latin typeface="Arial" panose="020B0604020202020204" pitchFamily="34" charset="0"/>
                <a:cs typeface="Arial" panose="020B0604020202020204" pitchFamily="34" charset="0"/>
              </a:rPr>
              <a:t>SBE</a:t>
            </a:r>
            <a:r>
              <a:rPr lang="en-US" sz="3200" dirty="0">
                <a:latin typeface="Arial" panose="020B0604020202020204" pitchFamily="34" charset="0"/>
                <a:cs typeface="Arial" panose="020B0604020202020204" pitchFamily="34" charset="0"/>
              </a:rPr>
              <a:t>—State Board of Education</a:t>
            </a:r>
          </a:p>
          <a:p>
            <a:pPr indent="-365751">
              <a:lnSpc>
                <a:spcPct val="100000"/>
              </a:lnSpc>
              <a:spcBef>
                <a:spcPts val="1600"/>
              </a:spcBef>
              <a:buSzPct val="100000"/>
              <a:buFont typeface="Arial" panose="020B0604020202020204" pitchFamily="34" charset="0"/>
              <a:buChar char="•"/>
              <a:defRPr/>
            </a:pPr>
            <a:r>
              <a:rPr lang="en-US" sz="3200" b="1" dirty="0">
                <a:latin typeface="Arial" panose="020B0604020202020204" pitchFamily="34" charset="0"/>
                <a:cs typeface="Arial" panose="020B0604020202020204" pitchFamily="34" charset="0"/>
              </a:rPr>
              <a:t>SEA</a:t>
            </a:r>
            <a:r>
              <a:rPr lang="en-US" sz="3200" dirty="0">
                <a:latin typeface="Arial" panose="020B0604020202020204" pitchFamily="34" charset="0"/>
                <a:cs typeface="Arial" panose="020B0604020202020204" pitchFamily="34" charset="0"/>
              </a:rPr>
              <a:t>—state educational agency</a:t>
            </a:r>
          </a:p>
          <a:p>
            <a:pPr indent="-365751">
              <a:lnSpc>
                <a:spcPct val="100000"/>
              </a:lnSpc>
              <a:spcBef>
                <a:spcPts val="1600"/>
              </a:spcBef>
              <a:buSzPct val="100000"/>
              <a:buFont typeface="Arial" panose="020B0604020202020204" pitchFamily="34" charset="0"/>
              <a:buChar char="•"/>
              <a:defRPr/>
            </a:pPr>
            <a:r>
              <a:rPr lang="en-US" sz="3200" b="1" dirty="0">
                <a:latin typeface="Arial" panose="020B0604020202020204" pitchFamily="34" charset="0"/>
                <a:cs typeface="Arial" panose="020B0604020202020204" pitchFamily="34" charset="0"/>
              </a:rPr>
              <a:t>SPSA</a:t>
            </a:r>
            <a:r>
              <a:rPr lang="en-US" sz="3200" dirty="0">
                <a:latin typeface="Arial" panose="020B0604020202020204" pitchFamily="34" charset="0"/>
                <a:cs typeface="Arial" panose="020B0604020202020204" pitchFamily="34" charset="0"/>
              </a:rPr>
              <a:t>—School Plan for Student Achievement</a:t>
            </a:r>
            <a:endParaRPr lang="en-US" sz="3200" b="1" dirty="0">
              <a:latin typeface="Arial" panose="020B0604020202020204" pitchFamily="34" charset="0"/>
              <a:cs typeface="Arial" panose="020B0604020202020204" pitchFamily="34" charset="0"/>
            </a:endParaRPr>
          </a:p>
          <a:p>
            <a:pPr eaLnBrk="1" fontAlgn="auto" hangingPunct="1">
              <a:buFont typeface="Wingdings" panose="05000000000000000000" pitchFamily="2" charset="2"/>
              <a:buChar char="v"/>
              <a:defRP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eaLnBrk="1" fontAlgn="auto" hangingPunct="1">
              <a:buFont typeface="Wingdings" panose="05000000000000000000" pitchFamily="2" charset="2"/>
              <a:buChar char="v"/>
              <a:defRPr/>
            </a:pPr>
            <a:endParaRPr lang="en-US" dirty="0">
              <a:solidFill>
                <a:schemeClr val="tx1">
                  <a:lumMod val="75000"/>
                  <a:lumOff val="25000"/>
                </a:schemeClr>
              </a:solidFill>
              <a:cs typeface="Calibri" panose="020F0502020204030204"/>
            </a:endParaRPr>
          </a:p>
        </p:txBody>
      </p:sp>
      <p:sp>
        <p:nvSpPr>
          <p:cNvPr id="23556" name="Slide Number Placeholder 3">
            <a:extLst>
              <a:ext uri="{FF2B5EF4-FFF2-40B4-BE49-F238E27FC236}">
                <a16:creationId xmlns:a16="http://schemas.microsoft.com/office/drawing/2014/main" id="{C75ED99F-A2E4-43AF-A4FB-080BE6A9D44A}"/>
              </a:ext>
            </a:extLst>
          </p:cNvPr>
          <p:cNvSpPr>
            <a:spLocks noGrp="1" noChangeArrowheads="1"/>
          </p:cNvSpPr>
          <p:nvPr>
            <p:ph type="sldNum" sz="quarter" idx="12"/>
          </p:nvPr>
        </p:nvSpPr>
        <p:spPr bwMode="auto">
          <a:xfrm>
            <a:off x="10708218" y="5875867"/>
            <a:ext cx="730249" cy="9821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A851A82-506A-4F18-BC94-1A9F0C0697F6}" type="slidenum">
              <a:rPr lang="en-US" altLang="en-US" sz="1200" smtClean="0">
                <a:latin typeface="Arial" panose="020B0604020202020204" pitchFamily="34" charset="0"/>
              </a:rPr>
              <a:pPr fontAlgn="base">
                <a:spcBef>
                  <a:spcPct val="0"/>
                </a:spcBef>
                <a:spcAft>
                  <a:spcPct val="0"/>
                </a:spcAft>
              </a:pPr>
              <a:t>3</a:t>
            </a:fld>
            <a:endParaRPr lang="en-US" altLang="en-US" sz="1200"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2AD35-73B8-42A1-8C95-6287EB53499D}"/>
              </a:ext>
            </a:extLst>
          </p:cNvPr>
          <p:cNvSpPr>
            <a:spLocks noGrp="1"/>
          </p:cNvSpPr>
          <p:nvPr>
            <p:ph type="title"/>
          </p:nvPr>
        </p:nvSpPr>
        <p:spPr>
          <a:xfrm>
            <a:off x="360948" y="135467"/>
            <a:ext cx="11494504" cy="1765521"/>
          </a:xfrm>
        </p:spPr>
        <p:txBody>
          <a:bodyPr>
            <a:noAutofit/>
          </a:bodyPr>
          <a:lstStyle/>
          <a:p>
            <a:pPr algn="ctr" eaLnBrk="1" fontAlgn="auto" hangingPunct="1">
              <a:defRPr/>
            </a:pPr>
            <a:r>
              <a:rPr lang="en-US" b="1" dirty="0">
                <a:solidFill>
                  <a:schemeClr val="tx1"/>
                </a:solidFill>
                <a:cs typeface="Arial" panose="020B0604020202020204" pitchFamily="34" charset="0"/>
              </a:rPr>
              <a:t>Guidelines for Preventing Conflicts of Interest (1)</a:t>
            </a:r>
          </a:p>
        </p:txBody>
      </p:sp>
      <p:sp>
        <p:nvSpPr>
          <p:cNvPr id="4" name="Text Placeholder 3">
            <a:extLst>
              <a:ext uri="{FF2B5EF4-FFF2-40B4-BE49-F238E27FC236}">
                <a16:creationId xmlns:a16="http://schemas.microsoft.com/office/drawing/2014/main" id="{8F3332F7-A8C4-411C-9B95-60651CAA8A08}"/>
              </a:ext>
            </a:extLst>
          </p:cNvPr>
          <p:cNvSpPr>
            <a:spLocks noGrp="1"/>
          </p:cNvSpPr>
          <p:nvPr>
            <p:ph type="body" idx="1"/>
          </p:nvPr>
        </p:nvSpPr>
        <p:spPr>
          <a:xfrm>
            <a:off x="1232034" y="1900988"/>
            <a:ext cx="10170451" cy="4440545"/>
          </a:xfrm>
        </p:spPr>
        <p:txBody>
          <a:bodyPr rtlCol="0">
            <a:noAutofit/>
          </a:bodyPr>
          <a:lstStyle/>
          <a:p>
            <a:pPr marL="274320" indent="0">
              <a:lnSpc>
                <a:spcPct val="100000"/>
              </a:lnSpc>
              <a:spcBef>
                <a:spcPts val="0"/>
              </a:spcBef>
              <a:spcAft>
                <a:spcPts val="1200"/>
              </a:spcAft>
              <a:buNone/>
            </a:pPr>
            <a:r>
              <a:rPr lang="en-US" sz="2800" dirty="0">
                <a:latin typeface="Arial" panose="020B0604020202020204" pitchFamily="34" charset="0"/>
                <a:cs typeface="Arial" panose="020B0604020202020204" pitchFamily="34" charset="0"/>
              </a:rPr>
              <a:t>A complete guide on how to avoid a conflict of interest with CSI funds for COEs is located on the </a:t>
            </a:r>
            <a:r>
              <a:rPr lang="en-US" sz="2800" b="1" i="1" dirty="0">
                <a:latin typeface="Arial" panose="020B0604020202020204" pitchFamily="34" charset="0"/>
                <a:cs typeface="Arial" panose="020B0604020202020204" pitchFamily="34" charset="0"/>
              </a:rPr>
              <a:t>new</a:t>
            </a:r>
            <a:r>
              <a:rPr lang="en-US" sz="2800" dirty="0">
                <a:latin typeface="Arial" panose="020B0604020202020204" pitchFamily="34" charset="0"/>
                <a:cs typeface="Arial" panose="020B0604020202020204" pitchFamily="34" charset="0"/>
              </a:rPr>
              <a:t> COE CSI web page at </a:t>
            </a:r>
            <a:r>
              <a:rPr lang="en-US" sz="2800" dirty="0">
                <a:latin typeface="Arial" panose="020B0604020202020204" pitchFamily="34" charset="0"/>
                <a:cs typeface="Arial" panose="020B0604020202020204" pitchFamily="34" charset="0"/>
                <a:hlinkClick r:id="rId3" tooltip="County Office of Education Program Information web page"/>
              </a:rPr>
              <a:t>https://www.cde.ca.gov/sp/sw/t1/csicoeproginformation21.asp</a:t>
            </a:r>
            <a:endParaRPr lang="en-US" sz="2800" dirty="0">
              <a:latin typeface="Arial" panose="020B0604020202020204" pitchFamily="34" charset="0"/>
              <a:cs typeface="Arial" panose="020B0604020202020204" pitchFamily="34" charset="0"/>
            </a:endParaRPr>
          </a:p>
          <a:p>
            <a:pPr marL="135463" indent="0">
              <a:lnSpc>
                <a:spcPct val="100000"/>
              </a:lnSpc>
              <a:spcBef>
                <a:spcPts val="0"/>
              </a:spcBef>
              <a:spcAft>
                <a:spcPts val="1600"/>
              </a:spcAft>
              <a:buNone/>
              <a:defRPr/>
            </a:pPr>
            <a:r>
              <a:rPr lang="en-US" sz="2800" dirty="0">
                <a:solidFill>
                  <a:schemeClr val="tx1">
                    <a:lumMod val="95000"/>
                    <a:lumOff val="5000"/>
                  </a:schemeClr>
                </a:solidFill>
                <a:latin typeface="Arial" panose="020B0604020202020204" pitchFamily="34" charset="0"/>
                <a:cs typeface="Arial" panose="020B0604020202020204" pitchFamily="34" charset="0"/>
              </a:rPr>
              <a:t>COEs are encouraged to review the posted guidance with their legal departments and make any changes, where and if needed. </a:t>
            </a:r>
          </a:p>
          <a:p>
            <a:pPr marL="135463" indent="0">
              <a:buNone/>
              <a:defRPr/>
            </a:pPr>
            <a:r>
              <a:rPr lang="en-US" sz="2800" dirty="0">
                <a:solidFill>
                  <a:schemeClr val="tx1">
                    <a:lumMod val="95000"/>
                    <a:lumOff val="5000"/>
                  </a:schemeClr>
                </a:solidFill>
                <a:latin typeface="Arial" panose="020B0604020202020204" pitchFamily="34" charset="0"/>
                <a:cs typeface="Arial" panose="020B0604020202020204" pitchFamily="34" charset="0"/>
              </a:rPr>
              <a:t>The next two slides will address a few key highlights of the posted guidelines for preventing a conflict of interest.</a:t>
            </a:r>
          </a:p>
          <a:p>
            <a:pPr marL="135463" indent="0">
              <a:buNone/>
              <a:defRPr/>
            </a:pPr>
            <a:endParaRPr lang="en-US" sz="3200" dirty="0">
              <a:solidFill>
                <a:srgbClr val="FF0000"/>
              </a:solidFill>
              <a:latin typeface="Arial" panose="020B0604020202020204" pitchFamily="34" charset="0"/>
              <a:cs typeface="Arial" panose="020B0604020202020204" pitchFamily="34" charset="0"/>
            </a:endParaRPr>
          </a:p>
          <a:p>
            <a:pPr marL="135463" indent="0">
              <a:buNone/>
              <a:defRPr/>
            </a:pPr>
            <a:endParaRPr lang="en-US" sz="32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5540" name="Slide Number Placeholder 2">
            <a:extLst>
              <a:ext uri="{FF2B5EF4-FFF2-40B4-BE49-F238E27FC236}">
                <a16:creationId xmlns:a16="http://schemas.microsoft.com/office/drawing/2014/main" id="{5A16D05C-3C8C-4D57-8A73-1B4480B3CB5D}"/>
              </a:ext>
            </a:extLst>
          </p:cNvPr>
          <p:cNvSpPr>
            <a:spLocks noGrp="1" noChangeArrowheads="1"/>
          </p:cNvSpPr>
          <p:nvPr>
            <p:ph type="sldNum" sz="quarter" idx="12"/>
          </p:nvPr>
        </p:nvSpPr>
        <p:spPr bwMode="auto">
          <a:xfrm>
            <a:off x="10670118" y="5977054"/>
            <a:ext cx="732367" cy="745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759E2A1-0E4E-45A7-8429-5F8C07B5CFDC}" type="slidenum">
              <a:rPr lang="en-US" altLang="en-US" sz="1200">
                <a:latin typeface="Arial" panose="020B0604020202020204" pitchFamily="34" charset="0"/>
              </a:rPr>
              <a:pPr fontAlgn="base">
                <a:spcBef>
                  <a:spcPct val="0"/>
                </a:spcBef>
                <a:spcAft>
                  <a:spcPct val="0"/>
                </a:spcAft>
              </a:pPr>
              <a:t>30</a:t>
            </a:fld>
            <a:endParaRPr lang="en-US" altLang="en-US" sz="1200" dirty="0">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C2B4A-757E-4CEE-8A2F-C15AF803526C}"/>
              </a:ext>
            </a:extLst>
          </p:cNvPr>
          <p:cNvSpPr>
            <a:spLocks noGrp="1"/>
          </p:cNvSpPr>
          <p:nvPr>
            <p:ph type="title"/>
          </p:nvPr>
        </p:nvSpPr>
        <p:spPr>
          <a:xfrm>
            <a:off x="609600" y="342900"/>
            <a:ext cx="10943063" cy="1337733"/>
          </a:xfrm>
        </p:spPr>
        <p:txBody>
          <a:bodyPr>
            <a:noAutofit/>
          </a:bodyPr>
          <a:lstStyle/>
          <a:p>
            <a:pPr algn="ctr" eaLnBrk="1" fontAlgn="auto" hangingPunct="1">
              <a:defRPr/>
            </a:pPr>
            <a:r>
              <a:rPr lang="en-US" b="1" dirty="0">
                <a:solidFill>
                  <a:schemeClr val="tx1"/>
                </a:solidFill>
                <a:cs typeface="Arial" panose="020B0604020202020204" pitchFamily="34" charset="0"/>
              </a:rPr>
              <a:t>Guidelines for Preventing Conflicts of Interest (2)</a:t>
            </a:r>
          </a:p>
        </p:txBody>
      </p:sp>
      <p:sp>
        <p:nvSpPr>
          <p:cNvPr id="67587" name="Text Placeholder 3">
            <a:extLst>
              <a:ext uri="{FF2B5EF4-FFF2-40B4-BE49-F238E27FC236}">
                <a16:creationId xmlns:a16="http://schemas.microsoft.com/office/drawing/2014/main" id="{F785F2CB-93A9-44C9-96C0-CEF5494F8434}"/>
              </a:ext>
            </a:extLst>
          </p:cNvPr>
          <p:cNvSpPr>
            <a:spLocks noGrp="1" noChangeArrowheads="1"/>
          </p:cNvSpPr>
          <p:nvPr>
            <p:ph type="body" idx="1"/>
          </p:nvPr>
        </p:nvSpPr>
        <p:spPr>
          <a:xfrm>
            <a:off x="1143001" y="1680633"/>
            <a:ext cx="9966960" cy="4015318"/>
          </a:xfrm>
        </p:spPr>
        <p:txBody>
          <a:bodyPr/>
          <a:lstStyle/>
          <a:p>
            <a:pPr marL="93131" indent="0">
              <a:spcAft>
                <a:spcPct val="0"/>
              </a:spcAft>
              <a:buNone/>
            </a:pPr>
            <a:r>
              <a:rPr lang="en-US" altLang="en-US" sz="3200" dirty="0">
                <a:latin typeface="Arial" panose="020B0604020202020204" pitchFamily="34" charset="0"/>
                <a:cs typeface="Arial" panose="020B0604020202020204" pitchFamily="34" charset="0"/>
              </a:rPr>
              <a:t>To prevent a conflict between these responsibilities and to retain the integrity of the duties involved in each Provision, COEs should consider implementing an </a:t>
            </a:r>
            <a:r>
              <a:rPr lang="en-US" altLang="en-US" sz="3200" b="1" dirty="0">
                <a:latin typeface="Arial" panose="020B0604020202020204" pitchFamily="34" charset="0"/>
                <a:cs typeface="Arial" panose="020B0604020202020204" pitchFamily="34" charset="0"/>
              </a:rPr>
              <a:t>internal firewall </a:t>
            </a:r>
            <a:r>
              <a:rPr lang="en-US" altLang="en-US" sz="3200" dirty="0">
                <a:latin typeface="Arial" panose="020B0604020202020204" pitchFamily="34" charset="0"/>
                <a:cs typeface="Arial" panose="020B0604020202020204" pitchFamily="34" charset="0"/>
              </a:rPr>
              <a:t>separating the individuals involved with the planning elements of the CSI plans from the individuals involved with the review and approval process of CSI plans and prohibiting discussion of specific districts and plans.</a:t>
            </a:r>
          </a:p>
          <a:p>
            <a:pPr marL="1354633" lvl="2" indent="0">
              <a:spcBef>
                <a:spcPct val="0"/>
              </a:spcBef>
              <a:spcAft>
                <a:spcPct val="0"/>
              </a:spcAft>
              <a:buNone/>
            </a:pPr>
            <a:endParaRPr lang="en-US" altLang="en-US" sz="3200" dirty="0">
              <a:latin typeface="Arial" panose="020B0604020202020204" pitchFamily="34" charset="0"/>
              <a:cs typeface="Arial" panose="020B0604020202020204" pitchFamily="34" charset="0"/>
            </a:endParaRPr>
          </a:p>
        </p:txBody>
      </p:sp>
      <p:sp>
        <p:nvSpPr>
          <p:cNvPr id="67588" name="Slide Number Placeholder 2">
            <a:extLst>
              <a:ext uri="{FF2B5EF4-FFF2-40B4-BE49-F238E27FC236}">
                <a16:creationId xmlns:a16="http://schemas.microsoft.com/office/drawing/2014/main" id="{463981E8-4FD3-4267-BCE6-B73AE0982B4D}"/>
              </a:ext>
            </a:extLst>
          </p:cNvPr>
          <p:cNvSpPr>
            <a:spLocks noGrp="1" noChangeArrowheads="1"/>
          </p:cNvSpPr>
          <p:nvPr>
            <p:ph type="sldNum" sz="quarter" idx="12"/>
          </p:nvPr>
        </p:nvSpPr>
        <p:spPr bwMode="auto">
          <a:xfrm>
            <a:off x="10584625" y="5888723"/>
            <a:ext cx="732367" cy="5249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038E3DB-206E-4512-94A3-17984624E6E9}" type="slidenum">
              <a:rPr lang="en-US" altLang="en-US" sz="1200">
                <a:latin typeface="Arial" panose="020B0604020202020204" pitchFamily="34" charset="0"/>
              </a:rPr>
              <a:pPr fontAlgn="base">
                <a:spcBef>
                  <a:spcPct val="0"/>
                </a:spcBef>
                <a:spcAft>
                  <a:spcPct val="0"/>
                </a:spcAft>
              </a:pPr>
              <a:t>31</a:t>
            </a:fld>
            <a:endParaRPr lang="en-US" altLang="en-US" sz="1200" dirty="0">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29F3-A68B-4850-A5BF-53FEC9579765}"/>
              </a:ext>
            </a:extLst>
          </p:cNvPr>
          <p:cNvSpPr>
            <a:spLocks noGrp="1"/>
          </p:cNvSpPr>
          <p:nvPr>
            <p:ph type="title"/>
          </p:nvPr>
        </p:nvSpPr>
        <p:spPr>
          <a:xfrm>
            <a:off x="0" y="1"/>
            <a:ext cx="12192000" cy="1039528"/>
          </a:xfrm>
        </p:spPr>
        <p:txBody>
          <a:bodyPr>
            <a:noAutofit/>
          </a:bodyPr>
          <a:lstStyle/>
          <a:p>
            <a:pPr algn="ctr" eaLnBrk="1" fontAlgn="auto" hangingPunct="1">
              <a:defRPr/>
            </a:pPr>
            <a:r>
              <a:rPr lang="en-US" b="1" dirty="0">
                <a:solidFill>
                  <a:schemeClr val="tx1"/>
                </a:solidFill>
                <a:cs typeface="Arial" panose="020B0604020202020204" pitchFamily="34" charset="0"/>
              </a:rPr>
              <a:t>Internal Firewall Procedures </a:t>
            </a:r>
          </a:p>
        </p:txBody>
      </p:sp>
      <p:sp>
        <p:nvSpPr>
          <p:cNvPr id="4" name="Text Placeholder 3">
            <a:extLst>
              <a:ext uri="{FF2B5EF4-FFF2-40B4-BE49-F238E27FC236}">
                <a16:creationId xmlns:a16="http://schemas.microsoft.com/office/drawing/2014/main" id="{3E38297E-C3DF-4F09-BD84-BE12D211CCFC}"/>
              </a:ext>
            </a:extLst>
          </p:cNvPr>
          <p:cNvSpPr>
            <a:spLocks noGrp="1"/>
          </p:cNvSpPr>
          <p:nvPr>
            <p:ph type="body" idx="1"/>
          </p:nvPr>
        </p:nvSpPr>
        <p:spPr>
          <a:xfrm>
            <a:off x="946149" y="914400"/>
            <a:ext cx="10951635" cy="5558367"/>
          </a:xfrm>
        </p:spPr>
        <p:txBody>
          <a:bodyPr rtlCol="0">
            <a:noAutofit/>
          </a:bodyPr>
          <a:lstStyle/>
          <a:p>
            <a:pPr marL="608013" lvl="2" indent="-608013">
              <a:lnSpc>
                <a:spcPct val="100000"/>
              </a:lnSpc>
              <a:spcAft>
                <a:spcPts val="1600"/>
              </a:spcAft>
              <a:buNone/>
              <a:defRPr/>
            </a:pPr>
            <a:r>
              <a:rPr lang="en-US" sz="3000" b="1" dirty="0">
                <a:latin typeface="Arial" panose="020B0604020202020204" pitchFamily="34" charset="0"/>
                <a:cs typeface="Arial" panose="020B0604020202020204" pitchFamily="34" charset="0"/>
              </a:rPr>
              <a:t>Include:</a:t>
            </a:r>
          </a:p>
          <a:p>
            <a:pPr marL="609585" lvl="2" indent="-365751">
              <a:lnSpc>
                <a:spcPct val="100000"/>
              </a:lnSpc>
              <a:spcAft>
                <a:spcPts val="1600"/>
              </a:spcAft>
              <a:buSzPct val="100000"/>
              <a:buFont typeface="Arial" panose="020B0604020202020204" pitchFamily="34" charset="0"/>
              <a:buChar char="•"/>
              <a:defRPr/>
            </a:pPr>
            <a:r>
              <a:rPr lang="en-US" sz="3000" dirty="0">
                <a:latin typeface="Arial" panose="020B0604020202020204" pitchFamily="34" charset="0"/>
                <a:cs typeface="Arial" panose="020B0604020202020204" pitchFamily="34" charset="0"/>
              </a:rPr>
              <a:t>Providing notice.</a:t>
            </a:r>
          </a:p>
          <a:p>
            <a:pPr marL="609585" lvl="2" indent="-365751">
              <a:lnSpc>
                <a:spcPct val="100000"/>
              </a:lnSpc>
              <a:spcAft>
                <a:spcPts val="1600"/>
              </a:spcAft>
              <a:buSzPct val="100000"/>
              <a:buFont typeface="Arial" panose="020B0604020202020204" pitchFamily="34" charset="0"/>
              <a:buChar char="•"/>
              <a:defRPr/>
            </a:pPr>
            <a:r>
              <a:rPr lang="en-US" sz="3000" dirty="0">
                <a:latin typeface="Arial" panose="020B0604020202020204" pitchFamily="34" charset="0"/>
                <a:cs typeface="Arial" panose="020B0604020202020204" pitchFamily="34" charset="0"/>
              </a:rPr>
              <a:t>Written acknowledgement. </a:t>
            </a:r>
          </a:p>
          <a:p>
            <a:pPr marL="609585" lvl="2" indent="-365751">
              <a:lnSpc>
                <a:spcPct val="100000"/>
              </a:lnSpc>
              <a:spcAft>
                <a:spcPts val="1600"/>
              </a:spcAft>
              <a:buSzPct val="100000"/>
              <a:buFont typeface="Arial" panose="020B0604020202020204" pitchFamily="34" charset="0"/>
              <a:buChar char="•"/>
              <a:defRPr/>
            </a:pPr>
            <a:r>
              <a:rPr lang="en-US" sz="3000" dirty="0">
                <a:latin typeface="Arial" panose="020B0604020202020204" pitchFamily="34" charset="0"/>
                <a:cs typeface="Arial" panose="020B0604020202020204" pitchFamily="34" charset="0"/>
              </a:rPr>
              <a:t>Individuals work in separate places and do not share information.</a:t>
            </a:r>
          </a:p>
          <a:p>
            <a:pPr marL="609585" lvl="2" indent="-365751">
              <a:lnSpc>
                <a:spcPct val="100000"/>
              </a:lnSpc>
              <a:spcAft>
                <a:spcPts val="1600"/>
              </a:spcAft>
              <a:buSzPct val="100000"/>
              <a:buFont typeface="Arial" panose="020B0604020202020204" pitchFamily="34" charset="0"/>
              <a:buChar char="•"/>
              <a:defRPr/>
            </a:pPr>
            <a:r>
              <a:rPr lang="en-US" sz="3000" dirty="0">
                <a:latin typeface="Arial" panose="020B0604020202020204" pitchFamily="34" charset="0"/>
                <a:cs typeface="Arial" panose="020B0604020202020204" pitchFamily="34" charset="0"/>
              </a:rPr>
              <a:t>Records are maintained.</a:t>
            </a:r>
          </a:p>
          <a:p>
            <a:pPr marL="182880" lvl="2" indent="0">
              <a:lnSpc>
                <a:spcPct val="100000"/>
              </a:lnSpc>
              <a:spcAft>
                <a:spcPts val="1200"/>
              </a:spcAft>
              <a:buSzPct val="100000"/>
              <a:buNone/>
            </a:pPr>
            <a:r>
              <a:rPr lang="en-US" sz="3000" dirty="0">
                <a:latin typeface="Arial" panose="020B0604020202020204" pitchFamily="34" charset="0"/>
                <a:cs typeface="Arial" panose="020B0604020202020204" pitchFamily="34" charset="0"/>
              </a:rPr>
              <a:t>Complete details are on the CSI COE web page located at </a:t>
            </a:r>
            <a:r>
              <a:rPr lang="en-US" sz="3000" dirty="0">
                <a:latin typeface="Arial" panose="020B0604020202020204" pitchFamily="34" charset="0"/>
                <a:cs typeface="Arial" panose="020B0604020202020204" pitchFamily="34" charset="0"/>
                <a:hlinkClick r:id="rId3" tooltip="County Office of Education Program Information web page"/>
              </a:rPr>
              <a:t>https://www.cde.ca.gov/sp/sw/t1/csicoeproginformation21.asp</a:t>
            </a:r>
            <a:r>
              <a:rPr lang="en-US" sz="3000" dirty="0">
                <a:latin typeface="Arial" panose="020B0604020202020204" pitchFamily="34" charset="0"/>
                <a:cs typeface="Arial" panose="020B0604020202020204" pitchFamily="34" charset="0"/>
              </a:rPr>
              <a:t>.</a:t>
            </a:r>
          </a:p>
          <a:p>
            <a:pPr lvl="2" eaLnBrk="1" fontAlgn="auto" hangingPunct="1">
              <a:buClrTx/>
              <a:buSzPct val="100000"/>
              <a:buFont typeface="Arial" panose="020B0604020202020204" pitchFamily="34" charset="0"/>
              <a:buChar char="•"/>
              <a:defRPr/>
            </a:pPr>
            <a:endParaRPr lang="en-US" sz="3200" dirty="0">
              <a:latin typeface="Arial" panose="020B0604020202020204" pitchFamily="34" charset="0"/>
              <a:cs typeface="Arial" panose="020B0604020202020204" pitchFamily="34" charset="0"/>
            </a:endParaRPr>
          </a:p>
          <a:p>
            <a:pPr lvl="2" eaLnBrk="1" fontAlgn="auto" hangingPunct="1">
              <a:buClrTx/>
              <a:buSzPct val="100000"/>
              <a:buFont typeface="Arial" panose="020B0604020202020204" pitchFamily="34" charset="0"/>
              <a:buChar char="•"/>
              <a:defRPr/>
            </a:pPr>
            <a:endParaRPr lang="en-US" sz="3200" dirty="0">
              <a:latin typeface="Arial" panose="020B0604020202020204" pitchFamily="34" charset="0"/>
              <a:cs typeface="Arial" panose="020B0604020202020204" pitchFamily="34" charset="0"/>
            </a:endParaRPr>
          </a:p>
          <a:p>
            <a:pPr lvl="2" eaLnBrk="1" fontAlgn="auto" hangingPunct="1">
              <a:buClrTx/>
              <a:buSzPct val="100000"/>
              <a:buFont typeface="Arial" panose="020B0604020202020204" pitchFamily="34" charset="0"/>
              <a:buChar char="•"/>
              <a:defRPr/>
            </a:pPr>
            <a:endParaRPr lang="en-US" sz="3733" dirty="0">
              <a:solidFill>
                <a:schemeClr val="tx1">
                  <a:lumMod val="75000"/>
                  <a:lumOff val="25000"/>
                </a:schemeClr>
              </a:solidFill>
            </a:endParaRPr>
          </a:p>
          <a:p>
            <a:pPr marL="93131" indent="0">
              <a:buNone/>
              <a:defRPr/>
            </a:pPr>
            <a:endParaRPr lang="en-US" sz="3733"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9636" name="Slide Number Placeholder 2">
            <a:extLst>
              <a:ext uri="{FF2B5EF4-FFF2-40B4-BE49-F238E27FC236}">
                <a16:creationId xmlns:a16="http://schemas.microsoft.com/office/drawing/2014/main" id="{5C4711ED-6DFC-4BAA-8C36-F26319837408}"/>
              </a:ext>
            </a:extLst>
          </p:cNvPr>
          <p:cNvSpPr>
            <a:spLocks noGrp="1" noChangeArrowheads="1"/>
          </p:cNvSpPr>
          <p:nvPr>
            <p:ph type="sldNum" sz="quarter" idx="12"/>
          </p:nvPr>
        </p:nvSpPr>
        <p:spPr bwMode="auto">
          <a:xfrm>
            <a:off x="10363200" y="6051551"/>
            <a:ext cx="882651" cy="5249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23B96D4-EF32-4FA5-981F-D2F7C401ECA7}" type="slidenum">
              <a:rPr lang="en-US" altLang="en-US" sz="1200">
                <a:latin typeface="Arial" panose="020B0604020202020204" pitchFamily="34" charset="0"/>
              </a:rPr>
              <a:pPr fontAlgn="base">
                <a:spcBef>
                  <a:spcPct val="0"/>
                </a:spcBef>
                <a:spcAft>
                  <a:spcPct val="0"/>
                </a:spcAft>
              </a:pPr>
              <a:t>32</a:t>
            </a:fld>
            <a:endParaRPr lang="en-US" altLang="en-US" sz="1200" dirty="0">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11F83-24C4-4A21-9474-045918AFF470}"/>
              </a:ext>
            </a:extLst>
          </p:cNvPr>
          <p:cNvSpPr>
            <a:spLocks noGrp="1"/>
          </p:cNvSpPr>
          <p:nvPr>
            <p:ph type="title"/>
          </p:nvPr>
        </p:nvSpPr>
        <p:spPr>
          <a:xfrm>
            <a:off x="1356167" y="766569"/>
            <a:ext cx="9479666" cy="4652924"/>
          </a:xfrm>
        </p:spPr>
        <p:txBody>
          <a:bodyPr>
            <a:noAutofit/>
          </a:bodyPr>
          <a:lstStyle/>
          <a:p>
            <a:pPr algn="ctr" eaLnBrk="1" fontAlgn="auto" hangingPunct="1">
              <a:lnSpc>
                <a:spcPct val="150000"/>
              </a:lnSpc>
              <a:defRPr/>
            </a:pPr>
            <a:r>
              <a:rPr lang="en-US" sz="4800" b="1" dirty="0">
                <a:solidFill>
                  <a:schemeClr val="tx1"/>
                </a:solidFill>
                <a:cs typeface="Arial" panose="020B0604020202020204" pitchFamily="34" charset="0"/>
              </a:rPr>
              <a:t>Guidelines for the </a:t>
            </a:r>
            <a:br>
              <a:rPr lang="en-US" sz="4800" b="1" dirty="0">
                <a:solidFill>
                  <a:schemeClr val="tx1"/>
                </a:solidFill>
                <a:cs typeface="Arial" panose="020B0604020202020204" pitchFamily="34" charset="0"/>
              </a:rPr>
            </a:br>
            <a:r>
              <a:rPr lang="en-US" sz="4800" b="1" dirty="0">
                <a:solidFill>
                  <a:schemeClr val="tx1"/>
                </a:solidFill>
                <a:cs typeface="Arial" panose="020B0604020202020204" pitchFamily="34" charset="0"/>
              </a:rPr>
              <a:t>Review and Approval Process </a:t>
            </a:r>
            <a:br>
              <a:rPr lang="en-US" sz="4800" b="1" dirty="0">
                <a:solidFill>
                  <a:schemeClr val="tx1"/>
                </a:solidFill>
                <a:cs typeface="Arial" panose="020B0604020202020204" pitchFamily="34" charset="0"/>
              </a:rPr>
            </a:br>
            <a:r>
              <a:rPr lang="en-US" sz="4800" b="1" dirty="0">
                <a:solidFill>
                  <a:schemeClr val="tx1"/>
                </a:solidFill>
                <a:cs typeface="Arial" panose="020B0604020202020204" pitchFamily="34" charset="0"/>
              </a:rPr>
              <a:t>of CSI Plans</a:t>
            </a:r>
            <a:endParaRPr lang="en-US" sz="4800" b="1" dirty="0"/>
          </a:p>
        </p:txBody>
      </p:sp>
      <p:sp>
        <p:nvSpPr>
          <p:cNvPr id="3" name="Slide Number Placeholder 2">
            <a:extLst>
              <a:ext uri="{FF2B5EF4-FFF2-40B4-BE49-F238E27FC236}">
                <a16:creationId xmlns:a16="http://schemas.microsoft.com/office/drawing/2014/main" id="{D06EAF57-2D2D-46CF-BECC-3EB0570B3587}"/>
              </a:ext>
            </a:extLst>
          </p:cNvPr>
          <p:cNvSpPr>
            <a:spLocks noGrp="1"/>
          </p:cNvSpPr>
          <p:nvPr>
            <p:ph type="sldNum" sz="quarter" idx="12"/>
          </p:nvPr>
        </p:nvSpPr>
        <p:spPr/>
        <p:txBody>
          <a:bodyPr/>
          <a:lstStyle/>
          <a:p>
            <a:fld id="{469BC29B-CD14-4172-9B93-F334EF7BA94E}"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930A-0A8A-4F17-8439-795508DBBE58}"/>
              </a:ext>
            </a:extLst>
          </p:cNvPr>
          <p:cNvSpPr>
            <a:spLocks noGrp="1"/>
          </p:cNvSpPr>
          <p:nvPr>
            <p:ph type="title"/>
          </p:nvPr>
        </p:nvSpPr>
        <p:spPr>
          <a:xfrm>
            <a:off x="996951" y="300567"/>
            <a:ext cx="10160000" cy="1390651"/>
          </a:xfrm>
        </p:spPr>
        <p:txBody>
          <a:bodyPr>
            <a:noAutofit/>
          </a:bodyPr>
          <a:lstStyle/>
          <a:p>
            <a:pPr algn="ctr" eaLnBrk="1" fontAlgn="auto" hangingPunct="1">
              <a:defRPr/>
            </a:pPr>
            <a:r>
              <a:rPr lang="en-US" b="1" dirty="0">
                <a:solidFill>
                  <a:schemeClr val="tx1"/>
                </a:solidFill>
                <a:cs typeface="Arial" panose="020B0604020202020204" pitchFamily="34" charset="0"/>
              </a:rPr>
              <a:t>Guidelines for the Review and Approval Process of CSI Plans (1)</a:t>
            </a:r>
          </a:p>
        </p:txBody>
      </p:sp>
      <p:sp>
        <p:nvSpPr>
          <p:cNvPr id="4" name="Text Placeholder 3">
            <a:extLst>
              <a:ext uri="{FF2B5EF4-FFF2-40B4-BE49-F238E27FC236}">
                <a16:creationId xmlns:a16="http://schemas.microsoft.com/office/drawing/2014/main" id="{03FD46ED-147D-401A-B7F2-0AF9A764425D}"/>
              </a:ext>
            </a:extLst>
          </p:cNvPr>
          <p:cNvSpPr>
            <a:spLocks noGrp="1"/>
          </p:cNvSpPr>
          <p:nvPr>
            <p:ph type="body" idx="1"/>
          </p:nvPr>
        </p:nvSpPr>
        <p:spPr>
          <a:xfrm>
            <a:off x="884766" y="1665818"/>
            <a:ext cx="10824014" cy="5192183"/>
          </a:xfrm>
        </p:spPr>
        <p:txBody>
          <a:bodyPr rtlCol="0">
            <a:noAutofit/>
          </a:bodyPr>
          <a:lstStyle/>
          <a:p>
            <a:pPr indent="-365751">
              <a:lnSpc>
                <a:spcPct val="100000"/>
              </a:lnSpc>
              <a:spcBef>
                <a:spcPts val="0"/>
              </a:spcBef>
              <a:spcAft>
                <a:spcPts val="1600"/>
              </a:spcAft>
              <a:buNone/>
              <a:defRPr/>
            </a:pPr>
            <a:r>
              <a:rPr lang="en-US" sz="3200" b="1" dirty="0">
                <a:latin typeface="Arial" panose="020B0604020202020204" pitchFamily="34" charset="0"/>
                <a:cs typeface="Arial" panose="020B0604020202020204" pitchFamily="34" charset="0"/>
              </a:rPr>
              <a:t>The 2022–23 CDE CSI prompts are as follows:</a:t>
            </a:r>
          </a:p>
          <a:p>
            <a:pPr indent="-365751">
              <a:lnSpc>
                <a:spcPct val="100000"/>
              </a:lnSpc>
              <a:spcBef>
                <a:spcPts val="0"/>
              </a:spcBef>
              <a:spcAft>
                <a:spcPts val="1600"/>
              </a:spcAft>
              <a:buFont typeface="Calibri" panose="020F0502020204030204" pitchFamily="34" charset="0"/>
              <a:buAutoNum type="arabicPeriod"/>
              <a:defRPr/>
            </a:pPr>
            <a:r>
              <a:rPr lang="en-US" sz="3200" dirty="0">
                <a:latin typeface="Arial" panose="020B0604020202020204" pitchFamily="34" charset="0"/>
                <a:cs typeface="Arial" panose="020B0604020202020204" pitchFamily="34" charset="0"/>
              </a:rPr>
              <a:t>Identify the schools within the LEA that are eligible for CSI.</a:t>
            </a:r>
          </a:p>
          <a:p>
            <a:pPr indent="-365751">
              <a:lnSpc>
                <a:spcPct val="100000"/>
              </a:lnSpc>
              <a:spcBef>
                <a:spcPts val="0"/>
              </a:spcBef>
              <a:spcAft>
                <a:spcPts val="1600"/>
              </a:spcAft>
              <a:buFont typeface="Calibri" panose="020F0502020204030204" pitchFamily="34" charset="0"/>
              <a:buAutoNum type="arabicPeriod"/>
              <a:defRPr/>
            </a:pPr>
            <a:r>
              <a:rPr lang="en-US" sz="3200" dirty="0">
                <a:latin typeface="Arial" panose="020B0604020202020204" pitchFamily="34" charset="0"/>
                <a:cs typeface="Arial" panose="020B0604020202020204" pitchFamily="34" charset="0"/>
              </a:rPr>
              <a:t>Describe how the LEA is supporting its eligible schools to develop their CSI plans. </a:t>
            </a:r>
          </a:p>
          <a:p>
            <a:pPr indent="-365751">
              <a:lnSpc>
                <a:spcPct val="100000"/>
              </a:lnSpc>
              <a:spcBef>
                <a:spcPts val="0"/>
              </a:spcBef>
              <a:spcAft>
                <a:spcPts val="1600"/>
              </a:spcAft>
              <a:buFont typeface="Calibri" panose="020F0502020204030204" pitchFamily="34" charset="0"/>
              <a:buAutoNum type="arabicPeriod"/>
              <a:defRPr/>
            </a:pPr>
            <a:r>
              <a:rPr lang="en-US" sz="3200" dirty="0">
                <a:latin typeface="Arial" panose="020B0604020202020204" pitchFamily="34" charset="0"/>
                <a:cs typeface="Arial" panose="020B0604020202020204" pitchFamily="34" charset="0"/>
              </a:rPr>
              <a:t>Describe how the LEA will monitor and evaluate the implementation and effectiveness of the CSI plan to support student and school improvement.</a:t>
            </a:r>
          </a:p>
          <a:p>
            <a:pPr eaLnBrk="1" fontAlgn="auto" hangingPunct="1">
              <a:buFont typeface="Wingdings" panose="05000000000000000000" pitchFamily="2" charset="2"/>
              <a:buChar char="v"/>
              <a:defRPr/>
            </a:pPr>
            <a:endParaRPr lang="en-US" sz="3200" dirty="0">
              <a:solidFill>
                <a:schemeClr val="tx1">
                  <a:lumMod val="75000"/>
                  <a:lumOff val="25000"/>
                </a:schemeClr>
              </a:solidFill>
            </a:endParaRPr>
          </a:p>
        </p:txBody>
      </p:sp>
      <p:sp>
        <p:nvSpPr>
          <p:cNvPr id="72708" name="Slide Number Placeholder 2">
            <a:extLst>
              <a:ext uri="{FF2B5EF4-FFF2-40B4-BE49-F238E27FC236}">
                <a16:creationId xmlns:a16="http://schemas.microsoft.com/office/drawing/2014/main" id="{0B963D9C-DE2F-4A14-864B-FB4512E41DA0}"/>
              </a:ext>
            </a:extLst>
          </p:cNvPr>
          <p:cNvSpPr>
            <a:spLocks noGrp="1" noChangeArrowheads="1"/>
          </p:cNvSpPr>
          <p:nvPr>
            <p:ph type="sldNum" sz="quarter" idx="12"/>
          </p:nvPr>
        </p:nvSpPr>
        <p:spPr bwMode="auto">
          <a:xfrm>
            <a:off x="10574867" y="5932449"/>
            <a:ext cx="732367" cy="3942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4BBAF13-5592-4DDA-BE0C-7973D20E59AA}" type="slidenum">
              <a:rPr lang="en-US" altLang="en-US" sz="1200">
                <a:latin typeface="Arial" panose="020B0604020202020204" pitchFamily="34" charset="0"/>
              </a:rPr>
              <a:pPr fontAlgn="base">
                <a:spcBef>
                  <a:spcPct val="0"/>
                </a:spcBef>
                <a:spcAft>
                  <a:spcPct val="0"/>
                </a:spcAft>
              </a:pPr>
              <a:t>34</a:t>
            </a:fld>
            <a:endParaRPr lang="en-US" altLang="en-US" sz="1200" dirty="0">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2634C-B3A5-4D67-B4F0-AFB2F2E441FC}"/>
              </a:ext>
            </a:extLst>
          </p:cNvPr>
          <p:cNvSpPr>
            <a:spLocks noGrp="1"/>
          </p:cNvSpPr>
          <p:nvPr>
            <p:ph type="title"/>
          </p:nvPr>
        </p:nvSpPr>
        <p:spPr>
          <a:xfrm>
            <a:off x="601579" y="476250"/>
            <a:ext cx="10555372" cy="1280361"/>
          </a:xfrm>
        </p:spPr>
        <p:txBody>
          <a:bodyPr>
            <a:noAutofit/>
          </a:bodyPr>
          <a:lstStyle/>
          <a:p>
            <a:pPr algn="ctr" eaLnBrk="1" fontAlgn="auto" hangingPunct="1">
              <a:defRPr/>
            </a:pPr>
            <a:r>
              <a:rPr lang="en-US" sz="4000" b="1" dirty="0">
                <a:solidFill>
                  <a:schemeClr val="tx1"/>
                </a:solidFill>
                <a:cs typeface="Arial" panose="020B0604020202020204" pitchFamily="34" charset="0"/>
              </a:rPr>
              <a:t>Guidelines for the Review and Approval Process of CSI Plans (2)</a:t>
            </a:r>
          </a:p>
        </p:txBody>
      </p:sp>
      <p:sp>
        <p:nvSpPr>
          <p:cNvPr id="4" name="Text Placeholder 3">
            <a:extLst>
              <a:ext uri="{FF2B5EF4-FFF2-40B4-BE49-F238E27FC236}">
                <a16:creationId xmlns:a16="http://schemas.microsoft.com/office/drawing/2014/main" id="{82DDA30A-874A-4922-86D2-5263C2F732DF}"/>
              </a:ext>
            </a:extLst>
          </p:cNvPr>
          <p:cNvSpPr>
            <a:spLocks noGrp="1"/>
          </p:cNvSpPr>
          <p:nvPr>
            <p:ph type="body" idx="1"/>
          </p:nvPr>
        </p:nvSpPr>
        <p:spPr>
          <a:xfrm>
            <a:off x="883921" y="1756611"/>
            <a:ext cx="10895332" cy="5012488"/>
          </a:xfrm>
        </p:spPr>
        <p:txBody>
          <a:bodyPr rtlCol="0">
            <a:noAutofit/>
          </a:bodyPr>
          <a:lstStyle/>
          <a:p>
            <a:pPr marL="119063" indent="-26988">
              <a:lnSpc>
                <a:spcPct val="100000"/>
              </a:lnSpc>
              <a:spcBef>
                <a:spcPts val="0"/>
              </a:spcBef>
              <a:spcAft>
                <a:spcPts val="1600"/>
              </a:spcAft>
              <a:buNone/>
              <a:tabLst>
                <a:tab pos="576263" algn="l"/>
              </a:tabLst>
              <a:defRPr/>
            </a:pPr>
            <a:r>
              <a:rPr lang="en-US" sz="2800" dirty="0">
                <a:latin typeface="Arial" panose="020B0604020202020204" pitchFamily="34" charset="0"/>
                <a:cs typeface="Arial" panose="020B0604020202020204" pitchFamily="34" charset="0"/>
              </a:rPr>
              <a:t>Under ESSA Section 1111(d)(1)(B), LEAs must develop CSI plans in </a:t>
            </a:r>
            <a:r>
              <a:rPr lang="en-US" sz="2800" i="1" dirty="0">
                <a:latin typeface="Arial" panose="020B0604020202020204" pitchFamily="34" charset="0"/>
                <a:cs typeface="Arial" panose="020B0604020202020204" pitchFamily="34" charset="0"/>
              </a:rPr>
              <a:t>collaboration with its educational partners </a:t>
            </a:r>
            <a:r>
              <a:rPr lang="en-US" sz="2800" dirty="0">
                <a:latin typeface="Arial" panose="020B0604020202020204" pitchFamily="34" charset="0"/>
                <a:cs typeface="Arial" panose="020B0604020202020204" pitchFamily="34" charset="0"/>
              </a:rPr>
              <a:t>for each school eligible for CSI.</a:t>
            </a:r>
          </a:p>
          <a:p>
            <a:pPr marL="804863" indent="-407988">
              <a:lnSpc>
                <a:spcPct val="100000"/>
              </a:lnSpc>
              <a:spcBef>
                <a:spcPts val="0"/>
              </a:spcBef>
              <a:spcAft>
                <a:spcPts val="1600"/>
              </a:spcAft>
              <a:buSzPct val="100000"/>
              <a:buFont typeface="Arial" panose="020B0604020202020204" pitchFamily="34" charset="0"/>
              <a:buChar char="•"/>
              <a:defRPr/>
            </a:pPr>
            <a:r>
              <a:rPr lang="en-US" sz="2800" dirty="0">
                <a:latin typeface="Arial" panose="020B0604020202020204" pitchFamily="34" charset="0"/>
                <a:cs typeface="Arial" panose="020B0604020202020204" pitchFamily="34" charset="0"/>
              </a:rPr>
              <a:t>Educational partners include principals and other school  leaders, teachers, and parents.</a:t>
            </a:r>
          </a:p>
          <a:p>
            <a:pPr marL="804863" indent="-407988">
              <a:lnSpc>
                <a:spcPct val="100000"/>
              </a:lnSpc>
              <a:spcBef>
                <a:spcPts val="0"/>
              </a:spcBef>
              <a:spcAft>
                <a:spcPts val="1600"/>
              </a:spcAft>
              <a:buSzPct val="100000"/>
              <a:buFont typeface="Arial" panose="020B0604020202020204" pitchFamily="34" charset="0"/>
              <a:buChar char="•"/>
              <a:defRPr/>
            </a:pPr>
            <a:r>
              <a:rPr lang="en-US" sz="2800" dirty="0">
                <a:latin typeface="Arial" panose="020B0604020202020204" pitchFamily="34" charset="0"/>
                <a:cs typeface="Arial" panose="020B0604020202020204" pitchFamily="34" charset="0"/>
              </a:rPr>
              <a:t>Approved CSI plans should include a description of the LEA’s process for developing the CSI plan, including which educational partners were involved and how their feedback was incorporated into the CSI plans.</a:t>
            </a:r>
          </a:p>
        </p:txBody>
      </p:sp>
      <p:sp>
        <p:nvSpPr>
          <p:cNvPr id="74756" name="Slide Number Placeholder 2">
            <a:extLst>
              <a:ext uri="{FF2B5EF4-FFF2-40B4-BE49-F238E27FC236}">
                <a16:creationId xmlns:a16="http://schemas.microsoft.com/office/drawing/2014/main" id="{C6722E85-C029-4044-8AB1-2FE67A477150}"/>
              </a:ext>
            </a:extLst>
          </p:cNvPr>
          <p:cNvSpPr>
            <a:spLocks noGrp="1" noChangeArrowheads="1"/>
          </p:cNvSpPr>
          <p:nvPr>
            <p:ph type="sldNum" sz="quarter" idx="12"/>
          </p:nvPr>
        </p:nvSpPr>
        <p:spPr bwMode="auto">
          <a:xfrm>
            <a:off x="10600267" y="5947834"/>
            <a:ext cx="939800" cy="9101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A5CB584-B021-4B9F-8E47-6762A0F0B69D}" type="slidenum">
              <a:rPr lang="en-US" altLang="en-US" sz="1200">
                <a:latin typeface="Arial" panose="020B0604020202020204" pitchFamily="34" charset="0"/>
              </a:rPr>
              <a:pPr fontAlgn="base">
                <a:spcBef>
                  <a:spcPct val="0"/>
                </a:spcBef>
                <a:spcAft>
                  <a:spcPct val="0"/>
                </a:spcAft>
              </a:pPr>
              <a:t>35</a:t>
            </a:fld>
            <a:endParaRPr lang="en-US" altLang="en-US" sz="1200" dirty="0">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8561D-0685-4E62-90E7-5572217C0EF1}"/>
              </a:ext>
            </a:extLst>
          </p:cNvPr>
          <p:cNvSpPr>
            <a:spLocks noGrp="1"/>
          </p:cNvSpPr>
          <p:nvPr>
            <p:ph type="title"/>
          </p:nvPr>
        </p:nvSpPr>
        <p:spPr>
          <a:xfrm>
            <a:off x="996951" y="567936"/>
            <a:ext cx="10160000" cy="1140548"/>
          </a:xfrm>
        </p:spPr>
        <p:txBody>
          <a:bodyPr>
            <a:noAutofit/>
          </a:bodyPr>
          <a:lstStyle/>
          <a:p>
            <a:pPr algn="ctr" eaLnBrk="1" fontAlgn="auto" hangingPunct="1">
              <a:defRPr/>
            </a:pPr>
            <a:r>
              <a:rPr lang="en-US" b="1" dirty="0">
                <a:solidFill>
                  <a:schemeClr val="tx1"/>
                </a:solidFill>
                <a:cs typeface="Arial" panose="020B0604020202020204" pitchFamily="34" charset="0"/>
              </a:rPr>
              <a:t>Guidelines for the Review and Approval Process of CSI Plans (3)</a:t>
            </a:r>
          </a:p>
        </p:txBody>
      </p:sp>
      <p:sp>
        <p:nvSpPr>
          <p:cNvPr id="4" name="Text Placeholder 3">
            <a:extLst>
              <a:ext uri="{FF2B5EF4-FFF2-40B4-BE49-F238E27FC236}">
                <a16:creationId xmlns:a16="http://schemas.microsoft.com/office/drawing/2014/main" id="{E2708342-B3AF-4C12-9E7F-26089452E72E}"/>
              </a:ext>
            </a:extLst>
          </p:cNvPr>
          <p:cNvSpPr>
            <a:spLocks noGrp="1"/>
          </p:cNvSpPr>
          <p:nvPr>
            <p:ph type="body" idx="1"/>
          </p:nvPr>
        </p:nvSpPr>
        <p:spPr>
          <a:xfrm>
            <a:off x="1035049" y="1708484"/>
            <a:ext cx="10576093" cy="4581579"/>
          </a:xfrm>
        </p:spPr>
        <p:txBody>
          <a:bodyPr rtlCol="0">
            <a:noAutofit/>
          </a:bodyPr>
          <a:lstStyle/>
          <a:p>
            <a:pPr marL="608013" indent="-608013">
              <a:lnSpc>
                <a:spcPct val="100000"/>
              </a:lnSpc>
              <a:spcBef>
                <a:spcPts val="0"/>
              </a:spcBef>
              <a:spcAft>
                <a:spcPts val="1600"/>
              </a:spcAft>
              <a:buNone/>
              <a:defRPr/>
            </a:pPr>
            <a:r>
              <a:rPr lang="en-US" sz="2800" dirty="0">
                <a:latin typeface="Arial" panose="020B0604020202020204" pitchFamily="34" charset="0"/>
                <a:cs typeface="Arial" panose="020B0604020202020204" pitchFamily="34" charset="0"/>
              </a:rPr>
              <a:t>In reviewing CSI plans, COEs should:</a:t>
            </a:r>
          </a:p>
          <a:p>
            <a:pPr indent="-365751">
              <a:lnSpc>
                <a:spcPct val="100000"/>
              </a:lnSpc>
              <a:spcBef>
                <a:spcPts val="0"/>
              </a:spcBef>
              <a:spcAft>
                <a:spcPts val="1600"/>
              </a:spcAft>
              <a:buSzPct val="100000"/>
              <a:buFont typeface="Arial" panose="020B0604020202020204" pitchFamily="34" charset="0"/>
              <a:buChar char="•"/>
              <a:defRPr/>
            </a:pPr>
            <a:r>
              <a:rPr lang="en-US" sz="2800" dirty="0">
                <a:latin typeface="Arial" panose="020B0604020202020204" pitchFamily="34" charset="0"/>
                <a:cs typeface="Arial" panose="020B0604020202020204" pitchFamily="34" charset="0"/>
              </a:rPr>
              <a:t>See the extent that educational partners were involved and considered in the development of the CSI plans.</a:t>
            </a:r>
          </a:p>
          <a:p>
            <a:pPr indent="-365751">
              <a:lnSpc>
                <a:spcPct val="100000"/>
              </a:lnSpc>
              <a:spcBef>
                <a:spcPts val="0"/>
              </a:spcBef>
              <a:spcAft>
                <a:spcPts val="1600"/>
              </a:spcAft>
              <a:buSzPct val="100000"/>
              <a:buFont typeface="Arial" panose="020B0604020202020204" pitchFamily="34" charset="0"/>
              <a:buChar char="•"/>
              <a:defRPr/>
            </a:pPr>
            <a:r>
              <a:rPr lang="en-US" sz="2800" dirty="0">
                <a:latin typeface="Arial" panose="020B0604020202020204" pitchFamily="34" charset="0"/>
                <a:cs typeface="Arial" panose="020B0604020202020204" pitchFamily="34" charset="0"/>
              </a:rPr>
              <a:t>See how CSI plans were informed by the indicators.</a:t>
            </a:r>
          </a:p>
          <a:p>
            <a:pPr indent="-365751">
              <a:lnSpc>
                <a:spcPct val="100000"/>
              </a:lnSpc>
              <a:spcBef>
                <a:spcPts val="0"/>
              </a:spcBef>
              <a:spcAft>
                <a:spcPts val="1600"/>
              </a:spcAft>
              <a:buSzPct val="100000"/>
              <a:buFont typeface="Arial" panose="020B0604020202020204" pitchFamily="34" charset="0"/>
              <a:buChar char="•"/>
              <a:defRPr/>
            </a:pPr>
            <a:r>
              <a:rPr lang="en-US" sz="2800" dirty="0">
                <a:latin typeface="Arial" panose="020B0604020202020204" pitchFamily="34" charset="0"/>
                <a:cs typeface="Arial" panose="020B0604020202020204" pitchFamily="34" charset="0"/>
              </a:rPr>
              <a:t>See that evidence-based interventions were selected and align to the reasons why the school is eligible for CSI.</a:t>
            </a:r>
          </a:p>
          <a:p>
            <a:pPr indent="-365751">
              <a:lnSpc>
                <a:spcPct val="100000"/>
              </a:lnSpc>
              <a:spcBef>
                <a:spcPts val="0"/>
              </a:spcBef>
              <a:spcAft>
                <a:spcPts val="1600"/>
              </a:spcAft>
              <a:buSzPct val="100000"/>
              <a:buFont typeface="Arial" panose="020B0604020202020204" pitchFamily="34" charset="0"/>
              <a:buChar char="•"/>
              <a:defRPr/>
            </a:pPr>
            <a:r>
              <a:rPr lang="en-US" sz="2800" dirty="0">
                <a:latin typeface="Arial" panose="020B0604020202020204" pitchFamily="34" charset="0"/>
                <a:cs typeface="Arial" panose="020B0604020202020204" pitchFamily="34" charset="0"/>
              </a:rPr>
              <a:t>See how the LEA identified resource inequities.</a:t>
            </a:r>
          </a:p>
          <a:p>
            <a:pPr marL="93131" indent="0">
              <a:buNone/>
              <a:defRPr/>
            </a:pPr>
            <a:endParaRPr lang="en-US" sz="3200" dirty="0">
              <a:latin typeface="Arial" panose="020B0604020202020204" pitchFamily="34" charset="0"/>
              <a:cs typeface="Arial" panose="020B0604020202020204" pitchFamily="34" charset="0"/>
            </a:endParaRPr>
          </a:p>
          <a:p>
            <a:pPr eaLnBrk="1" fontAlgn="auto" hangingPunct="1">
              <a:buClrTx/>
              <a:buFont typeface="Arial" panose="020B0604020202020204" pitchFamily="34" charset="0"/>
              <a:buChar char="•"/>
              <a:defRPr/>
            </a:pPr>
            <a:endParaRPr lang="en-US" sz="3200" dirty="0">
              <a:latin typeface="Arial" panose="020B0604020202020204" pitchFamily="34" charset="0"/>
              <a:cs typeface="Arial" panose="020B0604020202020204" pitchFamily="34" charset="0"/>
            </a:endParaRPr>
          </a:p>
          <a:p>
            <a:pPr eaLnBrk="1" fontAlgn="auto" hangingPunct="1">
              <a:buClrTx/>
              <a:buFont typeface="Arial" panose="020B0604020202020204" pitchFamily="34" charset="0"/>
              <a:buChar char="•"/>
              <a:defRPr/>
            </a:pPr>
            <a:endParaRPr lang="en-US" sz="3200" dirty="0">
              <a:latin typeface="Arial" panose="020B0604020202020204" pitchFamily="34" charset="0"/>
              <a:cs typeface="Arial" panose="020B0604020202020204" pitchFamily="34" charset="0"/>
            </a:endParaRPr>
          </a:p>
        </p:txBody>
      </p:sp>
      <p:sp>
        <p:nvSpPr>
          <p:cNvPr id="76804" name="Slide Number Placeholder 2">
            <a:extLst>
              <a:ext uri="{FF2B5EF4-FFF2-40B4-BE49-F238E27FC236}">
                <a16:creationId xmlns:a16="http://schemas.microsoft.com/office/drawing/2014/main" id="{EC123328-F6AB-47AF-AA5F-446CFAF3C085}"/>
              </a:ext>
            </a:extLst>
          </p:cNvPr>
          <p:cNvSpPr>
            <a:spLocks noGrp="1" noChangeArrowheads="1"/>
          </p:cNvSpPr>
          <p:nvPr>
            <p:ph type="sldNum" sz="quarter" idx="12"/>
          </p:nvPr>
        </p:nvSpPr>
        <p:spPr bwMode="auto">
          <a:xfrm>
            <a:off x="10790767" y="5765130"/>
            <a:ext cx="732367" cy="5249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A418CC4-687B-4BB8-B0CC-959A998E150D}" type="slidenum">
              <a:rPr lang="en-US" altLang="en-US" sz="1200">
                <a:latin typeface="Arial" panose="020B0604020202020204" pitchFamily="34" charset="0"/>
              </a:rPr>
              <a:pPr fontAlgn="base">
                <a:spcBef>
                  <a:spcPct val="0"/>
                </a:spcBef>
                <a:spcAft>
                  <a:spcPct val="0"/>
                </a:spcAft>
              </a:pPr>
              <a:t>36</a:t>
            </a:fld>
            <a:endParaRPr lang="en-US" altLang="en-US" sz="1200" dirty="0">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412CE-2E5E-4003-8273-0B9094B19C9B}"/>
              </a:ext>
            </a:extLst>
          </p:cNvPr>
          <p:cNvSpPr>
            <a:spLocks noGrp="1"/>
          </p:cNvSpPr>
          <p:nvPr>
            <p:ph type="title"/>
          </p:nvPr>
        </p:nvSpPr>
        <p:spPr>
          <a:xfrm>
            <a:off x="996951" y="356839"/>
            <a:ext cx="10160000" cy="1182029"/>
          </a:xfrm>
        </p:spPr>
        <p:txBody>
          <a:bodyPr>
            <a:noAutofit/>
          </a:bodyPr>
          <a:lstStyle/>
          <a:p>
            <a:pPr algn="ctr" eaLnBrk="1" fontAlgn="auto" hangingPunct="1">
              <a:defRPr/>
            </a:pPr>
            <a:r>
              <a:rPr lang="en-US" b="1" dirty="0">
                <a:solidFill>
                  <a:schemeClr val="tx1"/>
                </a:solidFill>
                <a:cs typeface="Arial" panose="020B0604020202020204" pitchFamily="34" charset="0"/>
              </a:rPr>
              <a:t>Guidelines for the Review and Approval Process of CSI Plans (4)</a:t>
            </a:r>
          </a:p>
        </p:txBody>
      </p:sp>
      <p:sp>
        <p:nvSpPr>
          <p:cNvPr id="4" name="Text Placeholder 3">
            <a:extLst>
              <a:ext uri="{FF2B5EF4-FFF2-40B4-BE49-F238E27FC236}">
                <a16:creationId xmlns:a16="http://schemas.microsoft.com/office/drawing/2014/main" id="{4B8D6DC1-4164-4082-94C0-3E96C52B546B}"/>
              </a:ext>
            </a:extLst>
          </p:cNvPr>
          <p:cNvSpPr>
            <a:spLocks noGrp="1"/>
          </p:cNvSpPr>
          <p:nvPr>
            <p:ph type="body" idx="1"/>
          </p:nvPr>
        </p:nvSpPr>
        <p:spPr>
          <a:xfrm>
            <a:off x="1073426" y="1679713"/>
            <a:ext cx="10568447" cy="4657587"/>
          </a:xfrm>
        </p:spPr>
        <p:txBody>
          <a:bodyPr rtlCol="0">
            <a:noAutofit/>
          </a:bodyPr>
          <a:lstStyle/>
          <a:p>
            <a:pPr marL="608013" lvl="1" indent="-608013">
              <a:lnSpc>
                <a:spcPct val="100000"/>
              </a:lnSpc>
              <a:spcAft>
                <a:spcPts val="1600"/>
              </a:spcAft>
              <a:buNone/>
              <a:defRPr/>
            </a:pPr>
            <a:r>
              <a:rPr lang="en-US" sz="2800" dirty="0">
                <a:latin typeface="Arial" panose="020B0604020202020204" pitchFamily="34" charset="0"/>
                <a:cs typeface="Arial" panose="020B0604020202020204" pitchFamily="34" charset="0"/>
              </a:rPr>
              <a:t>COEs may consider incorporating some of these practices:</a:t>
            </a:r>
          </a:p>
          <a:p>
            <a:pPr marL="576263" lvl="2" indent="-333375">
              <a:lnSpc>
                <a:spcPct val="100000"/>
              </a:lnSpc>
              <a:spcAft>
                <a:spcPts val="1600"/>
              </a:spcAft>
              <a:buSzPct val="100000"/>
              <a:buFont typeface="Arial" panose="020B0604020202020204" pitchFamily="34" charset="0"/>
              <a:buChar char="•"/>
              <a:defRPr/>
            </a:pPr>
            <a:r>
              <a:rPr lang="en-US" sz="2800" dirty="0">
                <a:latin typeface="Arial" panose="020B0604020202020204" pitchFamily="34" charset="0"/>
                <a:cs typeface="Arial" panose="020B0604020202020204" pitchFamily="34" charset="0"/>
              </a:rPr>
              <a:t>Facilitate planning targeted to the needs of low-performing schools across the district or region.</a:t>
            </a:r>
          </a:p>
          <a:p>
            <a:pPr marL="609585" lvl="2" indent="-365751">
              <a:lnSpc>
                <a:spcPct val="100000"/>
              </a:lnSpc>
              <a:spcAft>
                <a:spcPts val="1600"/>
              </a:spcAft>
              <a:buSzPct val="100000"/>
              <a:buFont typeface="Arial" panose="020B0604020202020204" pitchFamily="34" charset="0"/>
              <a:buChar char="•"/>
              <a:defRPr/>
            </a:pPr>
            <a:r>
              <a:rPr lang="en-US" sz="2800" dirty="0">
                <a:latin typeface="Arial" panose="020B0604020202020204" pitchFamily="34" charset="0"/>
                <a:cs typeface="Arial" panose="020B0604020202020204" pitchFamily="34" charset="0"/>
              </a:rPr>
              <a:t>Support districts to assess the capacity of school staff.</a:t>
            </a:r>
          </a:p>
          <a:p>
            <a:pPr marL="609585" lvl="2" indent="-365751">
              <a:lnSpc>
                <a:spcPct val="100000"/>
              </a:lnSpc>
              <a:spcAft>
                <a:spcPts val="1600"/>
              </a:spcAft>
              <a:buSzPct val="100000"/>
              <a:buFont typeface="Arial" panose="020B0604020202020204" pitchFamily="34" charset="0"/>
              <a:buChar char="•"/>
              <a:defRPr/>
            </a:pPr>
            <a:r>
              <a:rPr lang="en-US" sz="2800" dirty="0">
                <a:latin typeface="Arial" panose="020B0604020202020204" pitchFamily="34" charset="0"/>
                <a:cs typeface="Arial" panose="020B0604020202020204" pitchFamily="34" charset="0"/>
              </a:rPr>
              <a:t>Share examples of strategies.</a:t>
            </a:r>
          </a:p>
          <a:p>
            <a:pPr marL="609585" lvl="2" indent="-365751">
              <a:lnSpc>
                <a:spcPct val="100000"/>
              </a:lnSpc>
              <a:spcAft>
                <a:spcPts val="1600"/>
              </a:spcAft>
              <a:buSzPct val="100000"/>
              <a:buFont typeface="Arial" panose="020B0604020202020204" pitchFamily="34" charset="0"/>
              <a:buChar char="•"/>
              <a:defRPr/>
            </a:pPr>
            <a:r>
              <a:rPr lang="en-US" sz="2800" dirty="0">
                <a:latin typeface="Arial" panose="020B0604020202020204" pitchFamily="34" charset="0"/>
                <a:cs typeface="Arial" panose="020B0604020202020204" pitchFamily="34" charset="0"/>
              </a:rPr>
              <a:t>Provide clear expectations and adequate resources.</a:t>
            </a:r>
          </a:p>
          <a:p>
            <a:pPr marL="609585" lvl="2" indent="-365751">
              <a:lnSpc>
                <a:spcPct val="100000"/>
              </a:lnSpc>
              <a:spcAft>
                <a:spcPts val="1600"/>
              </a:spcAft>
              <a:buSzPct val="100000"/>
              <a:buFont typeface="Arial" panose="020B0604020202020204" pitchFamily="34" charset="0"/>
              <a:buChar char="•"/>
              <a:defRPr/>
            </a:pPr>
            <a:r>
              <a:rPr lang="en-US" sz="2800" dirty="0">
                <a:latin typeface="Arial" panose="020B0604020202020204" pitchFamily="34" charset="0"/>
                <a:cs typeface="Arial" panose="020B0604020202020204" pitchFamily="34" charset="0"/>
              </a:rPr>
              <a:t>Provide guidance, flexibility, and space</a:t>
            </a:r>
            <a:r>
              <a:rPr lang="en-US" sz="3200" dirty="0">
                <a:latin typeface="Arial" panose="020B0604020202020204" pitchFamily="34" charset="0"/>
                <a:cs typeface="Arial" panose="020B0604020202020204" pitchFamily="34" charset="0"/>
              </a:rPr>
              <a:t>.</a:t>
            </a:r>
          </a:p>
          <a:p>
            <a:pPr marL="1354633" lvl="2" indent="0">
              <a:buNone/>
              <a:defRPr/>
            </a:pPr>
            <a:endParaRPr lang="en-US" sz="3200" dirty="0">
              <a:latin typeface="Arial" panose="020B0604020202020204" pitchFamily="34" charset="0"/>
              <a:cs typeface="Arial" panose="020B0604020202020204" pitchFamily="34" charset="0"/>
            </a:endParaRPr>
          </a:p>
          <a:p>
            <a:pPr lvl="2" eaLnBrk="1" fontAlgn="auto" hangingPunct="1">
              <a:buClrTx/>
              <a:buFont typeface="Arial" panose="020B0604020202020204" pitchFamily="34" charset="0"/>
              <a:buChar char="•"/>
              <a:defRPr/>
            </a:pPr>
            <a:endParaRPr lang="en-US" sz="3200" dirty="0">
              <a:latin typeface="Arial" panose="020B0604020202020204" pitchFamily="34" charset="0"/>
              <a:cs typeface="Arial" panose="020B0604020202020204" pitchFamily="34" charset="0"/>
            </a:endParaRPr>
          </a:p>
          <a:p>
            <a:pPr lvl="2" eaLnBrk="1" fontAlgn="auto" hangingPunct="1">
              <a:buClrTx/>
              <a:buFont typeface="Arial" panose="020B0604020202020204" pitchFamily="34" charset="0"/>
              <a:buChar char="•"/>
              <a:defRPr/>
            </a:pPr>
            <a:endParaRPr lang="en-US" sz="3200" dirty="0">
              <a:latin typeface="Arial" panose="020B0604020202020204" pitchFamily="34" charset="0"/>
              <a:cs typeface="Arial" panose="020B0604020202020204" pitchFamily="34" charset="0"/>
            </a:endParaRPr>
          </a:p>
          <a:p>
            <a:pPr marL="93131" indent="0">
              <a:buNone/>
              <a:defRPr/>
            </a:pPr>
            <a:endParaRPr lang="en-US" sz="3733" dirty="0">
              <a:solidFill>
                <a:schemeClr val="tx1">
                  <a:lumMod val="75000"/>
                  <a:lumOff val="25000"/>
                </a:schemeClr>
              </a:solidFill>
            </a:endParaRPr>
          </a:p>
          <a:p>
            <a:pPr marL="93131" indent="0">
              <a:buNone/>
              <a:defRPr/>
            </a:pPr>
            <a:endParaRPr lang="en-US" sz="3733"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8852" name="Slide Number Placeholder 2">
            <a:extLst>
              <a:ext uri="{FF2B5EF4-FFF2-40B4-BE49-F238E27FC236}">
                <a16:creationId xmlns:a16="http://schemas.microsoft.com/office/drawing/2014/main" id="{E0834AC4-A210-4512-AADF-109FBC2FA7A7}"/>
              </a:ext>
            </a:extLst>
          </p:cNvPr>
          <p:cNvSpPr>
            <a:spLocks noGrp="1" noChangeArrowheads="1"/>
          </p:cNvSpPr>
          <p:nvPr>
            <p:ph type="sldNum" sz="quarter" idx="12"/>
          </p:nvPr>
        </p:nvSpPr>
        <p:spPr bwMode="auto">
          <a:xfrm>
            <a:off x="10600267" y="5812367"/>
            <a:ext cx="732367" cy="5249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5761AAC-4A91-4E49-A2C8-C8559303E484}" type="slidenum">
              <a:rPr lang="en-US" altLang="en-US" sz="1200">
                <a:latin typeface="Arial" panose="020B0604020202020204" pitchFamily="34" charset="0"/>
              </a:rPr>
              <a:pPr fontAlgn="base">
                <a:spcBef>
                  <a:spcPct val="0"/>
                </a:spcBef>
                <a:spcAft>
                  <a:spcPct val="0"/>
                </a:spcAft>
              </a:pPr>
              <a:t>37</a:t>
            </a:fld>
            <a:endParaRPr lang="en-US" altLang="en-US" sz="1200" dirty="0">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CBB3-29C7-4A54-A457-8D7467E08E77}"/>
              </a:ext>
            </a:extLst>
          </p:cNvPr>
          <p:cNvSpPr>
            <a:spLocks noGrp="1"/>
          </p:cNvSpPr>
          <p:nvPr>
            <p:ph type="title"/>
          </p:nvPr>
        </p:nvSpPr>
        <p:spPr>
          <a:xfrm>
            <a:off x="1271239" y="1"/>
            <a:ext cx="9885712" cy="1583472"/>
          </a:xfrm>
        </p:spPr>
        <p:txBody>
          <a:bodyPr>
            <a:noAutofit/>
          </a:bodyPr>
          <a:lstStyle/>
          <a:p>
            <a:pPr eaLnBrk="1" fontAlgn="auto" hangingPunct="1">
              <a:defRPr/>
            </a:pPr>
            <a:r>
              <a:rPr lang="en-US" b="1" dirty="0">
                <a:solidFill>
                  <a:schemeClr val="tx1"/>
                </a:solidFill>
                <a:cs typeface="Arial" panose="020B0604020202020204" pitchFamily="34" charset="0"/>
              </a:rPr>
              <a:t>Guidelines for the Review and Approval Process of CSI Plans (5</a:t>
            </a:r>
            <a:r>
              <a:rPr lang="en-US" b="1" dirty="0">
                <a:solidFill>
                  <a:schemeClr val="tx1">
                    <a:lumMod val="75000"/>
                    <a:lumOff val="25000"/>
                  </a:schemeClr>
                </a:solidFill>
                <a:cs typeface="Arial" panose="020B0604020202020204" pitchFamily="34" charset="0"/>
              </a:rPr>
              <a:t>)</a:t>
            </a:r>
            <a:endParaRPr lang="en-US" b="1" dirty="0">
              <a:solidFill>
                <a:schemeClr val="tx1"/>
              </a:solidFill>
              <a:cs typeface="Arial" panose="020B0604020202020204" pitchFamily="34" charset="0"/>
            </a:endParaRPr>
          </a:p>
        </p:txBody>
      </p:sp>
      <p:sp>
        <p:nvSpPr>
          <p:cNvPr id="4" name="Text Placeholder 3">
            <a:extLst>
              <a:ext uri="{FF2B5EF4-FFF2-40B4-BE49-F238E27FC236}">
                <a16:creationId xmlns:a16="http://schemas.microsoft.com/office/drawing/2014/main" id="{84F00820-EB6E-4F02-8502-30AB7C046C92}"/>
              </a:ext>
            </a:extLst>
          </p:cNvPr>
          <p:cNvSpPr>
            <a:spLocks noGrp="1"/>
          </p:cNvSpPr>
          <p:nvPr>
            <p:ph type="body" idx="1"/>
          </p:nvPr>
        </p:nvSpPr>
        <p:spPr>
          <a:xfrm>
            <a:off x="1035049" y="1583473"/>
            <a:ext cx="10462685" cy="4906537"/>
          </a:xfrm>
        </p:spPr>
        <p:txBody>
          <a:bodyPr rtlCol="0">
            <a:noAutofit/>
          </a:bodyPr>
          <a:lstStyle/>
          <a:p>
            <a:pPr marL="93131" indent="0">
              <a:lnSpc>
                <a:spcPct val="100000"/>
              </a:lnSpc>
              <a:spcBef>
                <a:spcPts val="0"/>
              </a:spcBef>
              <a:spcAft>
                <a:spcPts val="1600"/>
              </a:spcAft>
              <a:buNone/>
              <a:defRPr/>
            </a:pPr>
            <a:r>
              <a:rPr lang="en-US" sz="3200" dirty="0">
                <a:latin typeface="Arial" panose="020B0604020202020204" pitchFamily="34" charset="0"/>
                <a:cs typeface="Arial" panose="020B0604020202020204" pitchFamily="34" charset="0"/>
              </a:rPr>
              <a:t>Under ESSA Section 1111(d)(1)(B)(iii), CSI plans must be based on a school-level needs assessment.</a:t>
            </a:r>
          </a:p>
          <a:p>
            <a:pPr marL="609585" lvl="2" indent="-365751">
              <a:lnSpc>
                <a:spcPct val="100000"/>
              </a:lnSpc>
              <a:spcAft>
                <a:spcPts val="1600"/>
              </a:spcAft>
              <a:buSzPct val="100000"/>
              <a:buFont typeface="Arial" panose="020B0604020202020204" pitchFamily="34" charset="0"/>
              <a:buChar char="•"/>
              <a:defRPr/>
            </a:pPr>
            <a:r>
              <a:rPr lang="en-US" sz="3000" dirty="0">
                <a:latin typeface="Arial" panose="020B0604020202020204" pitchFamily="34" charset="0"/>
                <a:cs typeface="Arial" panose="020B0604020202020204" pitchFamily="34" charset="0"/>
              </a:rPr>
              <a:t>CSI plans should describe the LEA's needs assessment, including the type(s) of data and information examined and how the data informed development of the CSI plan.</a:t>
            </a:r>
          </a:p>
          <a:p>
            <a:pPr marL="609585" lvl="2" indent="-365751">
              <a:lnSpc>
                <a:spcPct val="100000"/>
              </a:lnSpc>
              <a:spcAft>
                <a:spcPts val="1600"/>
              </a:spcAft>
              <a:buSzPct val="100000"/>
              <a:buFont typeface="Arial" panose="020B0604020202020204" pitchFamily="34" charset="0"/>
              <a:buChar char="•"/>
              <a:defRPr/>
            </a:pPr>
            <a:r>
              <a:rPr lang="en-US" sz="3000" dirty="0">
                <a:latin typeface="Arial" panose="020B0604020202020204" pitchFamily="34" charset="0"/>
                <a:cs typeface="Arial" panose="020B0604020202020204" pitchFamily="34" charset="0"/>
              </a:rPr>
              <a:t>Reviewing COEs should ensure that CSI plans correlate to needs identified in the needs assessment and any relevant data. </a:t>
            </a:r>
          </a:p>
          <a:p>
            <a:pPr lvl="2" eaLnBrk="1" fontAlgn="auto" hangingPunct="1">
              <a:buFont typeface="Wingdings" panose="05000000000000000000" pitchFamily="2" charset="2"/>
              <a:buChar char="v"/>
              <a:defRPr/>
            </a:pPr>
            <a:endParaRPr lang="en-US" sz="3733" dirty="0">
              <a:solidFill>
                <a:schemeClr val="tx1">
                  <a:lumMod val="75000"/>
                  <a:lumOff val="25000"/>
                </a:schemeClr>
              </a:solidFill>
            </a:endParaRPr>
          </a:p>
          <a:p>
            <a:pPr marL="93131" indent="0">
              <a:buNone/>
              <a:defRPr/>
            </a:pPr>
            <a:endParaRPr lang="en-US" sz="3733"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0900" name="Slide Number Placeholder 2">
            <a:extLst>
              <a:ext uri="{FF2B5EF4-FFF2-40B4-BE49-F238E27FC236}">
                <a16:creationId xmlns:a16="http://schemas.microsoft.com/office/drawing/2014/main" id="{2554B9D1-65DA-433C-8846-96CFB45156BE}"/>
              </a:ext>
            </a:extLst>
          </p:cNvPr>
          <p:cNvSpPr>
            <a:spLocks noGrp="1" noChangeArrowheads="1"/>
          </p:cNvSpPr>
          <p:nvPr>
            <p:ph type="sldNum" sz="quarter" idx="12"/>
          </p:nvPr>
        </p:nvSpPr>
        <p:spPr bwMode="auto">
          <a:xfrm>
            <a:off x="10636251" y="5999356"/>
            <a:ext cx="861483" cy="8586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5B66B8-5289-4588-BD9C-191B79899B29}" type="slidenum">
              <a:rPr lang="en-US" altLang="en-US" sz="1200">
                <a:latin typeface="Arial" panose="020B0604020202020204" pitchFamily="34" charset="0"/>
              </a:rPr>
              <a:pPr fontAlgn="base">
                <a:spcBef>
                  <a:spcPct val="0"/>
                </a:spcBef>
                <a:spcAft>
                  <a:spcPct val="0"/>
                </a:spcAft>
              </a:pPr>
              <a:t>38</a:t>
            </a:fld>
            <a:endParaRPr lang="en-US" altLang="en-US" sz="1200" dirty="0">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8E40E-8B69-4ACF-A577-7FC9CC48A0ED}"/>
              </a:ext>
            </a:extLst>
          </p:cNvPr>
          <p:cNvSpPr>
            <a:spLocks noGrp="1"/>
          </p:cNvSpPr>
          <p:nvPr>
            <p:ph type="title"/>
          </p:nvPr>
        </p:nvSpPr>
        <p:spPr>
          <a:xfrm>
            <a:off x="1354239" y="2118731"/>
            <a:ext cx="9479666" cy="2096429"/>
          </a:xfrm>
        </p:spPr>
        <p:txBody>
          <a:bodyPr>
            <a:normAutofit/>
          </a:bodyPr>
          <a:lstStyle/>
          <a:p>
            <a:pPr algn="ctr" eaLnBrk="1" fontAlgn="auto" hangingPunct="1">
              <a:defRPr/>
            </a:pPr>
            <a:r>
              <a:rPr lang="en-US" sz="4800" b="1" dirty="0">
                <a:solidFill>
                  <a:schemeClr val="tx1"/>
                </a:solidFill>
                <a:cs typeface="Arial" panose="020B0604020202020204" pitchFamily="34" charset="0"/>
              </a:rPr>
              <a:t>FAQs</a:t>
            </a:r>
          </a:p>
        </p:txBody>
      </p:sp>
      <p:sp>
        <p:nvSpPr>
          <p:cNvPr id="3" name="Slide Number Placeholder 2">
            <a:extLst>
              <a:ext uri="{FF2B5EF4-FFF2-40B4-BE49-F238E27FC236}">
                <a16:creationId xmlns:a16="http://schemas.microsoft.com/office/drawing/2014/main" id="{00A90788-9160-4C20-B4C6-A6F1A92E3DA0}"/>
              </a:ext>
            </a:extLst>
          </p:cNvPr>
          <p:cNvSpPr>
            <a:spLocks noGrp="1"/>
          </p:cNvSpPr>
          <p:nvPr>
            <p:ph type="sldNum" sz="quarter" idx="12"/>
          </p:nvPr>
        </p:nvSpPr>
        <p:spPr/>
        <p:txBody>
          <a:bodyPr/>
          <a:lstStyle/>
          <a:p>
            <a:fld id="{469BC29B-CD14-4172-9B93-F334EF7BA94E}"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6C0A-09F5-4811-B618-751EA62172A0}"/>
              </a:ext>
            </a:extLst>
          </p:cNvPr>
          <p:cNvSpPr>
            <a:spLocks noGrp="1"/>
          </p:cNvSpPr>
          <p:nvPr>
            <p:ph type="title"/>
          </p:nvPr>
        </p:nvSpPr>
        <p:spPr>
          <a:xfrm>
            <a:off x="1045634" y="311151"/>
            <a:ext cx="9948333" cy="1159933"/>
          </a:xfrm>
        </p:spPr>
        <p:txBody>
          <a:bodyPr>
            <a:normAutofit/>
          </a:bodyPr>
          <a:lstStyle/>
          <a:p>
            <a:pPr>
              <a:defRPr/>
            </a:pPr>
            <a:r>
              <a:rPr lang="en-US" b="1" dirty="0">
                <a:solidFill>
                  <a:schemeClr val="tx1"/>
                </a:solidFill>
                <a:cs typeface="Arial" panose="020B0604020202020204" pitchFamily="34" charset="0"/>
              </a:rPr>
              <a:t>Housekeeping</a:t>
            </a:r>
          </a:p>
        </p:txBody>
      </p:sp>
      <p:sp>
        <p:nvSpPr>
          <p:cNvPr id="6" name="Content Placeholder 5">
            <a:extLst>
              <a:ext uri="{FF2B5EF4-FFF2-40B4-BE49-F238E27FC236}">
                <a16:creationId xmlns:a16="http://schemas.microsoft.com/office/drawing/2014/main" id="{DD81F06D-F212-4203-B761-F77400517529}"/>
              </a:ext>
            </a:extLst>
          </p:cNvPr>
          <p:cNvSpPr>
            <a:spLocks noGrp="1"/>
          </p:cNvSpPr>
          <p:nvPr>
            <p:ph idx="1"/>
          </p:nvPr>
        </p:nvSpPr>
        <p:spPr>
          <a:xfrm>
            <a:off x="958851" y="1712385"/>
            <a:ext cx="10274300" cy="4023783"/>
          </a:xfrm>
        </p:spPr>
        <p:txBody>
          <a:bodyPr rtlCol="0">
            <a:normAutofit/>
          </a:bodyPr>
          <a:lstStyle/>
          <a:p>
            <a:pPr marL="609585" indent="-365751">
              <a:lnSpc>
                <a:spcPct val="100000"/>
              </a:lnSpc>
              <a:spcBef>
                <a:spcPts val="0"/>
              </a:spcBef>
              <a:spcAft>
                <a:spcPts val="1600"/>
              </a:spcAft>
              <a:defRPr/>
            </a:pPr>
            <a:r>
              <a:rPr lang="en-US" sz="3200" dirty="0"/>
              <a:t>Please use the Zoom Q &amp; A feature to post any questions you may have.</a:t>
            </a:r>
          </a:p>
          <a:p>
            <a:pPr marL="609585" indent="-365751">
              <a:lnSpc>
                <a:spcPct val="100000"/>
              </a:lnSpc>
              <a:spcBef>
                <a:spcPts val="0"/>
              </a:spcBef>
              <a:spcAft>
                <a:spcPts val="1600"/>
              </a:spcAft>
              <a:defRPr/>
            </a:pPr>
            <a:r>
              <a:rPr lang="en-US" sz="3200" dirty="0">
                <a:latin typeface="Arial" panose="020B0604020202020204" pitchFamily="34" charset="0"/>
                <a:cs typeface="Arial" panose="020B0604020202020204" pitchFamily="34" charset="0"/>
              </a:rPr>
              <a:t> A PDF of today’s presentation is located on the CDE’s CSI web page at:</a:t>
            </a:r>
          </a:p>
          <a:p>
            <a:pPr marL="0" indent="0">
              <a:buNone/>
              <a:defRPr/>
            </a:pPr>
            <a:r>
              <a:rPr lang="en-US" sz="3200" dirty="0">
                <a:solidFill>
                  <a:schemeClr val="tx1">
                    <a:lumMod val="75000"/>
                    <a:lumOff val="25000"/>
                  </a:schemeClr>
                </a:solidFill>
                <a:hlinkClick r:id="rId3" tooltip="Comprehensive Support and Improvement"/>
              </a:rPr>
              <a:t>https://www.cde.ca.gov/sp/sw/t1/csiwebinars.asp</a:t>
            </a:r>
            <a:endParaRPr lang="en-US" sz="3200" dirty="0">
              <a:solidFill>
                <a:schemeClr val="tx1">
                  <a:lumMod val="75000"/>
                  <a:lumOff val="25000"/>
                </a:schemeClr>
              </a:solidFill>
            </a:endParaRPr>
          </a:p>
        </p:txBody>
      </p:sp>
      <p:sp>
        <p:nvSpPr>
          <p:cNvPr id="25604" name="Slide Number Placeholder 3">
            <a:extLst>
              <a:ext uri="{FF2B5EF4-FFF2-40B4-BE49-F238E27FC236}">
                <a16:creationId xmlns:a16="http://schemas.microsoft.com/office/drawing/2014/main" id="{D6218B3B-7AA5-4306-B0D2-2FEB8ED2C55C}"/>
              </a:ext>
            </a:extLst>
          </p:cNvPr>
          <p:cNvSpPr>
            <a:spLocks noGrp="1" noChangeArrowheads="1"/>
          </p:cNvSpPr>
          <p:nvPr>
            <p:ph type="sldNum" sz="quarter" idx="12"/>
          </p:nvPr>
        </p:nvSpPr>
        <p:spPr bwMode="auto">
          <a:xfrm>
            <a:off x="10326029" y="5359400"/>
            <a:ext cx="1115122" cy="149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1B574D4-818E-40FE-BA22-EDD963C13585}" type="slidenum">
              <a:rPr lang="en-US" altLang="en-US" smtClean="0">
                <a:latin typeface="Arial" panose="020B0604020202020204" pitchFamily="34" charset="0"/>
                <a:cs typeface="Arial" panose="020B0604020202020204" pitchFamily="34" charset="0"/>
              </a:rPr>
              <a:pPr fontAlgn="base">
                <a:spcBef>
                  <a:spcPct val="0"/>
                </a:spcBef>
                <a:spcAft>
                  <a:spcPct val="0"/>
                </a:spcAft>
              </a:pPr>
              <a:t>4</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A08D-6E73-4405-8894-487CEE33A306}"/>
              </a:ext>
            </a:extLst>
          </p:cNvPr>
          <p:cNvSpPr>
            <a:spLocks noGrp="1"/>
          </p:cNvSpPr>
          <p:nvPr>
            <p:ph type="title"/>
          </p:nvPr>
        </p:nvSpPr>
        <p:spPr>
          <a:xfrm>
            <a:off x="1085851" y="383117"/>
            <a:ext cx="10068983" cy="1242483"/>
          </a:xfrm>
        </p:spPr>
        <p:txBody>
          <a:bodyPr>
            <a:noAutofit/>
          </a:bodyPr>
          <a:lstStyle/>
          <a:p>
            <a:pPr algn="ctr" eaLnBrk="1" fontAlgn="auto" hangingPunct="1">
              <a:defRPr/>
            </a:pPr>
            <a:r>
              <a:rPr lang="en-US" b="1" dirty="0">
                <a:solidFill>
                  <a:schemeClr val="tx1"/>
                </a:solidFill>
                <a:cs typeface="Arial" panose="020B0604020202020204" pitchFamily="34" charset="0"/>
              </a:rPr>
              <a:t>What does it mean for a COE to approve CSI plans?</a:t>
            </a:r>
            <a:endParaRPr lang="en-US" b="1" dirty="0">
              <a:solidFill>
                <a:schemeClr val="tx1"/>
              </a:solidFill>
              <a:cs typeface="Arial"/>
            </a:endParaRPr>
          </a:p>
        </p:txBody>
      </p:sp>
      <p:sp>
        <p:nvSpPr>
          <p:cNvPr id="3" name="Text Placeholder 2">
            <a:extLst>
              <a:ext uri="{FF2B5EF4-FFF2-40B4-BE49-F238E27FC236}">
                <a16:creationId xmlns:a16="http://schemas.microsoft.com/office/drawing/2014/main" id="{0CFEFD98-2D05-4D85-9720-C232EF57E3F8}"/>
              </a:ext>
            </a:extLst>
          </p:cNvPr>
          <p:cNvSpPr>
            <a:spLocks noGrp="1"/>
          </p:cNvSpPr>
          <p:nvPr>
            <p:ph type="body" idx="1"/>
          </p:nvPr>
        </p:nvSpPr>
        <p:spPr>
          <a:xfrm>
            <a:off x="1085851" y="2230244"/>
            <a:ext cx="10068983" cy="4140923"/>
          </a:xfrm>
        </p:spPr>
        <p:txBody>
          <a:bodyPr rtlCol="0">
            <a:normAutofit/>
          </a:bodyPr>
          <a:lstStyle/>
          <a:p>
            <a:pPr marL="93131" indent="0">
              <a:lnSpc>
                <a:spcPct val="100000"/>
              </a:lnSpc>
              <a:spcBef>
                <a:spcPts val="0"/>
              </a:spcBef>
              <a:spcAft>
                <a:spcPts val="1600"/>
              </a:spcAft>
              <a:buNone/>
              <a:defRPr/>
            </a:pPr>
            <a:r>
              <a:rPr lang="en-US" sz="3200" dirty="0">
                <a:latin typeface="Arial" panose="020B0604020202020204" pitchFamily="34" charset="0"/>
                <a:cs typeface="Arial" panose="020B0604020202020204" pitchFamily="34" charset="0"/>
              </a:rPr>
              <a:t>The COE approves LEA CSI plans through the review and approval process of the CSI prompts in the LEA LCAP</a:t>
            </a:r>
            <a:r>
              <a:rPr lang="en-US" sz="3200" dirty="0">
                <a:latin typeface="Arial"/>
                <a:cs typeface="Calibri"/>
              </a:rPr>
              <a:t>.  </a:t>
            </a:r>
            <a:endParaRPr lang="en-US" sz="3200" dirty="0">
              <a:latin typeface="Arial" panose="020B0604020202020204" pitchFamily="34" charset="0"/>
              <a:cs typeface="Arial" panose="020B0604020202020204" pitchFamily="34" charset="0"/>
            </a:endParaRPr>
          </a:p>
          <a:p>
            <a:pPr marL="93131" indent="0">
              <a:lnSpc>
                <a:spcPct val="100000"/>
              </a:lnSpc>
              <a:spcBef>
                <a:spcPts val="0"/>
              </a:spcBef>
              <a:spcAft>
                <a:spcPts val="1600"/>
              </a:spcAft>
              <a:buNone/>
              <a:defRPr/>
            </a:pPr>
            <a:endParaRPr lang="en-US" sz="1667" b="1" dirty="0">
              <a:latin typeface="Arial" panose="020B0604020202020204" pitchFamily="34" charset="0"/>
              <a:cs typeface="Arial" panose="020B0604020202020204" pitchFamily="34" charset="0"/>
            </a:endParaRPr>
          </a:p>
          <a:p>
            <a:pPr marL="93131" indent="0">
              <a:lnSpc>
                <a:spcPct val="120000"/>
              </a:lnSpc>
              <a:spcBef>
                <a:spcPts val="0"/>
              </a:spcBef>
              <a:spcAft>
                <a:spcPts val="1600"/>
              </a:spcAft>
              <a:buNone/>
              <a:defRPr/>
            </a:pPr>
            <a:endParaRPr lang="en-US" sz="3733" dirty="0">
              <a:solidFill>
                <a:srgbClr val="FF0000"/>
              </a:solidFill>
              <a:latin typeface="Arial" panose="020B0604020202020204" pitchFamily="34" charset="0"/>
              <a:cs typeface="Arial" panose="020B0604020202020204" pitchFamily="34" charset="0"/>
            </a:endParaRPr>
          </a:p>
        </p:txBody>
      </p:sp>
      <p:sp>
        <p:nvSpPr>
          <p:cNvPr id="83972" name="Slide Number Placeholder 3">
            <a:extLst>
              <a:ext uri="{FF2B5EF4-FFF2-40B4-BE49-F238E27FC236}">
                <a16:creationId xmlns:a16="http://schemas.microsoft.com/office/drawing/2014/main" id="{EFFB7293-4660-4484-AB3B-981065D42B6A}"/>
              </a:ext>
            </a:extLst>
          </p:cNvPr>
          <p:cNvSpPr>
            <a:spLocks noGrp="1" noChangeArrowheads="1"/>
          </p:cNvSpPr>
          <p:nvPr>
            <p:ph type="sldNum" sz="quarter" idx="12"/>
          </p:nvPr>
        </p:nvSpPr>
        <p:spPr bwMode="auto">
          <a:xfrm>
            <a:off x="10039196" y="5846234"/>
            <a:ext cx="1335048" cy="5249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5EF2475-37B2-46B6-9D1F-B5273EF25389}" type="slidenum">
              <a:rPr lang="en-US" altLang="en-US" sz="1200">
                <a:latin typeface="Arial" panose="020B0604020202020204" pitchFamily="34" charset="0"/>
              </a:rPr>
              <a:pPr fontAlgn="base">
                <a:spcBef>
                  <a:spcPct val="0"/>
                </a:spcBef>
                <a:spcAft>
                  <a:spcPct val="0"/>
                </a:spcAft>
              </a:pPr>
              <a:t>40</a:t>
            </a:fld>
            <a:endParaRPr lang="en-US" altLang="en-US" sz="1200" dirty="0">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7D53-AF13-459B-814A-FAC9D5E8EC92}"/>
              </a:ext>
            </a:extLst>
          </p:cNvPr>
          <p:cNvSpPr>
            <a:spLocks noGrp="1"/>
          </p:cNvSpPr>
          <p:nvPr>
            <p:ph type="title"/>
          </p:nvPr>
        </p:nvSpPr>
        <p:spPr>
          <a:xfrm>
            <a:off x="1085851" y="383117"/>
            <a:ext cx="10068983" cy="1504950"/>
          </a:xfrm>
        </p:spPr>
        <p:txBody>
          <a:bodyPr>
            <a:noAutofit/>
          </a:bodyPr>
          <a:lstStyle/>
          <a:p>
            <a:pPr algn="ctr" eaLnBrk="1" fontAlgn="auto" hangingPunct="1">
              <a:defRPr/>
            </a:pPr>
            <a:r>
              <a:rPr lang="en-US" b="1" dirty="0">
                <a:solidFill>
                  <a:schemeClr val="tx1"/>
                </a:solidFill>
                <a:cs typeface="Arial" panose="020B0604020202020204" pitchFamily="34" charset="0"/>
              </a:rPr>
              <a:t>Must a COE approve CSI plans for Charter Schools?</a:t>
            </a:r>
            <a:endParaRPr lang="en-US" b="1" dirty="0">
              <a:solidFill>
                <a:schemeClr val="tx1"/>
              </a:solidFill>
              <a:cs typeface="Arial"/>
            </a:endParaRPr>
          </a:p>
        </p:txBody>
      </p:sp>
      <p:sp>
        <p:nvSpPr>
          <p:cNvPr id="86019" name="Text Placeholder 2">
            <a:extLst>
              <a:ext uri="{FF2B5EF4-FFF2-40B4-BE49-F238E27FC236}">
                <a16:creationId xmlns:a16="http://schemas.microsoft.com/office/drawing/2014/main" id="{1BA144F5-2500-4D57-BDAD-BE06489E82DF}"/>
              </a:ext>
            </a:extLst>
          </p:cNvPr>
          <p:cNvSpPr>
            <a:spLocks noGrp="1" noChangeArrowheads="1"/>
          </p:cNvSpPr>
          <p:nvPr>
            <p:ph type="body" idx="1"/>
          </p:nvPr>
        </p:nvSpPr>
        <p:spPr>
          <a:xfrm>
            <a:off x="1085851" y="1984917"/>
            <a:ext cx="10068983" cy="3861317"/>
          </a:xfrm>
        </p:spPr>
        <p:txBody>
          <a:bodyPr/>
          <a:lstStyle/>
          <a:p>
            <a:pPr marL="93131" indent="0">
              <a:lnSpc>
                <a:spcPct val="100000"/>
              </a:lnSpc>
              <a:spcBef>
                <a:spcPct val="0"/>
              </a:spcBef>
              <a:spcAft>
                <a:spcPts val="1600"/>
              </a:spcAft>
              <a:buNone/>
            </a:pPr>
            <a:r>
              <a:rPr lang="en-US" altLang="en-US" sz="3200" dirty="0">
                <a:latin typeface="Arial" panose="020B0604020202020204" pitchFamily="34" charset="0"/>
                <a:cs typeface="Arial" panose="020B0604020202020204" pitchFamily="34" charset="0"/>
              </a:rPr>
              <a:t>Yes. Charter schools eligible for CSI will complete the CSI prompts in the Plan Summary section of the LCAP. The charter school will submit </a:t>
            </a:r>
            <a:r>
              <a:rPr lang="en-US" altLang="en-US" sz="3200" b="1" dirty="0">
                <a:latin typeface="Arial" panose="020B0604020202020204" pitchFamily="34" charset="0"/>
                <a:cs typeface="Arial" panose="020B0604020202020204" pitchFamily="34" charset="0"/>
              </a:rPr>
              <a:t>only</a:t>
            </a:r>
            <a:r>
              <a:rPr lang="en-US" altLang="en-US" sz="3200" dirty="0">
                <a:latin typeface="Arial" panose="020B0604020202020204" pitchFamily="34" charset="0"/>
                <a:cs typeface="Arial" panose="020B0604020202020204" pitchFamily="34" charset="0"/>
              </a:rPr>
              <a:t> the Plan Summary section of the LCAP to the County Superintendent of Schools of the county in which the charter school is located for review and approval. </a:t>
            </a:r>
          </a:p>
        </p:txBody>
      </p:sp>
      <p:sp>
        <p:nvSpPr>
          <p:cNvPr id="86020" name="Slide Number Placeholder 3">
            <a:extLst>
              <a:ext uri="{FF2B5EF4-FFF2-40B4-BE49-F238E27FC236}">
                <a16:creationId xmlns:a16="http://schemas.microsoft.com/office/drawing/2014/main" id="{0D7433DB-9AB9-47D9-ADE0-403CEA407D69}"/>
              </a:ext>
            </a:extLst>
          </p:cNvPr>
          <p:cNvSpPr>
            <a:spLocks noGrp="1" noChangeArrowheads="1"/>
          </p:cNvSpPr>
          <p:nvPr>
            <p:ph type="sldNum" sz="quarter" idx="12"/>
          </p:nvPr>
        </p:nvSpPr>
        <p:spPr bwMode="auto">
          <a:xfrm>
            <a:off x="10422467" y="5943084"/>
            <a:ext cx="732367" cy="5249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1BA8BB3-5C7B-41C4-B37C-2B6993964E1E}" type="slidenum">
              <a:rPr lang="en-US" altLang="en-US" sz="1200">
                <a:latin typeface="Arial" panose="020B0604020202020204" pitchFamily="34" charset="0"/>
              </a:rPr>
              <a:pPr fontAlgn="base">
                <a:spcBef>
                  <a:spcPct val="0"/>
                </a:spcBef>
                <a:spcAft>
                  <a:spcPct val="0"/>
                </a:spcAft>
              </a:pPr>
              <a:t>41</a:t>
            </a:fld>
            <a:endParaRPr lang="en-US" altLang="en-US" sz="1200" dirty="0">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7FAFF-B697-4043-A6A3-B14DE55E1805}"/>
              </a:ext>
            </a:extLst>
          </p:cNvPr>
          <p:cNvSpPr>
            <a:spLocks noGrp="1"/>
          </p:cNvSpPr>
          <p:nvPr>
            <p:ph type="title"/>
          </p:nvPr>
        </p:nvSpPr>
        <p:spPr>
          <a:xfrm>
            <a:off x="89452" y="383117"/>
            <a:ext cx="12102548" cy="1512590"/>
          </a:xfrm>
        </p:spPr>
        <p:txBody>
          <a:bodyPr>
            <a:noAutofit/>
          </a:bodyPr>
          <a:lstStyle/>
          <a:p>
            <a:pPr eaLnBrk="1" fontAlgn="auto" hangingPunct="1">
              <a:defRPr/>
            </a:pPr>
            <a:r>
              <a:rPr lang="en-US" b="1" dirty="0">
                <a:solidFill>
                  <a:schemeClr val="tx1"/>
                </a:solidFill>
                <a:cs typeface="Arial" panose="020B0604020202020204" pitchFamily="34" charset="0"/>
              </a:rPr>
              <a:t>What is the COE required to do after it approves the CSI plans?</a:t>
            </a:r>
            <a:endParaRPr lang="en-US" b="1" dirty="0">
              <a:solidFill>
                <a:schemeClr val="tx1"/>
              </a:solidFill>
              <a:cs typeface="Arial"/>
            </a:endParaRPr>
          </a:p>
        </p:txBody>
      </p:sp>
      <p:sp>
        <p:nvSpPr>
          <p:cNvPr id="3" name="Text Placeholder 2">
            <a:extLst>
              <a:ext uri="{FF2B5EF4-FFF2-40B4-BE49-F238E27FC236}">
                <a16:creationId xmlns:a16="http://schemas.microsoft.com/office/drawing/2014/main" id="{547BE454-073F-4E0C-8701-E4770DF2F7D0}"/>
              </a:ext>
            </a:extLst>
          </p:cNvPr>
          <p:cNvSpPr>
            <a:spLocks noGrp="1"/>
          </p:cNvSpPr>
          <p:nvPr>
            <p:ph type="body" idx="1"/>
          </p:nvPr>
        </p:nvSpPr>
        <p:spPr>
          <a:xfrm>
            <a:off x="1382750" y="1895706"/>
            <a:ext cx="10370635" cy="4628765"/>
          </a:xfrm>
        </p:spPr>
        <p:txBody>
          <a:bodyPr rtlCol="0">
            <a:normAutofit fontScale="92500" lnSpcReduction="10000"/>
          </a:bodyPr>
          <a:lstStyle/>
          <a:p>
            <a:pPr marL="93131" indent="0">
              <a:lnSpc>
                <a:spcPct val="110000"/>
              </a:lnSpc>
              <a:spcBef>
                <a:spcPts val="0"/>
              </a:spcBef>
              <a:spcAft>
                <a:spcPts val="1600"/>
              </a:spcAft>
              <a:buNone/>
              <a:defRPr/>
            </a:pPr>
            <a:r>
              <a:rPr lang="en-US" sz="3000" dirty="0">
                <a:latin typeface="Arial" panose="020B0604020202020204" pitchFamily="34" charset="0"/>
                <a:cs typeface="Arial" panose="020B0604020202020204" pitchFamily="34" charset="0"/>
              </a:rPr>
              <a:t>In fall 2022, the COE will submit to the CDE a list of LEAs with approved CSI plans. The CDE will present this list of LEAs to the SBE for final approval.</a:t>
            </a:r>
          </a:p>
          <a:p>
            <a:pPr marL="93131" indent="0">
              <a:lnSpc>
                <a:spcPct val="110000"/>
              </a:lnSpc>
              <a:spcBef>
                <a:spcPts val="0"/>
              </a:spcBef>
              <a:spcAft>
                <a:spcPts val="1600"/>
              </a:spcAft>
              <a:buNone/>
              <a:defRPr/>
            </a:pPr>
            <a:r>
              <a:rPr lang="en-US" sz="3000" dirty="0">
                <a:latin typeface="Arial" panose="020B0604020202020204" pitchFamily="34" charset="0"/>
                <a:cs typeface="Arial" panose="020B0604020202020204" pitchFamily="34" charset="0"/>
              </a:rPr>
              <a:t>It is the expectation that the COE ensures that </a:t>
            </a:r>
            <a:r>
              <a:rPr lang="en-US" sz="3000" b="1" dirty="0">
                <a:latin typeface="Arial" panose="020B0604020202020204" pitchFamily="34" charset="0"/>
                <a:cs typeface="Arial" panose="020B0604020202020204" pitchFamily="34" charset="0"/>
              </a:rPr>
              <a:t>all</a:t>
            </a:r>
            <a:r>
              <a:rPr lang="en-US" sz="3000" dirty="0">
                <a:latin typeface="Arial" panose="020B0604020202020204" pitchFamily="34" charset="0"/>
                <a:cs typeface="Arial" panose="020B0604020202020204" pitchFamily="34" charset="0"/>
              </a:rPr>
              <a:t> LEAs with schools eligible for CSI within its county, including charter schools, complete and submit to the COE the CSI prompts for review and approval.</a:t>
            </a:r>
          </a:p>
          <a:p>
            <a:pPr marL="93131" indent="0">
              <a:lnSpc>
                <a:spcPct val="100000"/>
              </a:lnSpc>
              <a:spcBef>
                <a:spcPts val="0"/>
              </a:spcBef>
              <a:spcAft>
                <a:spcPts val="1600"/>
              </a:spcAft>
              <a:buNone/>
              <a:defRPr/>
            </a:pPr>
            <a:r>
              <a:rPr lang="en-US" sz="3000" b="1" dirty="0">
                <a:latin typeface="Arial" panose="020B0604020202020204" pitchFamily="34" charset="0"/>
                <a:cs typeface="Arial" panose="020B0604020202020204" pitchFamily="34" charset="0"/>
              </a:rPr>
              <a:t>The COE should contact the CDE as soon as possible should its list of LEAs be incomplete.</a:t>
            </a:r>
          </a:p>
          <a:p>
            <a:pPr marL="93131" indent="0">
              <a:lnSpc>
                <a:spcPct val="100000"/>
              </a:lnSpc>
              <a:spcBef>
                <a:spcPts val="0"/>
              </a:spcBef>
              <a:spcAft>
                <a:spcPts val="1600"/>
              </a:spcAft>
              <a:buNone/>
              <a:defRPr/>
            </a:pPr>
            <a:endParaRPr lang="en-US" sz="3200" dirty="0">
              <a:latin typeface="Arial" panose="020B0604020202020204" pitchFamily="34" charset="0"/>
              <a:cs typeface="Arial" panose="020B0604020202020204" pitchFamily="34" charset="0"/>
            </a:endParaRPr>
          </a:p>
        </p:txBody>
      </p:sp>
      <p:sp>
        <p:nvSpPr>
          <p:cNvPr id="88068" name="Slide Number Placeholder 3">
            <a:extLst>
              <a:ext uri="{FF2B5EF4-FFF2-40B4-BE49-F238E27FC236}">
                <a16:creationId xmlns:a16="http://schemas.microsoft.com/office/drawing/2014/main" id="{88672A6F-053D-4DF1-B22A-A65FB67DE9DA}"/>
              </a:ext>
            </a:extLst>
          </p:cNvPr>
          <p:cNvSpPr>
            <a:spLocks noGrp="1" noChangeArrowheads="1"/>
          </p:cNvSpPr>
          <p:nvPr>
            <p:ph type="sldNum" sz="quarter" idx="12"/>
          </p:nvPr>
        </p:nvSpPr>
        <p:spPr bwMode="auto">
          <a:xfrm>
            <a:off x="10459845" y="5846234"/>
            <a:ext cx="914399" cy="6286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C404691-794B-43C1-B4D3-E39184CEF97B}" type="slidenum">
              <a:rPr lang="en-US" altLang="en-US" sz="1200">
                <a:latin typeface="Arial" panose="020B0604020202020204" pitchFamily="34" charset="0"/>
              </a:rPr>
              <a:pPr fontAlgn="base">
                <a:spcBef>
                  <a:spcPct val="0"/>
                </a:spcBef>
                <a:spcAft>
                  <a:spcPct val="0"/>
                </a:spcAft>
              </a:pPr>
              <a:t>42</a:t>
            </a:fld>
            <a:endParaRPr lang="en-US" altLang="en-US" sz="1200" dirty="0">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E6E9A-506B-47A0-B0B5-CA1E79EDAA1A}"/>
              </a:ext>
            </a:extLst>
          </p:cNvPr>
          <p:cNvSpPr>
            <a:spLocks noGrp="1"/>
          </p:cNvSpPr>
          <p:nvPr>
            <p:ph type="title"/>
          </p:nvPr>
        </p:nvSpPr>
        <p:spPr>
          <a:xfrm>
            <a:off x="381000" y="402167"/>
            <a:ext cx="11150600" cy="1314451"/>
          </a:xfrm>
        </p:spPr>
        <p:txBody>
          <a:bodyPr>
            <a:noAutofit/>
          </a:bodyPr>
          <a:lstStyle/>
          <a:p>
            <a:pPr algn="ctr" eaLnBrk="1" fontAlgn="auto" hangingPunct="1">
              <a:defRPr/>
            </a:pPr>
            <a:r>
              <a:rPr lang="en-US" b="1" dirty="0">
                <a:solidFill>
                  <a:schemeClr val="tx1"/>
                </a:solidFill>
                <a:cs typeface="Arial"/>
              </a:rPr>
              <a:t>Which CSI Plans do the FY 2021 funds support? </a:t>
            </a:r>
          </a:p>
        </p:txBody>
      </p:sp>
      <p:sp>
        <p:nvSpPr>
          <p:cNvPr id="3" name="Text Placeholder 2">
            <a:extLst>
              <a:ext uri="{FF2B5EF4-FFF2-40B4-BE49-F238E27FC236}">
                <a16:creationId xmlns:a16="http://schemas.microsoft.com/office/drawing/2014/main" id="{DB97B73E-03CA-494C-A48D-7583B10F8B99}"/>
              </a:ext>
            </a:extLst>
          </p:cNvPr>
          <p:cNvSpPr>
            <a:spLocks noGrp="1"/>
          </p:cNvSpPr>
          <p:nvPr>
            <p:ph type="body" idx="1"/>
          </p:nvPr>
        </p:nvSpPr>
        <p:spPr>
          <a:xfrm>
            <a:off x="1271238" y="1716618"/>
            <a:ext cx="10035995" cy="4734983"/>
          </a:xfrm>
        </p:spPr>
        <p:txBody>
          <a:bodyPr rtlCol="0">
            <a:normAutofit lnSpcReduction="10000"/>
          </a:bodyPr>
          <a:lstStyle/>
          <a:p>
            <a:pPr marL="93131" indent="0">
              <a:lnSpc>
                <a:spcPct val="100000"/>
              </a:lnSpc>
              <a:spcBef>
                <a:spcPts val="0"/>
              </a:spcBef>
              <a:spcAft>
                <a:spcPts val="1600"/>
              </a:spcAft>
              <a:buNone/>
              <a:defRPr/>
            </a:pPr>
            <a:r>
              <a:rPr lang="en-US" sz="3200" dirty="0">
                <a:latin typeface="Arial"/>
                <a:cs typeface="Calibri"/>
              </a:rPr>
              <a:t>FY 2021 CSI funds support development and implementation activities for the 2022–23 CSI plans. In most LEAs, CSI plan development activities begin as early as winter 2021/spring 2022. It is the expectation that CSI plan implementation should begin by the first day of the 2022–23 school year. </a:t>
            </a:r>
          </a:p>
          <a:p>
            <a:pPr marL="93131" indent="0">
              <a:lnSpc>
                <a:spcPct val="100000"/>
              </a:lnSpc>
              <a:spcBef>
                <a:spcPts val="0"/>
              </a:spcBef>
              <a:spcAft>
                <a:spcPts val="1600"/>
              </a:spcAft>
              <a:buNone/>
              <a:defRPr/>
            </a:pPr>
            <a:r>
              <a:rPr lang="en-US" sz="3200" dirty="0">
                <a:latin typeface="Arial"/>
                <a:cs typeface="Calibri"/>
              </a:rPr>
              <a:t>The COE will use its FY 2021 CSI funds under this application to approve the 2022–23 CSI plans through review and approval of CSI prompts in the LEA LCAP.</a:t>
            </a:r>
          </a:p>
          <a:p>
            <a:pPr lvl="1" eaLnBrk="1" fontAlgn="auto" hangingPunct="1">
              <a:buSzPts val="2500"/>
              <a:defRPr/>
            </a:pPr>
            <a:endParaRPr lang="en-US" sz="3200" dirty="0">
              <a:solidFill>
                <a:schemeClr val="tx1">
                  <a:lumMod val="75000"/>
                  <a:lumOff val="25000"/>
                </a:schemeClr>
              </a:solidFill>
              <a:latin typeface="Arial"/>
              <a:cs typeface="Calibri"/>
            </a:endParaRPr>
          </a:p>
        </p:txBody>
      </p:sp>
      <p:sp>
        <p:nvSpPr>
          <p:cNvPr id="90116" name="Slide Number Placeholder 3">
            <a:extLst>
              <a:ext uri="{FF2B5EF4-FFF2-40B4-BE49-F238E27FC236}">
                <a16:creationId xmlns:a16="http://schemas.microsoft.com/office/drawing/2014/main" id="{55C2B25C-B5E4-4609-9389-8F0E65CE9C52}"/>
              </a:ext>
            </a:extLst>
          </p:cNvPr>
          <p:cNvSpPr>
            <a:spLocks noGrp="1" noChangeArrowheads="1"/>
          </p:cNvSpPr>
          <p:nvPr>
            <p:ph type="sldNum" sz="quarter" idx="12"/>
          </p:nvPr>
        </p:nvSpPr>
        <p:spPr bwMode="auto">
          <a:xfrm>
            <a:off x="10697634" y="5930900"/>
            <a:ext cx="732367" cy="5249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7A66821-9B29-4816-8FD2-AE2357FAE560}" type="slidenum">
              <a:rPr lang="en-US" altLang="en-US" sz="1200">
                <a:latin typeface="Arial" panose="020B0604020202020204" pitchFamily="34" charset="0"/>
              </a:rPr>
              <a:pPr fontAlgn="base">
                <a:spcBef>
                  <a:spcPct val="0"/>
                </a:spcBef>
                <a:spcAft>
                  <a:spcPct val="0"/>
                </a:spcAft>
              </a:pPr>
              <a:t>43</a:t>
            </a:fld>
            <a:endParaRPr lang="en-US" altLang="en-US" sz="1200" dirty="0">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AC24B-78F7-4EE4-B44F-3A319ABA9B92}"/>
              </a:ext>
            </a:extLst>
          </p:cNvPr>
          <p:cNvSpPr>
            <a:spLocks noGrp="1"/>
          </p:cNvSpPr>
          <p:nvPr>
            <p:ph type="title"/>
          </p:nvPr>
        </p:nvSpPr>
        <p:spPr>
          <a:xfrm>
            <a:off x="676965" y="202559"/>
            <a:ext cx="10676836" cy="2333385"/>
          </a:xfrm>
        </p:spPr>
        <p:txBody>
          <a:bodyPr>
            <a:noAutofit/>
          </a:bodyPr>
          <a:lstStyle/>
          <a:p>
            <a:pPr eaLnBrk="1" fontAlgn="auto" hangingPunct="1">
              <a:defRPr/>
            </a:pPr>
            <a:r>
              <a:rPr lang="en-US" b="1" dirty="0">
                <a:solidFill>
                  <a:schemeClr val="tx1"/>
                </a:solidFill>
                <a:cs typeface="Arial"/>
              </a:rPr>
              <a:t>How is the conflict of interest concern different from the dual roles the COE plays regarding the LCAP?</a:t>
            </a:r>
          </a:p>
        </p:txBody>
      </p:sp>
      <p:sp>
        <p:nvSpPr>
          <p:cNvPr id="92163" name="Text Placeholder 2">
            <a:extLst>
              <a:ext uri="{FF2B5EF4-FFF2-40B4-BE49-F238E27FC236}">
                <a16:creationId xmlns:a16="http://schemas.microsoft.com/office/drawing/2014/main" id="{AF30BA6B-4FAD-4315-B590-CCCFF804FB2C}"/>
              </a:ext>
            </a:extLst>
          </p:cNvPr>
          <p:cNvSpPr>
            <a:spLocks noGrp="1" noChangeArrowheads="1"/>
          </p:cNvSpPr>
          <p:nvPr>
            <p:ph type="body" idx="1"/>
          </p:nvPr>
        </p:nvSpPr>
        <p:spPr>
          <a:xfrm>
            <a:off x="1136650" y="2535944"/>
            <a:ext cx="9918700" cy="3219915"/>
          </a:xfrm>
        </p:spPr>
        <p:txBody>
          <a:bodyPr/>
          <a:lstStyle/>
          <a:p>
            <a:pPr marL="93131" indent="0">
              <a:lnSpc>
                <a:spcPct val="100000"/>
              </a:lnSpc>
              <a:spcBef>
                <a:spcPct val="0"/>
              </a:spcBef>
              <a:spcAft>
                <a:spcPts val="1600"/>
              </a:spcAft>
              <a:buNone/>
            </a:pPr>
            <a:r>
              <a:rPr lang="en-US" altLang="en-US" sz="3200" dirty="0">
                <a:latin typeface="Arial" panose="020B0604020202020204" pitchFamily="34" charset="0"/>
                <a:cs typeface="Calibri" panose="020F0502020204030204" pitchFamily="34" charset="0"/>
              </a:rPr>
              <a:t>The concern for a potential conflict of interest is a </a:t>
            </a:r>
            <a:r>
              <a:rPr lang="en-US" altLang="en-US" sz="3200" b="1" dirty="0">
                <a:latin typeface="Arial" panose="020B0604020202020204" pitchFamily="34" charset="0"/>
                <a:cs typeface="Calibri" panose="020F0502020204030204" pitchFamily="34" charset="0"/>
              </a:rPr>
              <a:t>federal concern </a:t>
            </a:r>
            <a:r>
              <a:rPr lang="en-US" altLang="en-US" sz="3200" dirty="0">
                <a:latin typeface="Arial" panose="020B0604020202020204" pitchFamily="34" charset="0"/>
                <a:cs typeface="Calibri" panose="020F0502020204030204" pitchFamily="34" charset="0"/>
              </a:rPr>
              <a:t>and relates to the dual roles of </a:t>
            </a:r>
            <a:r>
              <a:rPr lang="en-US" altLang="en-US" sz="3200" b="1" dirty="0">
                <a:latin typeface="Arial" panose="020B0604020202020204" pitchFamily="34" charset="0"/>
                <a:cs typeface="Calibri" panose="020F0502020204030204" pitchFamily="34" charset="0"/>
              </a:rPr>
              <a:t>COEs for CSI</a:t>
            </a:r>
            <a:r>
              <a:rPr lang="en-US" altLang="en-US" sz="3200" dirty="0">
                <a:latin typeface="Arial" panose="020B0604020202020204" pitchFamily="34" charset="0"/>
                <a:cs typeface="Calibri" panose="020F0502020204030204" pitchFamily="34" charset="0"/>
              </a:rPr>
              <a:t>. The purpose of this guidance is only related to CSI implementation and </a:t>
            </a:r>
            <a:r>
              <a:rPr lang="en-US" altLang="en-US" sz="3200" b="1" dirty="0">
                <a:latin typeface="Arial" panose="020B0604020202020204" pitchFamily="34" charset="0"/>
                <a:cs typeface="Calibri" panose="020F0502020204030204" pitchFamily="34" charset="0"/>
              </a:rPr>
              <a:t>is not intended for state accountability purposes.</a:t>
            </a:r>
            <a:r>
              <a:rPr lang="en-US" altLang="en-US" sz="2800" b="1" dirty="0">
                <a:latin typeface="Arial" panose="020B0604020202020204" pitchFamily="34" charset="0"/>
                <a:cs typeface="Calibri" panose="020F0502020204030204" pitchFamily="34" charset="0"/>
              </a:rPr>
              <a:t> </a:t>
            </a:r>
          </a:p>
          <a:p>
            <a:pPr marL="745048" lvl="1" indent="0">
              <a:spcBef>
                <a:spcPct val="0"/>
              </a:spcBef>
              <a:spcAft>
                <a:spcPct val="0"/>
              </a:spcAft>
              <a:buSzPts val="2500"/>
              <a:buNone/>
            </a:pPr>
            <a:endParaRPr lang="en-US" altLang="en-US" sz="3200" dirty="0">
              <a:latin typeface="Arial" panose="020B0604020202020204" pitchFamily="34" charset="0"/>
              <a:cs typeface="Calibri" panose="020F0502020204030204" pitchFamily="34" charset="0"/>
            </a:endParaRPr>
          </a:p>
          <a:p>
            <a:pPr marL="745048" lvl="1" indent="0">
              <a:spcBef>
                <a:spcPct val="0"/>
              </a:spcBef>
              <a:spcAft>
                <a:spcPct val="0"/>
              </a:spcAft>
              <a:buSzPts val="2500"/>
              <a:buNone/>
            </a:pPr>
            <a:endParaRPr lang="en-US" altLang="en-US" sz="3200" dirty="0">
              <a:latin typeface="Arial" panose="020B0604020202020204" pitchFamily="34" charset="0"/>
              <a:cs typeface="Calibri" panose="020F0502020204030204" pitchFamily="34" charset="0"/>
            </a:endParaRPr>
          </a:p>
        </p:txBody>
      </p:sp>
      <p:sp>
        <p:nvSpPr>
          <p:cNvPr id="92164" name="Slide Number Placeholder 5">
            <a:extLst>
              <a:ext uri="{FF2B5EF4-FFF2-40B4-BE49-F238E27FC236}">
                <a16:creationId xmlns:a16="http://schemas.microsoft.com/office/drawing/2014/main" id="{658203AD-093F-46D3-B05A-2DDB72F1FEB6}"/>
              </a:ext>
            </a:extLst>
          </p:cNvPr>
          <p:cNvSpPr>
            <a:spLocks noGrp="1" noChangeArrowheads="1"/>
          </p:cNvSpPr>
          <p:nvPr>
            <p:ph type="sldNum" sz="quarter" idx="12"/>
          </p:nvPr>
        </p:nvSpPr>
        <p:spPr bwMode="auto">
          <a:xfrm>
            <a:off x="10301818" y="5829300"/>
            <a:ext cx="1051983" cy="3767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DF86098-8172-48CF-9F8E-E5938DE3CDE2}" type="slidenum">
              <a:rPr lang="en-US" altLang="en-US" sz="1200">
                <a:latin typeface="Arial" panose="020B0604020202020204" pitchFamily="34" charset="0"/>
              </a:rPr>
              <a:pPr fontAlgn="base">
                <a:spcBef>
                  <a:spcPct val="0"/>
                </a:spcBef>
                <a:spcAft>
                  <a:spcPct val="0"/>
                </a:spcAft>
              </a:pPr>
              <a:t>44</a:t>
            </a:fld>
            <a:endParaRPr lang="en-US" altLang="en-US" sz="1200" dirty="0">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46ABB-EA3C-4D5A-B885-54387E6576D2}"/>
              </a:ext>
            </a:extLst>
          </p:cNvPr>
          <p:cNvSpPr>
            <a:spLocks noGrp="1"/>
          </p:cNvSpPr>
          <p:nvPr>
            <p:ph type="title"/>
          </p:nvPr>
        </p:nvSpPr>
        <p:spPr>
          <a:xfrm>
            <a:off x="1085851" y="524934"/>
            <a:ext cx="10068983" cy="1576917"/>
          </a:xfrm>
        </p:spPr>
        <p:txBody>
          <a:bodyPr>
            <a:noAutofit/>
          </a:bodyPr>
          <a:lstStyle/>
          <a:p>
            <a:pPr algn="ctr" eaLnBrk="1" fontAlgn="auto" hangingPunct="1">
              <a:defRPr/>
            </a:pPr>
            <a:br>
              <a:rPr lang="en-US" dirty="0">
                <a:solidFill>
                  <a:schemeClr val="tx1">
                    <a:lumMod val="75000"/>
                    <a:lumOff val="25000"/>
                  </a:schemeClr>
                </a:solidFill>
                <a:latin typeface="Arial" panose="020B0604020202020204" pitchFamily="34" charset="0"/>
                <a:cs typeface="Arial" panose="020B0604020202020204" pitchFamily="34" charset="0"/>
              </a:rPr>
            </a:br>
            <a:r>
              <a:rPr lang="en-US" b="1" dirty="0">
                <a:solidFill>
                  <a:schemeClr val="tx1"/>
                </a:solidFill>
                <a:cs typeface="Arial" panose="020B0604020202020204" pitchFamily="34" charset="0"/>
              </a:rPr>
              <a:t>When will the FY 2021 CSI funds for COEs become available?</a:t>
            </a:r>
          </a:p>
        </p:txBody>
      </p:sp>
      <p:sp>
        <p:nvSpPr>
          <p:cNvPr id="94211" name="Text Placeholder 2">
            <a:extLst>
              <a:ext uri="{FF2B5EF4-FFF2-40B4-BE49-F238E27FC236}">
                <a16:creationId xmlns:a16="http://schemas.microsoft.com/office/drawing/2014/main" id="{5E461375-2515-4D58-81FC-708E1D93C228}"/>
              </a:ext>
            </a:extLst>
          </p:cNvPr>
          <p:cNvSpPr>
            <a:spLocks noGrp="1" noChangeArrowheads="1"/>
          </p:cNvSpPr>
          <p:nvPr>
            <p:ph type="body" idx="1"/>
          </p:nvPr>
        </p:nvSpPr>
        <p:spPr>
          <a:xfrm>
            <a:off x="694267" y="1807634"/>
            <a:ext cx="10380133" cy="3494617"/>
          </a:xfrm>
        </p:spPr>
        <p:txBody>
          <a:bodyPr/>
          <a:lstStyle/>
          <a:p>
            <a:pPr marL="745048" lvl="1" indent="0">
              <a:lnSpc>
                <a:spcPct val="100000"/>
              </a:lnSpc>
              <a:spcBef>
                <a:spcPct val="0"/>
              </a:spcBef>
              <a:spcAft>
                <a:spcPts val="1600"/>
              </a:spcAft>
              <a:buSzPts val="2500"/>
              <a:buNone/>
            </a:pPr>
            <a:endParaRPr lang="en-US" altLang="en-US" sz="3200" dirty="0">
              <a:latin typeface="Arial" panose="020B0604020202020204" pitchFamily="34" charset="0"/>
              <a:cs typeface="Arial" panose="020B0604020202020204" pitchFamily="34" charset="0"/>
            </a:endParaRPr>
          </a:p>
          <a:p>
            <a:pPr marL="745048" lvl="1" indent="0">
              <a:lnSpc>
                <a:spcPct val="100000"/>
              </a:lnSpc>
              <a:spcBef>
                <a:spcPct val="0"/>
              </a:spcBef>
              <a:spcAft>
                <a:spcPts val="1600"/>
              </a:spcAft>
              <a:buSzPts val="2500"/>
              <a:buNone/>
            </a:pPr>
            <a:r>
              <a:rPr lang="en-US" altLang="en-US" sz="3200" dirty="0">
                <a:latin typeface="Arial" panose="020B0604020202020204" pitchFamily="34" charset="0"/>
                <a:cs typeface="Arial" panose="020B0604020202020204" pitchFamily="34" charset="0"/>
              </a:rPr>
              <a:t>First apportionments are expected to be distributed in spring 2022. </a:t>
            </a:r>
          </a:p>
          <a:p>
            <a:pPr marL="745048" lvl="1" indent="0">
              <a:spcBef>
                <a:spcPct val="0"/>
              </a:spcBef>
              <a:spcAft>
                <a:spcPct val="0"/>
              </a:spcAft>
              <a:buSzPts val="2500"/>
              <a:buNone/>
            </a:pPr>
            <a:endParaRPr lang="en-US" altLang="en-US" sz="3200" dirty="0">
              <a:latin typeface="Arial" panose="020B0604020202020204" pitchFamily="34" charset="0"/>
              <a:cs typeface="Arial" panose="020B0604020202020204" pitchFamily="34" charset="0"/>
            </a:endParaRPr>
          </a:p>
        </p:txBody>
      </p:sp>
      <p:sp>
        <p:nvSpPr>
          <p:cNvPr id="94212" name="Slide Number Placeholder 3">
            <a:extLst>
              <a:ext uri="{FF2B5EF4-FFF2-40B4-BE49-F238E27FC236}">
                <a16:creationId xmlns:a16="http://schemas.microsoft.com/office/drawing/2014/main" id="{2131BE35-E065-4ECA-A5CE-7893D8C92CB4}"/>
              </a:ext>
            </a:extLst>
          </p:cNvPr>
          <p:cNvSpPr>
            <a:spLocks noGrp="1" noChangeArrowheads="1"/>
          </p:cNvSpPr>
          <p:nvPr>
            <p:ph type="sldNum" sz="quarter" idx="12"/>
          </p:nvPr>
        </p:nvSpPr>
        <p:spPr bwMode="auto">
          <a:xfrm>
            <a:off x="10342034" y="5910146"/>
            <a:ext cx="1076815" cy="4229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030F3F4-D1CA-4AF0-8F73-487E4E880E8D}" type="slidenum">
              <a:rPr lang="en-US" altLang="en-US" sz="1200">
                <a:latin typeface="Arial" panose="020B0604020202020204" pitchFamily="34" charset="0"/>
              </a:rPr>
              <a:pPr fontAlgn="base">
                <a:spcBef>
                  <a:spcPct val="0"/>
                </a:spcBef>
                <a:spcAft>
                  <a:spcPct val="0"/>
                </a:spcAft>
              </a:pPr>
              <a:t>45</a:t>
            </a:fld>
            <a:endParaRPr lang="en-US" altLang="en-US" sz="1200" dirty="0">
              <a:latin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06651-955F-4DDF-BBFF-D6A4F153CC73}"/>
              </a:ext>
            </a:extLst>
          </p:cNvPr>
          <p:cNvSpPr>
            <a:spLocks noGrp="1"/>
          </p:cNvSpPr>
          <p:nvPr>
            <p:ph type="title"/>
          </p:nvPr>
        </p:nvSpPr>
        <p:spPr>
          <a:xfrm>
            <a:off x="1085851" y="383117"/>
            <a:ext cx="10068983" cy="1242483"/>
          </a:xfrm>
        </p:spPr>
        <p:txBody>
          <a:bodyPr>
            <a:normAutofit/>
          </a:bodyPr>
          <a:lstStyle/>
          <a:p>
            <a:pPr algn="ctr" eaLnBrk="1" fontAlgn="auto" hangingPunct="1">
              <a:defRPr/>
            </a:pPr>
            <a:r>
              <a:rPr lang="en-US" b="1" dirty="0">
                <a:solidFill>
                  <a:schemeClr val="tx1"/>
                </a:solidFill>
                <a:cs typeface="Arial" panose="020B0604020202020204" pitchFamily="34" charset="0"/>
              </a:rPr>
              <a:t>What if the COE declines funding?</a:t>
            </a:r>
            <a:endParaRPr lang="en-US" b="1" dirty="0">
              <a:solidFill>
                <a:schemeClr val="tx1"/>
              </a:solidFill>
              <a:cs typeface="Arial"/>
            </a:endParaRPr>
          </a:p>
        </p:txBody>
      </p:sp>
      <p:sp>
        <p:nvSpPr>
          <p:cNvPr id="3" name="Text Placeholder 2">
            <a:extLst>
              <a:ext uri="{FF2B5EF4-FFF2-40B4-BE49-F238E27FC236}">
                <a16:creationId xmlns:a16="http://schemas.microsoft.com/office/drawing/2014/main" id="{DA4537CC-1839-4F81-955B-DB7573E45BF3}"/>
              </a:ext>
            </a:extLst>
          </p:cNvPr>
          <p:cNvSpPr>
            <a:spLocks noGrp="1"/>
          </p:cNvSpPr>
          <p:nvPr>
            <p:ph type="body" idx="1"/>
          </p:nvPr>
        </p:nvSpPr>
        <p:spPr>
          <a:xfrm>
            <a:off x="1375832" y="1984917"/>
            <a:ext cx="9779002" cy="4215161"/>
          </a:xfrm>
        </p:spPr>
        <p:txBody>
          <a:bodyPr rtlCol="0">
            <a:normAutofit/>
          </a:bodyPr>
          <a:lstStyle/>
          <a:p>
            <a:pPr marL="93131" indent="0">
              <a:lnSpc>
                <a:spcPct val="100000"/>
              </a:lnSpc>
              <a:spcBef>
                <a:spcPts val="0"/>
              </a:spcBef>
              <a:spcAft>
                <a:spcPts val="1600"/>
              </a:spcAft>
              <a:buNone/>
              <a:defRPr/>
            </a:pPr>
            <a:r>
              <a:rPr lang="en-US" sz="3200" dirty="0">
                <a:latin typeface="Arial" panose="020B0604020202020204" pitchFamily="34" charset="0"/>
                <a:cs typeface="Arial" panose="020B0604020202020204" pitchFamily="34" charset="0"/>
              </a:rPr>
              <a:t>Regardless of whether or not the COE elects to accept funding authorized under this application, the COE is expected to approve CSI plans for all LEAs, including charter schools, in its county with schools eligible for CSI. This requirement is carried out through COE </a:t>
            </a:r>
            <a:r>
              <a:rPr lang="en-US" sz="3200" dirty="0">
                <a:latin typeface="Arial"/>
                <a:cs typeface="Calibri"/>
              </a:rPr>
              <a:t>review and approval of CSI prompts in the LEA LCAP. </a:t>
            </a:r>
            <a:endParaRPr lang="en-US" sz="3200" dirty="0">
              <a:latin typeface="Arial" panose="020B0604020202020204" pitchFamily="34" charset="0"/>
              <a:cs typeface="Arial" panose="020B0604020202020204" pitchFamily="34" charset="0"/>
            </a:endParaRPr>
          </a:p>
          <a:p>
            <a:pPr marL="93131" indent="0">
              <a:lnSpc>
                <a:spcPct val="100000"/>
              </a:lnSpc>
              <a:spcBef>
                <a:spcPts val="0"/>
              </a:spcBef>
              <a:spcAft>
                <a:spcPts val="1600"/>
              </a:spcAft>
              <a:buNone/>
              <a:defRPr/>
            </a:pPr>
            <a:endParaRPr lang="en-US" sz="1667" b="1" dirty="0">
              <a:latin typeface="Arial" panose="020B0604020202020204" pitchFamily="34" charset="0"/>
              <a:cs typeface="Arial" panose="020B0604020202020204" pitchFamily="34" charset="0"/>
            </a:endParaRPr>
          </a:p>
          <a:p>
            <a:pPr marL="93131" indent="0">
              <a:lnSpc>
                <a:spcPct val="120000"/>
              </a:lnSpc>
              <a:spcBef>
                <a:spcPts val="0"/>
              </a:spcBef>
              <a:spcAft>
                <a:spcPts val="1600"/>
              </a:spcAft>
              <a:buNone/>
              <a:defRPr/>
            </a:pPr>
            <a:endParaRPr lang="en-US" sz="3733" dirty="0">
              <a:solidFill>
                <a:srgbClr val="FF0000"/>
              </a:solidFill>
              <a:latin typeface="Arial" panose="020B0604020202020204" pitchFamily="34" charset="0"/>
              <a:cs typeface="Arial" panose="020B0604020202020204" pitchFamily="34" charset="0"/>
            </a:endParaRPr>
          </a:p>
        </p:txBody>
      </p:sp>
      <p:sp>
        <p:nvSpPr>
          <p:cNvPr id="96260" name="Slide Number Placeholder 3">
            <a:extLst>
              <a:ext uri="{FF2B5EF4-FFF2-40B4-BE49-F238E27FC236}">
                <a16:creationId xmlns:a16="http://schemas.microsoft.com/office/drawing/2014/main" id="{0070ADD4-ACCB-41BB-B268-1315EB85DFCE}"/>
              </a:ext>
            </a:extLst>
          </p:cNvPr>
          <p:cNvSpPr>
            <a:spLocks noGrp="1" noChangeArrowheads="1"/>
          </p:cNvSpPr>
          <p:nvPr>
            <p:ph type="sldNum" sz="quarter" idx="12"/>
          </p:nvPr>
        </p:nvSpPr>
        <p:spPr bwMode="auto">
          <a:xfrm>
            <a:off x="10449984" y="5937611"/>
            <a:ext cx="732367" cy="5249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5F98477-A992-4835-AD3B-F6978C3350E5}" type="slidenum">
              <a:rPr lang="en-US" altLang="en-US" sz="1200">
                <a:latin typeface="Arial" panose="020B0604020202020204" pitchFamily="34" charset="0"/>
              </a:rPr>
              <a:pPr fontAlgn="base">
                <a:spcBef>
                  <a:spcPct val="0"/>
                </a:spcBef>
                <a:spcAft>
                  <a:spcPct val="0"/>
                </a:spcAft>
              </a:pPr>
              <a:t>46</a:t>
            </a:fld>
            <a:endParaRPr lang="en-US" altLang="en-US" sz="1200" dirty="0">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7787-2504-4B05-B87C-89CCE18B1AF9}"/>
              </a:ext>
            </a:extLst>
          </p:cNvPr>
          <p:cNvSpPr>
            <a:spLocks noGrp="1"/>
          </p:cNvSpPr>
          <p:nvPr>
            <p:ph type="title"/>
          </p:nvPr>
        </p:nvSpPr>
        <p:spPr>
          <a:xfrm>
            <a:off x="1354239" y="2029521"/>
            <a:ext cx="9479666" cy="2877015"/>
          </a:xfrm>
        </p:spPr>
        <p:txBody>
          <a:bodyPr>
            <a:normAutofit/>
          </a:bodyPr>
          <a:lstStyle/>
          <a:p>
            <a:pPr algn="ctr" eaLnBrk="1" fontAlgn="auto" hangingPunct="1">
              <a:defRPr/>
            </a:pPr>
            <a:r>
              <a:rPr lang="en-US" sz="4800" b="1" dirty="0">
                <a:solidFill>
                  <a:schemeClr val="tx1"/>
                </a:solidFill>
                <a:cs typeface="Arial" panose="020B0604020202020204" pitchFamily="34" charset="0"/>
              </a:rPr>
              <a:t>Questions?</a:t>
            </a:r>
            <a:br>
              <a:rPr lang="en-US" b="1" dirty="0">
                <a:solidFill>
                  <a:schemeClr val="tx1"/>
                </a:solidFill>
                <a:cs typeface="Arial"/>
              </a:rPr>
            </a:br>
            <a:endParaRPr lang="en-US" dirty="0"/>
          </a:p>
        </p:txBody>
      </p:sp>
      <p:sp>
        <p:nvSpPr>
          <p:cNvPr id="3" name="Slide Number Placeholder 2">
            <a:extLst>
              <a:ext uri="{FF2B5EF4-FFF2-40B4-BE49-F238E27FC236}">
                <a16:creationId xmlns:a16="http://schemas.microsoft.com/office/drawing/2014/main" id="{93407816-4A0E-4EEC-9B4E-B408FA00F11F}"/>
              </a:ext>
            </a:extLst>
          </p:cNvPr>
          <p:cNvSpPr>
            <a:spLocks noGrp="1"/>
          </p:cNvSpPr>
          <p:nvPr>
            <p:ph type="sldNum" sz="quarter" idx="12"/>
          </p:nvPr>
        </p:nvSpPr>
        <p:spPr/>
        <p:txBody>
          <a:bodyPr/>
          <a:lstStyle/>
          <a:p>
            <a:fld id="{469BC29B-CD14-4172-9B93-F334EF7BA94E}"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ED093-1D7C-4B5E-A954-125E4DE46001}"/>
              </a:ext>
            </a:extLst>
          </p:cNvPr>
          <p:cNvSpPr>
            <a:spLocks noGrp="1"/>
          </p:cNvSpPr>
          <p:nvPr>
            <p:ph type="title"/>
          </p:nvPr>
        </p:nvSpPr>
        <p:spPr>
          <a:xfrm>
            <a:off x="1354239" y="1583473"/>
            <a:ext cx="9479666" cy="3546088"/>
          </a:xfrm>
        </p:spPr>
        <p:txBody>
          <a:bodyPr>
            <a:normAutofit/>
          </a:bodyPr>
          <a:lstStyle/>
          <a:p>
            <a:pPr algn="ctr" eaLnBrk="1" fontAlgn="auto" hangingPunct="1">
              <a:defRPr/>
            </a:pPr>
            <a:r>
              <a:rPr lang="en-US" sz="4800" b="1" dirty="0">
                <a:solidFill>
                  <a:schemeClr val="tx1"/>
                </a:solidFill>
                <a:cs typeface="Arial" panose="020B0604020202020204" pitchFamily="34" charset="0"/>
              </a:rPr>
              <a:t>Part Three:</a:t>
            </a:r>
            <a:br>
              <a:rPr lang="en-US" sz="4800" b="1" dirty="0">
                <a:solidFill>
                  <a:schemeClr val="tx1"/>
                </a:solidFill>
                <a:cs typeface="Arial" panose="020B0604020202020204" pitchFamily="34" charset="0"/>
              </a:rPr>
            </a:br>
            <a:br>
              <a:rPr lang="en-US" sz="4800" b="1" dirty="0">
                <a:solidFill>
                  <a:schemeClr val="tx1"/>
                </a:solidFill>
                <a:cs typeface="Arial" panose="020B0604020202020204" pitchFamily="34" charset="0"/>
              </a:rPr>
            </a:br>
            <a:r>
              <a:rPr lang="en-US" sz="4800" b="1" dirty="0">
                <a:solidFill>
                  <a:schemeClr val="tx1"/>
                </a:solidFill>
                <a:cs typeface="Arial" panose="020B0604020202020204" pitchFamily="34" charset="0"/>
              </a:rPr>
              <a:t>Application</a:t>
            </a:r>
          </a:p>
        </p:txBody>
      </p:sp>
      <p:sp>
        <p:nvSpPr>
          <p:cNvPr id="3" name="Slide Number Placeholder 2">
            <a:extLst>
              <a:ext uri="{FF2B5EF4-FFF2-40B4-BE49-F238E27FC236}">
                <a16:creationId xmlns:a16="http://schemas.microsoft.com/office/drawing/2014/main" id="{2C73B5CB-C019-4A5B-A2DB-F305A78E057D}"/>
              </a:ext>
            </a:extLst>
          </p:cNvPr>
          <p:cNvSpPr>
            <a:spLocks noGrp="1"/>
          </p:cNvSpPr>
          <p:nvPr>
            <p:ph type="sldNum" sz="quarter" idx="12"/>
          </p:nvPr>
        </p:nvSpPr>
        <p:spPr/>
        <p:txBody>
          <a:bodyPr/>
          <a:lstStyle/>
          <a:p>
            <a:fld id="{469BC29B-CD14-4172-9B93-F334EF7BA94E}"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AD6BC-3BF3-47C0-B5A9-8FD775B0ED52}"/>
              </a:ext>
            </a:extLst>
          </p:cNvPr>
          <p:cNvSpPr>
            <a:spLocks noGrp="1"/>
          </p:cNvSpPr>
          <p:nvPr>
            <p:ph type="title"/>
          </p:nvPr>
        </p:nvSpPr>
        <p:spPr>
          <a:xfrm>
            <a:off x="1303867" y="1492251"/>
            <a:ext cx="9586384" cy="2753783"/>
          </a:xfrm>
        </p:spPr>
        <p:txBody>
          <a:bodyPr>
            <a:normAutofit/>
          </a:bodyPr>
          <a:lstStyle/>
          <a:p>
            <a:pPr>
              <a:defRPr/>
            </a:pPr>
            <a:r>
              <a:rPr lang="en-US" altLang="en-US" sz="4800" b="1" dirty="0">
                <a:solidFill>
                  <a:schemeClr val="tx1"/>
                </a:solidFill>
                <a:cs typeface="Arial" panose="020B0604020202020204" pitchFamily="34" charset="0"/>
              </a:rPr>
              <a:t>Completing and Submitting the 2021‒22 Application </a:t>
            </a:r>
            <a:endParaRPr lang="en-US" sz="4800" dirty="0">
              <a:solidFill>
                <a:schemeClr val="tx1"/>
              </a:solidFill>
              <a:cs typeface="Arial" panose="020B0604020202020204" pitchFamily="34" charset="0"/>
            </a:endParaRPr>
          </a:p>
        </p:txBody>
      </p:sp>
      <p:sp>
        <p:nvSpPr>
          <p:cNvPr id="3" name="Slide Number Placeholder 2">
            <a:extLst>
              <a:ext uri="{FF2B5EF4-FFF2-40B4-BE49-F238E27FC236}">
                <a16:creationId xmlns:a16="http://schemas.microsoft.com/office/drawing/2014/main" id="{D1B587D1-F6C4-4BD0-802E-E8D882004794}"/>
              </a:ext>
            </a:extLst>
          </p:cNvPr>
          <p:cNvSpPr>
            <a:spLocks noGrp="1"/>
          </p:cNvSpPr>
          <p:nvPr>
            <p:ph type="sldNum" sz="quarter" idx="12"/>
          </p:nvPr>
        </p:nvSpPr>
        <p:spPr>
          <a:xfrm>
            <a:off x="9529010" y="5751096"/>
            <a:ext cx="1824789" cy="970380"/>
          </a:xfrm>
        </p:spPr>
        <p:txBody>
          <a:bodyPr/>
          <a:lstStyle/>
          <a:p>
            <a:fld id="{469BC29B-CD14-4172-9B93-F334EF7BA94E}" type="slidenum">
              <a:rPr lang="en-US" smtClean="0">
                <a:solidFill>
                  <a:schemeClr val="tx1"/>
                </a:solidFill>
              </a:rPr>
              <a:t>49</a:t>
            </a:fld>
            <a:endParaRPr 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6E1ED-3B24-4674-B39A-E7C37B1E22D3}"/>
              </a:ext>
            </a:extLst>
          </p:cNvPr>
          <p:cNvSpPr>
            <a:spLocks noGrp="1"/>
          </p:cNvSpPr>
          <p:nvPr>
            <p:ph type="title"/>
          </p:nvPr>
        </p:nvSpPr>
        <p:spPr>
          <a:xfrm>
            <a:off x="1045634" y="311151"/>
            <a:ext cx="9948333" cy="1159933"/>
          </a:xfrm>
        </p:spPr>
        <p:txBody>
          <a:bodyPr>
            <a:noAutofit/>
          </a:bodyPr>
          <a:lstStyle/>
          <a:p>
            <a:pPr>
              <a:defRPr/>
            </a:pPr>
            <a:r>
              <a:rPr lang="en-US" b="1" dirty="0">
                <a:solidFill>
                  <a:schemeClr val="tx1"/>
                </a:solidFill>
                <a:cs typeface="Arial" panose="020B0604020202020204" pitchFamily="34" charset="0"/>
              </a:rPr>
              <a:t>FY 2021 CSI Funds for COEs Webinar Series</a:t>
            </a:r>
          </a:p>
        </p:txBody>
      </p:sp>
      <p:sp>
        <p:nvSpPr>
          <p:cNvPr id="6" name="Content Placeholder 5">
            <a:extLst>
              <a:ext uri="{FF2B5EF4-FFF2-40B4-BE49-F238E27FC236}">
                <a16:creationId xmlns:a16="http://schemas.microsoft.com/office/drawing/2014/main" id="{51A29C4D-82E7-4287-A63A-EEEED76AB31F}"/>
              </a:ext>
            </a:extLst>
          </p:cNvPr>
          <p:cNvSpPr>
            <a:spLocks noGrp="1"/>
          </p:cNvSpPr>
          <p:nvPr>
            <p:ph idx="1"/>
          </p:nvPr>
        </p:nvSpPr>
        <p:spPr>
          <a:xfrm>
            <a:off x="958851" y="1471084"/>
            <a:ext cx="10274300" cy="4819648"/>
          </a:xfrm>
        </p:spPr>
        <p:txBody>
          <a:bodyPr rtlCol="0">
            <a:normAutofit/>
          </a:bodyPr>
          <a:lstStyle/>
          <a:p>
            <a:pPr marL="609585" indent="-365751">
              <a:lnSpc>
                <a:spcPct val="100000"/>
              </a:lnSpc>
              <a:spcBef>
                <a:spcPts val="0"/>
              </a:spcBef>
              <a:spcAft>
                <a:spcPts val="1600"/>
              </a:spcAft>
              <a:defRPr/>
            </a:pPr>
            <a:r>
              <a:rPr lang="en-US" sz="3200" dirty="0">
                <a:latin typeface="Arial" panose="020B0604020202020204" pitchFamily="34" charset="0"/>
                <a:cs typeface="Arial" panose="020B0604020202020204" pitchFamily="34" charset="0"/>
              </a:rPr>
              <a:t>This presentation is one of two presentations that is being provided to COEs receiving CSI funds.</a:t>
            </a:r>
          </a:p>
          <a:p>
            <a:pPr marL="609585" indent="-365751">
              <a:lnSpc>
                <a:spcPct val="100000"/>
              </a:lnSpc>
              <a:spcBef>
                <a:spcPts val="0"/>
              </a:spcBef>
              <a:spcAft>
                <a:spcPts val="1600"/>
              </a:spcAft>
              <a:defRPr/>
            </a:pPr>
            <a:r>
              <a:rPr lang="en-US" sz="3200" dirty="0">
                <a:latin typeface="Arial" panose="020B0604020202020204" pitchFamily="34" charset="0"/>
                <a:cs typeface="Arial" panose="020B0604020202020204" pitchFamily="34" charset="0"/>
              </a:rPr>
              <a:t>The FY 2021 Budget Act updated expectations on the uses of CSI funds for COEs.</a:t>
            </a:r>
          </a:p>
          <a:p>
            <a:pPr marL="609585" indent="-365751">
              <a:lnSpc>
                <a:spcPct val="100000"/>
              </a:lnSpc>
              <a:spcBef>
                <a:spcPts val="0"/>
              </a:spcBef>
              <a:spcAft>
                <a:spcPts val="1600"/>
              </a:spcAft>
              <a:defRPr/>
            </a:pPr>
            <a:r>
              <a:rPr lang="en-US" sz="3200" dirty="0">
                <a:latin typeface="Arial" panose="020B0604020202020204" pitchFamily="34" charset="0"/>
                <a:cs typeface="Arial" panose="020B0604020202020204" pitchFamily="34" charset="0"/>
              </a:rPr>
              <a:t>Today’s presentation will address requirements related to the COE role and responsibilities for LEA CSI plan approval.  </a:t>
            </a:r>
            <a:endParaRPr lang="en-US" sz="3200" dirty="0">
              <a:solidFill>
                <a:srgbClr val="1C07B9"/>
              </a:solidFill>
              <a:latin typeface="Arial" panose="020B0604020202020204" pitchFamily="34" charset="0"/>
              <a:cs typeface="Arial" panose="020B0604020202020204" pitchFamily="34" charset="0"/>
            </a:endParaRPr>
          </a:p>
          <a:p>
            <a:pPr marL="0" indent="0">
              <a:buNone/>
              <a:defRPr/>
            </a:pPr>
            <a:endParaRPr lang="en-US" dirty="0">
              <a:solidFill>
                <a:schemeClr val="tx1">
                  <a:lumMod val="75000"/>
                  <a:lumOff val="25000"/>
                </a:schemeClr>
              </a:solidFill>
            </a:endParaRPr>
          </a:p>
        </p:txBody>
      </p:sp>
      <p:sp>
        <p:nvSpPr>
          <p:cNvPr id="27652" name="Slide Number Placeholder 3">
            <a:extLst>
              <a:ext uri="{FF2B5EF4-FFF2-40B4-BE49-F238E27FC236}">
                <a16:creationId xmlns:a16="http://schemas.microsoft.com/office/drawing/2014/main" id="{58D0FA29-E469-461D-B6CB-A579BDFD8EDE}"/>
              </a:ext>
            </a:extLst>
          </p:cNvPr>
          <p:cNvSpPr>
            <a:spLocks noGrp="1" noChangeArrowheads="1"/>
          </p:cNvSpPr>
          <p:nvPr>
            <p:ph type="sldNum" sz="quarter" idx="12"/>
          </p:nvPr>
        </p:nvSpPr>
        <p:spPr bwMode="auto">
          <a:xfrm>
            <a:off x="9946888" y="5386916"/>
            <a:ext cx="1471961" cy="149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F001EC-51BC-46FD-B79C-2AB8DEC4578F}" type="slidenum">
              <a:rPr lang="en-US" altLang="en-US">
                <a:latin typeface="Arial" panose="020B0604020202020204" pitchFamily="34" charset="0"/>
                <a:cs typeface="Arial" panose="020B0604020202020204" pitchFamily="34" charset="0"/>
              </a:rPr>
              <a:pPr fontAlgn="base">
                <a:spcBef>
                  <a:spcPct val="0"/>
                </a:spcBef>
                <a:spcAft>
                  <a:spcPct val="0"/>
                </a:spcAft>
              </a:pPr>
              <a:t>5</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48179-29A9-40ED-BF01-06C1E65ACC26}"/>
              </a:ext>
            </a:extLst>
          </p:cNvPr>
          <p:cNvSpPr>
            <a:spLocks noGrp="1"/>
          </p:cNvSpPr>
          <p:nvPr>
            <p:ph type="title"/>
          </p:nvPr>
        </p:nvSpPr>
        <p:spPr>
          <a:xfrm>
            <a:off x="1680634" y="353486"/>
            <a:ext cx="8312151" cy="482856"/>
          </a:xfrm>
        </p:spPr>
        <p:txBody>
          <a:bodyPr>
            <a:normAutofit fontScale="90000"/>
          </a:bodyPr>
          <a:lstStyle/>
          <a:p>
            <a:pPr>
              <a:defRPr/>
            </a:pPr>
            <a:r>
              <a:rPr lang="en-US" b="1" dirty="0">
                <a:solidFill>
                  <a:schemeClr val="tx1"/>
                </a:solidFill>
                <a:cs typeface="Arial" panose="020B0604020202020204" pitchFamily="34" charset="0"/>
              </a:rPr>
              <a:t>The GMART (1)</a:t>
            </a:r>
          </a:p>
        </p:txBody>
      </p:sp>
      <p:sp>
        <p:nvSpPr>
          <p:cNvPr id="3" name="Content Placeholder 2">
            <a:extLst>
              <a:ext uri="{FF2B5EF4-FFF2-40B4-BE49-F238E27FC236}">
                <a16:creationId xmlns:a16="http://schemas.microsoft.com/office/drawing/2014/main" id="{A1481451-42D2-4718-94D9-060E589EF4BA}"/>
              </a:ext>
            </a:extLst>
          </p:cNvPr>
          <p:cNvSpPr>
            <a:spLocks noGrp="1"/>
          </p:cNvSpPr>
          <p:nvPr>
            <p:ph idx="1"/>
          </p:nvPr>
        </p:nvSpPr>
        <p:spPr>
          <a:xfrm>
            <a:off x="1010653" y="838748"/>
            <a:ext cx="10568538" cy="5057412"/>
          </a:xfrm>
        </p:spPr>
        <p:txBody>
          <a:bodyPr vert="horz" lIns="91440" tIns="45720" rIns="91440" bIns="45720" rtlCol="0">
            <a:noAutofit/>
          </a:bodyPr>
          <a:lstStyle/>
          <a:p>
            <a:pPr marL="609585" indent="-365751">
              <a:lnSpc>
                <a:spcPct val="100000"/>
              </a:lnSpc>
              <a:spcBef>
                <a:spcPts val="0"/>
              </a:spcBef>
              <a:spcAft>
                <a:spcPts val="1600"/>
              </a:spcAft>
              <a:defRPr/>
            </a:pPr>
            <a:r>
              <a:rPr lang="en-US" sz="3000" dirty="0">
                <a:solidFill>
                  <a:schemeClr val="tx1">
                    <a:lumMod val="95000"/>
                    <a:lumOff val="5000"/>
                  </a:schemeClr>
                </a:solidFill>
                <a:latin typeface="Arial" panose="020B0604020202020204" pitchFamily="34" charset="0"/>
                <a:cs typeface="Arial" panose="020B0604020202020204" pitchFamily="34" charset="0"/>
              </a:rPr>
              <a:t>The application and all COE </a:t>
            </a:r>
            <a:r>
              <a:rPr lang="en-US" sz="3000" dirty="0" err="1">
                <a:solidFill>
                  <a:schemeClr val="tx1">
                    <a:lumMod val="95000"/>
                    <a:lumOff val="5000"/>
                  </a:schemeClr>
                </a:solidFill>
                <a:latin typeface="Arial" panose="020B0604020202020204" pitchFamily="34" charset="0"/>
                <a:cs typeface="Arial" panose="020B0604020202020204" pitchFamily="34" charset="0"/>
              </a:rPr>
              <a:t>subgrant</a:t>
            </a:r>
            <a:r>
              <a:rPr lang="en-US" sz="3000" dirty="0">
                <a:solidFill>
                  <a:schemeClr val="tx1">
                    <a:lumMod val="95000"/>
                    <a:lumOff val="5000"/>
                  </a:schemeClr>
                </a:solidFill>
                <a:latin typeface="Arial" panose="020B0604020202020204" pitchFamily="34" charset="0"/>
                <a:cs typeface="Arial" panose="020B0604020202020204" pitchFamily="34" charset="0"/>
              </a:rPr>
              <a:t> reporting will be managed in </a:t>
            </a:r>
            <a:r>
              <a:rPr lang="en-US" sz="3000" dirty="0">
                <a:latin typeface="Arial" panose="020B0604020202020204" pitchFamily="34" charset="0"/>
                <a:cs typeface="Arial" panose="020B0604020202020204" pitchFamily="34" charset="0"/>
              </a:rPr>
              <a:t>the GMART.</a:t>
            </a:r>
          </a:p>
          <a:p>
            <a:pPr marL="609585" indent="-365751">
              <a:lnSpc>
                <a:spcPct val="100000"/>
              </a:lnSpc>
              <a:spcBef>
                <a:spcPts val="0"/>
              </a:spcBef>
              <a:spcAft>
                <a:spcPts val="1600"/>
              </a:spcAft>
              <a:defRPr/>
            </a:pPr>
            <a:r>
              <a:rPr lang="en-US" sz="3000" dirty="0">
                <a:latin typeface="Arial" panose="020B0604020202020204" pitchFamily="34" charset="0"/>
                <a:cs typeface="Arial" panose="020B0604020202020204" pitchFamily="34" charset="0"/>
              </a:rPr>
              <a:t>The GMART is a web-based system that allows COEs to submit, view, print, and modify the application for funding. It is located at </a:t>
            </a:r>
            <a:r>
              <a:rPr lang="en-US" sz="3000" dirty="0">
                <a:solidFill>
                  <a:schemeClr val="accent4"/>
                </a:solidFill>
                <a:latin typeface="Arial" panose="020B0604020202020204" pitchFamily="34" charset="0"/>
                <a:cs typeface="Arial" panose="020B0604020202020204" pitchFamily="34" charset="0"/>
                <a:hlinkClick r:id="rId3" tooltip="Grant Management and Reporting Tool Log In Web Page"/>
              </a:rPr>
              <a:t>https://www3.cde.ca.gov/gmart/gmartlogon.aspx</a:t>
            </a:r>
            <a:r>
              <a:rPr lang="en-US" sz="3000" dirty="0">
                <a:latin typeface="Arial" panose="020B0604020202020204" pitchFamily="34" charset="0"/>
                <a:cs typeface="Arial" panose="020B0604020202020204" pitchFamily="34" charset="0"/>
              </a:rPr>
              <a:t>. </a:t>
            </a:r>
          </a:p>
          <a:p>
            <a:pPr marL="609585" indent="-365751">
              <a:lnSpc>
                <a:spcPct val="100000"/>
              </a:lnSpc>
              <a:spcBef>
                <a:spcPts val="0"/>
              </a:spcBef>
              <a:defRPr/>
            </a:pPr>
            <a:r>
              <a:rPr lang="en-US" sz="3000" dirty="0">
                <a:latin typeface="Arial" panose="020B0604020202020204" pitchFamily="34" charset="0"/>
                <a:cs typeface="Arial" panose="020B0604020202020204" pitchFamily="34" charset="0"/>
              </a:rPr>
              <a:t>A reference-only PDF of the application is posted to the Funding tab of the CSI web page located at</a:t>
            </a:r>
          </a:p>
          <a:p>
            <a:pPr marL="243834" indent="0">
              <a:lnSpc>
                <a:spcPct val="100000"/>
              </a:lnSpc>
              <a:spcBef>
                <a:spcPts val="0"/>
              </a:spcBef>
              <a:buNone/>
              <a:defRPr/>
            </a:pPr>
            <a:r>
              <a:rPr lang="en-US" sz="3000" dirty="0">
                <a:latin typeface="Arial" panose="020B0604020202020204" pitchFamily="34" charset="0"/>
                <a:cs typeface="Arial" panose="020B0604020202020204" pitchFamily="34" charset="0"/>
                <a:hlinkClick r:id="rId4" tooltip="Comprehensive Support and Improvement Plan Approval Application for Funding"/>
              </a:rPr>
              <a:t>https://www.cde.ca.gov/sp/sw/t1/documents/csicoepaaffref21.docx</a:t>
            </a:r>
            <a:endParaRPr lang="en-US" sz="3000" dirty="0">
              <a:latin typeface="Arial" panose="020B0604020202020204" pitchFamily="34" charset="0"/>
              <a:cs typeface="Arial" panose="020B0604020202020204" pitchFamily="34" charset="0"/>
            </a:endParaRPr>
          </a:p>
        </p:txBody>
      </p:sp>
      <p:sp>
        <p:nvSpPr>
          <p:cNvPr id="104452" name="Slide Number Placeholder 3">
            <a:extLst>
              <a:ext uri="{FF2B5EF4-FFF2-40B4-BE49-F238E27FC236}">
                <a16:creationId xmlns:a16="http://schemas.microsoft.com/office/drawing/2014/main" id="{61C92F5F-5946-4741-820E-34483797629C}"/>
              </a:ext>
            </a:extLst>
          </p:cNvPr>
          <p:cNvSpPr>
            <a:spLocks noGrp="1" noChangeArrowheads="1"/>
          </p:cNvSpPr>
          <p:nvPr>
            <p:ph type="sldNum" sz="quarter" idx="12"/>
          </p:nvPr>
        </p:nvSpPr>
        <p:spPr bwMode="auto">
          <a:xfrm>
            <a:off x="8818034" y="6021659"/>
            <a:ext cx="2552700" cy="364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E96CE1-A586-46EE-A752-6BDC13D86EE1}" type="slidenum">
              <a:rPr lang="en-US" altLang="en-US">
                <a:latin typeface="Arial" panose="020B0604020202020204" pitchFamily="34" charset="0"/>
                <a:cs typeface="Arial" panose="020B0604020202020204" pitchFamily="34" charset="0"/>
              </a:rPr>
              <a:pPr fontAlgn="base">
                <a:spcBef>
                  <a:spcPct val="0"/>
                </a:spcBef>
                <a:spcAft>
                  <a:spcPct val="0"/>
                </a:spcAft>
              </a:pPr>
              <a:t>50</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A9A78-7EC0-4CF2-81FA-96B061BE37BC}"/>
              </a:ext>
            </a:extLst>
          </p:cNvPr>
          <p:cNvSpPr>
            <a:spLocks noGrp="1"/>
          </p:cNvSpPr>
          <p:nvPr>
            <p:ph type="title"/>
          </p:nvPr>
        </p:nvSpPr>
        <p:spPr>
          <a:xfrm>
            <a:off x="1720851" y="450851"/>
            <a:ext cx="7967133" cy="859367"/>
          </a:xfrm>
        </p:spPr>
        <p:txBody>
          <a:bodyPr>
            <a:normAutofit/>
          </a:bodyPr>
          <a:lstStyle/>
          <a:p>
            <a:pPr>
              <a:defRPr/>
            </a:pPr>
            <a:r>
              <a:rPr lang="en-US" b="1" dirty="0">
                <a:solidFill>
                  <a:schemeClr val="tx1"/>
                </a:solidFill>
                <a:cs typeface="Arial" panose="020B0604020202020204" pitchFamily="34" charset="0"/>
              </a:rPr>
              <a:t>The GMART (2)</a:t>
            </a:r>
          </a:p>
        </p:txBody>
      </p:sp>
      <p:sp>
        <p:nvSpPr>
          <p:cNvPr id="3" name="Content Placeholder 2">
            <a:extLst>
              <a:ext uri="{FF2B5EF4-FFF2-40B4-BE49-F238E27FC236}">
                <a16:creationId xmlns:a16="http://schemas.microsoft.com/office/drawing/2014/main" id="{6943D5E8-36A5-4C85-BDA7-F66940C1A421}"/>
              </a:ext>
            </a:extLst>
          </p:cNvPr>
          <p:cNvSpPr>
            <a:spLocks noGrp="1"/>
          </p:cNvSpPr>
          <p:nvPr>
            <p:ph idx="1"/>
          </p:nvPr>
        </p:nvSpPr>
        <p:spPr>
          <a:xfrm>
            <a:off x="1282148" y="1310218"/>
            <a:ext cx="10714382" cy="4941495"/>
          </a:xfrm>
        </p:spPr>
        <p:txBody>
          <a:bodyPr vert="horz" lIns="91440" tIns="45720" rIns="91440" bIns="45720" rtlCol="0">
            <a:noAutofit/>
          </a:bodyPr>
          <a:lstStyle/>
          <a:p>
            <a:pPr indent="-76200">
              <a:lnSpc>
                <a:spcPct val="100000"/>
              </a:lnSpc>
              <a:spcBef>
                <a:spcPts val="800"/>
              </a:spcBef>
              <a:spcAft>
                <a:spcPts val="1600"/>
              </a:spcAft>
              <a:buSzPts val="2500"/>
              <a:buNone/>
              <a:defRPr/>
            </a:pPr>
            <a:r>
              <a:rPr lang="en-US" sz="3200" b="1" dirty="0">
                <a:latin typeface="Arial" panose="020B0604020202020204" pitchFamily="34" charset="0"/>
                <a:cs typeface="Arial" panose="020B0604020202020204" pitchFamily="34" charset="0"/>
              </a:rPr>
              <a:t>Usernames and passwords:</a:t>
            </a:r>
          </a:p>
          <a:p>
            <a:pPr lvl="1" indent="-338138">
              <a:lnSpc>
                <a:spcPct val="100000"/>
              </a:lnSpc>
              <a:spcAft>
                <a:spcPts val="1600"/>
              </a:spcAft>
              <a:buSzPct val="100000"/>
              <a:buFont typeface="Arial" panose="020B0604020202020204" pitchFamily="34" charset="0"/>
              <a:buChar char="•"/>
              <a:defRPr/>
            </a:pPr>
            <a:r>
              <a:rPr lang="en-US" sz="3200" dirty="0"/>
              <a:t>Are the same as in prior years</a:t>
            </a:r>
          </a:p>
          <a:p>
            <a:pPr lvl="1" indent="-338138">
              <a:lnSpc>
                <a:spcPct val="100000"/>
              </a:lnSpc>
              <a:spcAft>
                <a:spcPts val="1600"/>
              </a:spcAft>
              <a:buSzPct val="100000"/>
              <a:buFont typeface="Arial" panose="020B0604020202020204" pitchFamily="34" charset="0"/>
              <a:buChar char="•"/>
              <a:defRPr/>
            </a:pPr>
            <a:r>
              <a:rPr lang="en-US" sz="3200" dirty="0"/>
              <a:t>Were emailed to county superintendents </a:t>
            </a:r>
          </a:p>
          <a:p>
            <a:pPr marL="347663" lvl="1" indent="49213">
              <a:lnSpc>
                <a:spcPct val="100000"/>
              </a:lnSpc>
              <a:spcAft>
                <a:spcPts val="1600"/>
              </a:spcAft>
              <a:buSzPct val="100000"/>
              <a:buFont typeface="Arial" panose="020B0604020202020204" pitchFamily="34" charset="0"/>
              <a:buChar char="•"/>
              <a:tabLst>
                <a:tab pos="517525" algn="l"/>
              </a:tabLst>
              <a:defRPr/>
            </a:pPr>
            <a:r>
              <a:rPr lang="en-US" sz="3200" dirty="0"/>
              <a:t>  Are case-sensitive</a:t>
            </a:r>
          </a:p>
          <a:p>
            <a:pPr marL="168275" indent="-60325">
              <a:lnSpc>
                <a:spcPct val="100000"/>
              </a:lnSpc>
              <a:spcBef>
                <a:spcPts val="0"/>
              </a:spcBef>
              <a:spcAft>
                <a:spcPts val="1600"/>
              </a:spcAft>
              <a:buNone/>
              <a:defRPr/>
            </a:pPr>
            <a:r>
              <a:rPr lang="en-US" sz="3200" dirty="0">
                <a:latin typeface="Arial" panose="020B0604020202020204" pitchFamily="34" charset="0"/>
                <a:cs typeface="Arial" panose="020B0604020202020204" pitchFamily="34" charset="0"/>
              </a:rPr>
              <a:t>For more information, visit the GMART instructions web page located at </a:t>
            </a:r>
            <a:r>
              <a:rPr lang="en-US" sz="3200" dirty="0">
                <a:latin typeface="Arial" panose="020B0604020202020204" pitchFamily="34" charset="0"/>
                <a:cs typeface="Arial" panose="020B0604020202020204" pitchFamily="34" charset="0"/>
                <a:hlinkClick r:id="rId3" tooltip="Grant Management and Reporting Tool Instructions"/>
              </a:rPr>
              <a:t>https://www.cde.ca.gov/sp/sw/t1/gmartinstructions.asp</a:t>
            </a:r>
            <a:r>
              <a:rPr lang="en-US" sz="3200" dirty="0">
                <a:solidFill>
                  <a:schemeClr val="tx1">
                    <a:lumMod val="75000"/>
                    <a:lumOff val="25000"/>
                  </a:schemeClr>
                </a:solidFill>
                <a:latin typeface="Arial" panose="020B0604020202020204" pitchFamily="34" charset="0"/>
                <a:cs typeface="Arial" panose="020B0604020202020204" pitchFamily="34" charset="0"/>
              </a:rPr>
              <a:t>.</a:t>
            </a:r>
            <a:endParaRPr lang="en-US" sz="3200" dirty="0">
              <a:solidFill>
                <a:srgbClr val="00B050"/>
              </a:solidFill>
              <a:latin typeface="Arial" panose="020B0604020202020204" pitchFamily="34" charset="0"/>
              <a:cs typeface="Arial" panose="020B0604020202020204" pitchFamily="34" charset="0"/>
            </a:endParaRPr>
          </a:p>
          <a:p>
            <a:pPr marL="609585" indent="-365751">
              <a:lnSpc>
                <a:spcPct val="100000"/>
              </a:lnSpc>
              <a:spcAft>
                <a:spcPts val="1600"/>
              </a:spcAft>
              <a:buNone/>
              <a:defRPr/>
            </a:pPr>
            <a:endParaRPr lang="en-US" dirty="0">
              <a:solidFill>
                <a:schemeClr val="tx1">
                  <a:lumMod val="95000"/>
                  <a:lumOff val="5000"/>
                </a:schemeClr>
              </a:solidFill>
            </a:endParaRPr>
          </a:p>
        </p:txBody>
      </p:sp>
      <p:sp>
        <p:nvSpPr>
          <p:cNvPr id="106500" name="Slide Number Placeholder 3">
            <a:extLst>
              <a:ext uri="{FF2B5EF4-FFF2-40B4-BE49-F238E27FC236}">
                <a16:creationId xmlns:a16="http://schemas.microsoft.com/office/drawing/2014/main" id="{622CDD93-1AF4-4397-A3C1-A1343C1C5DAA}"/>
              </a:ext>
            </a:extLst>
          </p:cNvPr>
          <p:cNvSpPr>
            <a:spLocks noGrp="1" noChangeArrowheads="1"/>
          </p:cNvSpPr>
          <p:nvPr>
            <p:ph type="sldNum" sz="quarter" idx="12"/>
          </p:nvPr>
        </p:nvSpPr>
        <p:spPr bwMode="auto">
          <a:xfrm>
            <a:off x="10482145" y="6038852"/>
            <a:ext cx="959005" cy="4288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63BAFA9-EA9B-4CAA-B2D6-7D709EC4FEF4}" type="slidenum">
              <a:rPr lang="en-US" altLang="en-US">
                <a:latin typeface="Arial" panose="020B0604020202020204" pitchFamily="34" charset="0"/>
                <a:cs typeface="Arial" panose="020B0604020202020204" pitchFamily="34" charset="0"/>
              </a:rPr>
              <a:pPr fontAlgn="base">
                <a:spcBef>
                  <a:spcPct val="0"/>
                </a:spcBef>
                <a:spcAft>
                  <a:spcPct val="0"/>
                </a:spcAft>
              </a:pPr>
              <a:t>51</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44098-3EE5-4B5D-8BA0-FDEF5B8EBFD5}"/>
              </a:ext>
            </a:extLst>
          </p:cNvPr>
          <p:cNvSpPr>
            <a:spLocks noGrp="1"/>
          </p:cNvSpPr>
          <p:nvPr>
            <p:ph type="title"/>
          </p:nvPr>
        </p:nvSpPr>
        <p:spPr>
          <a:xfrm>
            <a:off x="819152" y="304801"/>
            <a:ext cx="10534649" cy="1020233"/>
          </a:xfrm>
        </p:spPr>
        <p:txBody>
          <a:bodyPr>
            <a:normAutofit/>
          </a:bodyPr>
          <a:lstStyle/>
          <a:p>
            <a:pPr>
              <a:defRPr/>
            </a:pPr>
            <a:r>
              <a:rPr lang="en-US" b="1" dirty="0">
                <a:solidFill>
                  <a:schemeClr val="tx1"/>
                </a:solidFill>
                <a:cs typeface="Arial" panose="020B0604020202020204" pitchFamily="34" charset="0"/>
              </a:rPr>
              <a:t>Logging on to the GMART (1)</a:t>
            </a:r>
          </a:p>
        </p:txBody>
      </p:sp>
      <p:sp>
        <p:nvSpPr>
          <p:cNvPr id="108547" name="Content Placeholder 2">
            <a:extLst>
              <a:ext uri="{FF2B5EF4-FFF2-40B4-BE49-F238E27FC236}">
                <a16:creationId xmlns:a16="http://schemas.microsoft.com/office/drawing/2014/main" id="{116F17A9-0D1A-46E9-B8E6-1E38768E1FC4}"/>
              </a:ext>
            </a:extLst>
          </p:cNvPr>
          <p:cNvSpPr>
            <a:spLocks noGrp="1" noChangeArrowheads="1"/>
          </p:cNvSpPr>
          <p:nvPr>
            <p:ph idx="1"/>
          </p:nvPr>
        </p:nvSpPr>
        <p:spPr>
          <a:xfrm>
            <a:off x="1164167" y="1232452"/>
            <a:ext cx="10388495" cy="5320746"/>
          </a:xfrm>
        </p:spPr>
        <p:txBody>
          <a:bodyPr vert="horz" lIns="91440" tIns="45720" rIns="91440" bIns="45720" rtlCol="0">
            <a:noAutofit/>
          </a:bodyPr>
          <a:lstStyle/>
          <a:p>
            <a:pPr marL="245527" indent="0">
              <a:lnSpc>
                <a:spcPct val="110000"/>
              </a:lnSpc>
              <a:spcBef>
                <a:spcPct val="0"/>
              </a:spcBef>
              <a:spcAft>
                <a:spcPts val="1600"/>
              </a:spcAft>
              <a:buNone/>
              <a:defRPr/>
            </a:pPr>
            <a:r>
              <a:rPr lang="en-US" altLang="en-US" sz="3000" dirty="0">
                <a:latin typeface="Arial" panose="020B0604020202020204" pitchFamily="34" charset="0"/>
                <a:cs typeface="Arial" panose="020B0604020202020204" pitchFamily="34" charset="0"/>
              </a:rPr>
              <a:t>On the GMART landing page, the COE will enter their unique username and password.</a:t>
            </a:r>
          </a:p>
          <a:p>
            <a:pPr marL="245527" indent="0">
              <a:lnSpc>
                <a:spcPct val="110000"/>
              </a:lnSpc>
              <a:spcBef>
                <a:spcPct val="0"/>
              </a:spcBef>
              <a:spcAft>
                <a:spcPts val="1600"/>
              </a:spcAft>
              <a:buNone/>
              <a:defRPr/>
            </a:pPr>
            <a:r>
              <a:rPr lang="en-US" altLang="en-US" sz="3000" dirty="0">
                <a:latin typeface="Arial" panose="020B0604020202020204" pitchFamily="34" charset="0"/>
                <a:cs typeface="Arial" panose="020B0604020202020204" pitchFamily="34" charset="0"/>
              </a:rPr>
              <a:t>The COE will be prompted to select a link labeled “2021–22 Comprehensive Support and Improvement County Office of Education Plan Approval Application for Funding.” </a:t>
            </a:r>
          </a:p>
          <a:p>
            <a:pPr marL="245527" indent="0">
              <a:lnSpc>
                <a:spcPct val="110000"/>
              </a:lnSpc>
              <a:spcBef>
                <a:spcPct val="0"/>
              </a:spcBef>
              <a:spcAft>
                <a:spcPts val="1600"/>
              </a:spcAft>
              <a:buNone/>
              <a:defRPr/>
            </a:pPr>
            <a:r>
              <a:rPr lang="en-US" altLang="en-US" sz="3000" dirty="0">
                <a:latin typeface="Arial" panose="020B0604020202020204" pitchFamily="34" charset="0"/>
                <a:cs typeface="Arial" panose="020B0604020202020204" pitchFamily="34" charset="0"/>
              </a:rPr>
              <a:t>The COE will be directed to the Application Overview.</a:t>
            </a:r>
          </a:p>
          <a:p>
            <a:pPr marL="245527" indent="0">
              <a:lnSpc>
                <a:spcPct val="100000"/>
              </a:lnSpc>
              <a:spcBef>
                <a:spcPct val="0"/>
              </a:spcBef>
              <a:spcAft>
                <a:spcPts val="1600"/>
              </a:spcAft>
              <a:buNone/>
              <a:defRPr/>
            </a:pPr>
            <a:r>
              <a:rPr lang="en-US" altLang="en-US" sz="3000" dirty="0">
                <a:latin typeface="Arial" panose="020B0604020202020204" pitchFamily="34" charset="0"/>
                <a:cs typeface="Arial" panose="020B0604020202020204" pitchFamily="34" charset="0"/>
              </a:rPr>
              <a:t>The Application Overview page will show tabs for all sections of the application.</a:t>
            </a:r>
          </a:p>
        </p:txBody>
      </p:sp>
      <p:sp>
        <p:nvSpPr>
          <p:cNvPr id="108548" name="Slide Number Placeholder 3">
            <a:extLst>
              <a:ext uri="{FF2B5EF4-FFF2-40B4-BE49-F238E27FC236}">
                <a16:creationId xmlns:a16="http://schemas.microsoft.com/office/drawing/2014/main" id="{EC80655C-FA5E-405F-8EB4-65D8DE5D4B63}"/>
              </a:ext>
            </a:extLst>
          </p:cNvPr>
          <p:cNvSpPr>
            <a:spLocks noGrp="1" noChangeArrowheads="1"/>
          </p:cNvSpPr>
          <p:nvPr>
            <p:ph type="sldNum" sz="quarter" idx="12"/>
          </p:nvPr>
        </p:nvSpPr>
        <p:spPr bwMode="auto">
          <a:xfrm>
            <a:off x="8625417" y="6193367"/>
            <a:ext cx="2402416" cy="364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A03B1FA-B2F2-4220-A47D-0457DC4AF897}" type="slidenum">
              <a:rPr lang="en-US" altLang="en-US">
                <a:latin typeface="Arial" panose="020B0604020202020204" pitchFamily="34" charset="0"/>
                <a:cs typeface="Arial" panose="020B0604020202020204" pitchFamily="34" charset="0"/>
              </a:rPr>
              <a:pPr fontAlgn="base">
                <a:spcBef>
                  <a:spcPct val="0"/>
                </a:spcBef>
                <a:spcAft>
                  <a:spcPct val="0"/>
                </a:spcAft>
              </a:pPr>
              <a:t>52</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35471-55FD-47DF-90F1-CD188BE91E5A}"/>
              </a:ext>
            </a:extLst>
          </p:cNvPr>
          <p:cNvSpPr>
            <a:spLocks noGrp="1"/>
          </p:cNvSpPr>
          <p:nvPr>
            <p:ph type="title"/>
          </p:nvPr>
        </p:nvSpPr>
        <p:spPr>
          <a:xfrm>
            <a:off x="1146413" y="313267"/>
            <a:ext cx="9608371" cy="895351"/>
          </a:xfrm>
        </p:spPr>
        <p:txBody>
          <a:bodyPr>
            <a:noAutofit/>
          </a:bodyPr>
          <a:lstStyle/>
          <a:p>
            <a:pPr>
              <a:defRPr/>
            </a:pPr>
            <a:r>
              <a:rPr lang="en-US" b="1" dirty="0">
                <a:solidFill>
                  <a:schemeClr val="tx1"/>
                </a:solidFill>
                <a:cs typeface="Arial" panose="020B0604020202020204" pitchFamily="34" charset="0"/>
              </a:rPr>
              <a:t>Selecting the Subgrant Application</a:t>
            </a:r>
          </a:p>
        </p:txBody>
      </p:sp>
      <p:sp>
        <p:nvSpPr>
          <p:cNvPr id="110595" name="Slide Number Placeholder 3">
            <a:extLst>
              <a:ext uri="{FF2B5EF4-FFF2-40B4-BE49-F238E27FC236}">
                <a16:creationId xmlns:a16="http://schemas.microsoft.com/office/drawing/2014/main" id="{2F094008-DDC9-498A-9DA6-686226908C78}"/>
              </a:ext>
            </a:extLst>
          </p:cNvPr>
          <p:cNvSpPr>
            <a:spLocks noGrp="1" noChangeArrowheads="1"/>
          </p:cNvSpPr>
          <p:nvPr>
            <p:ph type="sldNum" sz="quarter" idx="12"/>
          </p:nvPr>
        </p:nvSpPr>
        <p:spPr bwMode="auto">
          <a:xfrm>
            <a:off x="8625417" y="6040967"/>
            <a:ext cx="2743200" cy="5164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48299E2-1DF8-46A7-BA7A-2B26BF43A3A4}" type="slidenum">
              <a:rPr lang="en-US" altLang="en-US">
                <a:latin typeface="Arial" panose="020B0604020202020204" pitchFamily="34" charset="0"/>
                <a:cs typeface="Arial" panose="020B0604020202020204" pitchFamily="34" charset="0"/>
              </a:rPr>
              <a:pPr fontAlgn="base">
                <a:spcBef>
                  <a:spcPct val="0"/>
                </a:spcBef>
                <a:spcAft>
                  <a:spcPct val="0"/>
                </a:spcAft>
              </a:pPr>
              <a:t>53</a:t>
            </a:fld>
            <a:endParaRPr lang="en-US" altLang="en-US" dirty="0">
              <a:latin typeface="Arial" panose="020B0604020202020204" pitchFamily="34" charset="0"/>
              <a:cs typeface="Arial" panose="020B0604020202020204" pitchFamily="34" charset="0"/>
            </a:endParaRPr>
          </a:p>
        </p:txBody>
      </p:sp>
      <p:sp>
        <p:nvSpPr>
          <p:cNvPr id="3" name="Content Placeholder 2" descr="This is a screenshot of GMART with the link to the 2021-22 ESSA CSI COE Plan Approval Application for Funding." title="Selecting the Subgrant Application">
            <a:extLst>
              <a:ext uri="{FF2B5EF4-FFF2-40B4-BE49-F238E27FC236}">
                <a16:creationId xmlns:a16="http://schemas.microsoft.com/office/drawing/2014/main" id="{9E7BC139-9058-4E6B-9406-640A7A91B6A9}"/>
              </a:ext>
            </a:extLst>
          </p:cNvPr>
          <p:cNvSpPr>
            <a:spLocks noGrp="1"/>
          </p:cNvSpPr>
          <p:nvPr>
            <p:ph idx="1"/>
          </p:nvPr>
        </p:nvSpPr>
        <p:spPr>
          <a:xfrm>
            <a:off x="1360449" y="1456663"/>
            <a:ext cx="9803421" cy="4837580"/>
          </a:xfrm>
        </p:spPr>
        <p:txBody>
          <a:bodyPr vert="horz" lIns="91440" tIns="45720" rIns="91440" bIns="45720" rtlCol="0">
            <a:noAutofit/>
          </a:bodyPr>
          <a:lstStyle/>
          <a:p>
            <a:pPr marL="0" indent="0" algn="ctr">
              <a:buNone/>
              <a:defRPr/>
            </a:pPr>
            <a:r>
              <a:rPr lang="en-US" sz="3200" b="1" dirty="0">
                <a:latin typeface="Arial" panose="020B0604020202020204" pitchFamily="34" charset="0"/>
                <a:cs typeface="Arial" panose="020B0604020202020204" pitchFamily="34" charset="0"/>
              </a:rPr>
              <a:t>GMART</a:t>
            </a:r>
          </a:p>
          <a:p>
            <a:pPr marL="0" indent="0" algn="ctr">
              <a:buNone/>
              <a:defRPr/>
            </a:pPr>
            <a:r>
              <a:rPr lang="en-US" sz="3200" b="1" dirty="0">
                <a:latin typeface="Arial" panose="020B0604020202020204" pitchFamily="34" charset="0"/>
                <a:cs typeface="Arial" panose="020B0604020202020204" pitchFamily="34" charset="0"/>
              </a:rPr>
              <a:t>Select Grant</a:t>
            </a:r>
          </a:p>
          <a:p>
            <a:pPr marL="0" indent="0" algn="ctr">
              <a:buNone/>
              <a:defRPr/>
            </a:pPr>
            <a:r>
              <a:rPr lang="en-US" sz="3200" b="1" dirty="0">
                <a:highlight>
                  <a:srgbClr val="C0C0C0"/>
                </a:highlight>
                <a:latin typeface="Arial" panose="020B0604020202020204" pitchFamily="34" charset="0"/>
                <a:cs typeface="Arial" panose="020B0604020202020204" pitchFamily="34" charset="0"/>
              </a:rPr>
              <a:t>Logoff</a:t>
            </a:r>
          </a:p>
          <a:p>
            <a:pPr marL="0" indent="0">
              <a:buNone/>
              <a:defRPr/>
            </a:pPr>
            <a:r>
              <a:rPr lang="en-US" sz="3200" dirty="0">
                <a:latin typeface="Arial" panose="020B0604020202020204" pitchFamily="34" charset="0"/>
                <a:cs typeface="Arial" panose="020B0604020202020204" pitchFamily="34" charset="0"/>
              </a:rPr>
              <a:t>Please select the link below to begin or continue with your application:</a:t>
            </a:r>
          </a:p>
          <a:p>
            <a:pPr marL="0" indent="0">
              <a:buNone/>
              <a:defRPr/>
            </a:pPr>
            <a:r>
              <a:rPr lang="en-US" sz="3200" b="1" dirty="0">
                <a:latin typeface="Arial" panose="020B0604020202020204" pitchFamily="34" charset="0"/>
                <a:cs typeface="Arial" panose="020B0604020202020204" pitchFamily="34" charset="0"/>
              </a:rPr>
              <a:t>2021–22 ESSA CSI COE Plan Approval Application for Funding</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08508-DB3C-4ABB-A516-4BB27D935D0E}"/>
              </a:ext>
            </a:extLst>
          </p:cNvPr>
          <p:cNvSpPr>
            <a:spLocks noGrp="1"/>
          </p:cNvSpPr>
          <p:nvPr>
            <p:ph type="title"/>
          </p:nvPr>
        </p:nvSpPr>
        <p:spPr>
          <a:xfrm>
            <a:off x="1155700" y="306918"/>
            <a:ext cx="10348384" cy="1142999"/>
          </a:xfrm>
        </p:spPr>
        <p:txBody>
          <a:bodyPr>
            <a:normAutofit/>
          </a:bodyPr>
          <a:lstStyle/>
          <a:p>
            <a:pPr>
              <a:defRPr/>
            </a:pPr>
            <a:r>
              <a:rPr lang="en-US" b="1" dirty="0">
                <a:solidFill>
                  <a:schemeClr val="tx1"/>
                </a:solidFill>
                <a:cs typeface="Arial"/>
              </a:rPr>
              <a:t>Application Sections</a:t>
            </a:r>
            <a:endParaRPr lang="en-US" dirty="0">
              <a:solidFill>
                <a:schemeClr val="tx1"/>
              </a:solidFill>
              <a:cs typeface="Arial"/>
            </a:endParaRPr>
          </a:p>
        </p:txBody>
      </p:sp>
      <p:sp>
        <p:nvSpPr>
          <p:cNvPr id="3" name="Content Placeholder 2" descr="This is a screenshot of the 2021-22 application sections in GMART." title="Application Sections">
            <a:extLst>
              <a:ext uri="{FF2B5EF4-FFF2-40B4-BE49-F238E27FC236}">
                <a16:creationId xmlns:a16="http://schemas.microsoft.com/office/drawing/2014/main" id="{E5EB3844-22ED-4F27-A6E4-F43E3152361F}"/>
              </a:ext>
            </a:extLst>
          </p:cNvPr>
          <p:cNvSpPr>
            <a:spLocks noGrp="1"/>
          </p:cNvSpPr>
          <p:nvPr>
            <p:ph idx="1"/>
          </p:nvPr>
        </p:nvSpPr>
        <p:spPr>
          <a:xfrm>
            <a:off x="1155700" y="1587501"/>
            <a:ext cx="10348384" cy="4963583"/>
          </a:xfrm>
        </p:spPr>
        <p:txBody>
          <a:bodyPr vert="horz" lIns="91440" tIns="45720" rIns="91440" bIns="45720" rtlCol="0">
            <a:normAutofit/>
          </a:bodyPr>
          <a:lstStyle/>
          <a:p>
            <a:pPr marL="92075" indent="0">
              <a:lnSpc>
                <a:spcPct val="100000"/>
              </a:lnSpc>
              <a:spcBef>
                <a:spcPts val="800"/>
              </a:spcBef>
              <a:spcAft>
                <a:spcPts val="1600"/>
              </a:spcAft>
              <a:buSzPts val="2500"/>
              <a:buNone/>
              <a:defRPr/>
            </a:pPr>
            <a:r>
              <a:rPr lang="en-US" sz="3200" b="1" dirty="0">
                <a:latin typeface="Arial" panose="020B0604020202020204" pitchFamily="34" charset="0"/>
                <a:cs typeface="Arial" panose="020B0604020202020204" pitchFamily="34" charset="0"/>
              </a:rPr>
              <a:t>The 2021–22 application includes four sections:</a:t>
            </a:r>
          </a:p>
          <a:p>
            <a:pPr marL="92075" indent="0">
              <a:lnSpc>
                <a:spcPct val="100000"/>
              </a:lnSpc>
              <a:spcBef>
                <a:spcPts val="800"/>
              </a:spcBef>
              <a:spcAft>
                <a:spcPts val="1600"/>
              </a:spcAft>
              <a:buSzPts val="2500"/>
              <a:buNone/>
              <a:defRPr/>
            </a:pPr>
            <a:r>
              <a:rPr lang="en-US" sz="3200" b="1" dirty="0">
                <a:latin typeface="Arial"/>
                <a:cs typeface="Arial"/>
              </a:rPr>
              <a:t>Section 1: </a:t>
            </a:r>
            <a:r>
              <a:rPr lang="en-US" sz="3200" dirty="0">
                <a:latin typeface="Arial"/>
                <a:cs typeface="Arial"/>
              </a:rPr>
              <a:t>General Assurances, Certifications, Terms, and Conditions</a:t>
            </a:r>
          </a:p>
          <a:p>
            <a:pPr marL="92075" indent="0">
              <a:lnSpc>
                <a:spcPct val="100000"/>
              </a:lnSpc>
              <a:spcBef>
                <a:spcPts val="800"/>
              </a:spcBef>
              <a:spcAft>
                <a:spcPts val="1600"/>
              </a:spcAft>
              <a:buSzPts val="2500"/>
              <a:buNone/>
              <a:defRPr/>
            </a:pPr>
            <a:r>
              <a:rPr lang="en-US" sz="3200" b="1" dirty="0">
                <a:latin typeface="Arial"/>
                <a:cs typeface="Arial"/>
              </a:rPr>
              <a:t>Section 2: </a:t>
            </a:r>
            <a:r>
              <a:rPr lang="en-US" sz="3200" dirty="0">
                <a:latin typeface="Arial"/>
                <a:cs typeface="Arial"/>
              </a:rPr>
              <a:t>COE Applicant Information</a:t>
            </a:r>
          </a:p>
          <a:p>
            <a:pPr marL="92075" indent="0">
              <a:lnSpc>
                <a:spcPct val="100000"/>
              </a:lnSpc>
              <a:spcBef>
                <a:spcPts val="800"/>
              </a:spcBef>
              <a:spcAft>
                <a:spcPts val="1600"/>
              </a:spcAft>
              <a:buSzPts val="2500"/>
              <a:buNone/>
              <a:defRPr/>
            </a:pPr>
            <a:r>
              <a:rPr lang="en-US" sz="3200" b="1" dirty="0">
                <a:latin typeface="Arial"/>
                <a:cs typeface="Arial"/>
              </a:rPr>
              <a:t>Section 3: </a:t>
            </a:r>
            <a:r>
              <a:rPr lang="en-US" sz="3200" dirty="0">
                <a:latin typeface="Arial"/>
                <a:cs typeface="Arial"/>
              </a:rPr>
              <a:t>Proposed</a:t>
            </a:r>
            <a:r>
              <a:rPr lang="en-US" sz="3200" b="1" dirty="0">
                <a:latin typeface="Arial"/>
                <a:cs typeface="Arial"/>
              </a:rPr>
              <a:t> </a:t>
            </a:r>
            <a:r>
              <a:rPr lang="en-US" sz="3200" dirty="0">
                <a:latin typeface="Arial"/>
                <a:cs typeface="Arial"/>
              </a:rPr>
              <a:t>Project Budget</a:t>
            </a:r>
          </a:p>
          <a:p>
            <a:pPr marL="92075" indent="0">
              <a:lnSpc>
                <a:spcPct val="100000"/>
              </a:lnSpc>
              <a:spcBef>
                <a:spcPts val="800"/>
              </a:spcBef>
              <a:spcAft>
                <a:spcPts val="1600"/>
              </a:spcAft>
              <a:buSzPts val="2500"/>
              <a:buNone/>
              <a:defRPr/>
            </a:pPr>
            <a:r>
              <a:rPr lang="en-US" sz="3200" b="1" dirty="0">
                <a:latin typeface="Arial"/>
                <a:cs typeface="Arial"/>
              </a:rPr>
              <a:t>Section 4: </a:t>
            </a:r>
            <a:r>
              <a:rPr lang="en-US" sz="3200" dirty="0">
                <a:latin typeface="Arial"/>
                <a:cs typeface="Arial"/>
              </a:rPr>
              <a:t>Signatures</a:t>
            </a:r>
          </a:p>
          <a:p>
            <a:pPr marL="91438" indent="-91438">
              <a:defRPr/>
            </a:pPr>
            <a:endParaRPr lang="en-US" dirty="0">
              <a:solidFill>
                <a:schemeClr val="tx1">
                  <a:lumMod val="75000"/>
                  <a:lumOff val="25000"/>
                </a:schemeClr>
              </a:solidFill>
            </a:endParaRPr>
          </a:p>
        </p:txBody>
      </p:sp>
      <p:sp>
        <p:nvSpPr>
          <p:cNvPr id="102404" name="Slide Number Placeholder 3">
            <a:extLst>
              <a:ext uri="{FF2B5EF4-FFF2-40B4-BE49-F238E27FC236}">
                <a16:creationId xmlns:a16="http://schemas.microsoft.com/office/drawing/2014/main" id="{42A7CF69-2AEE-4E0E-85D7-1C763C5F1E12}"/>
              </a:ext>
            </a:extLst>
          </p:cNvPr>
          <p:cNvSpPr>
            <a:spLocks noGrp="1" noChangeArrowheads="1"/>
          </p:cNvSpPr>
          <p:nvPr>
            <p:ph type="sldNum" sz="quarter" idx="12"/>
          </p:nvPr>
        </p:nvSpPr>
        <p:spPr bwMode="auto">
          <a:xfrm>
            <a:off x="9611784" y="5204885"/>
            <a:ext cx="1312333" cy="14837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E7C175-58C4-48E7-AD36-38B3C54D3552}" type="slidenum">
              <a:rPr lang="en-US" altLang="en-US">
                <a:latin typeface="Arial" panose="020B0604020202020204" pitchFamily="34" charset="0"/>
                <a:cs typeface="Arial" panose="020B0604020202020204" pitchFamily="34" charset="0"/>
              </a:rPr>
              <a:pPr fontAlgn="base">
                <a:spcBef>
                  <a:spcPct val="0"/>
                </a:spcBef>
                <a:spcAft>
                  <a:spcPct val="0"/>
                </a:spcAft>
              </a:pPr>
              <a:t>54</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91269-906E-4825-B16D-2A159743092F}"/>
              </a:ext>
            </a:extLst>
          </p:cNvPr>
          <p:cNvSpPr>
            <a:spLocks noGrp="1"/>
          </p:cNvSpPr>
          <p:nvPr>
            <p:ph type="title"/>
          </p:nvPr>
        </p:nvSpPr>
        <p:spPr>
          <a:xfrm>
            <a:off x="1509185" y="262214"/>
            <a:ext cx="9258300" cy="669279"/>
          </a:xfrm>
        </p:spPr>
        <p:txBody>
          <a:bodyPr>
            <a:noAutofit/>
          </a:bodyPr>
          <a:lstStyle/>
          <a:p>
            <a:pPr>
              <a:defRPr/>
            </a:pPr>
            <a:r>
              <a:rPr lang="en-US" b="1" dirty="0">
                <a:solidFill>
                  <a:schemeClr val="tx1"/>
                </a:solidFill>
                <a:cs typeface="Arial" panose="020B0604020202020204" pitchFamily="34" charset="0"/>
              </a:rPr>
              <a:t>Application Overview (1)</a:t>
            </a:r>
          </a:p>
        </p:txBody>
      </p:sp>
      <p:pic>
        <p:nvPicPr>
          <p:cNvPr id="6" name="Content Placeholder 5" descr="Overview&#10;&#10;This is a screenshot of the Application Overview in the Grant Management and Reporting Tool. Reference Appendix for alternative text version.">
            <a:extLst>
              <a:ext uri="{FF2B5EF4-FFF2-40B4-BE49-F238E27FC236}">
                <a16:creationId xmlns:a16="http://schemas.microsoft.com/office/drawing/2014/main" id="{1025FD38-402F-49B4-9549-892212D7BC1E}"/>
              </a:ext>
            </a:extLst>
          </p:cNvPr>
          <p:cNvPicPr>
            <a:picLocks noChangeAspect="1"/>
          </p:cNvPicPr>
          <p:nvPr/>
        </p:nvPicPr>
        <p:blipFill rotWithShape="1">
          <a:blip r:embed="rId3"/>
          <a:srcRect r="-731" b="71363"/>
          <a:stretch/>
        </p:blipFill>
        <p:spPr>
          <a:xfrm>
            <a:off x="1291472" y="2325757"/>
            <a:ext cx="9690755" cy="1331843"/>
          </a:xfrm>
          <a:prstGeom prst="rect">
            <a:avLst/>
          </a:prstGeom>
        </p:spPr>
      </p:pic>
      <p:sp>
        <p:nvSpPr>
          <p:cNvPr id="112644" name="Content Placeholder 4">
            <a:extLst>
              <a:ext uri="{FF2B5EF4-FFF2-40B4-BE49-F238E27FC236}">
                <a16:creationId xmlns:a16="http://schemas.microsoft.com/office/drawing/2014/main" id="{8820F880-50E9-44B9-8A5C-D519544AD068}"/>
              </a:ext>
            </a:extLst>
          </p:cNvPr>
          <p:cNvSpPr txBox="1">
            <a:spLocks noChangeArrowheads="1"/>
          </p:cNvSpPr>
          <p:nvPr/>
        </p:nvSpPr>
        <p:spPr bwMode="auto">
          <a:xfrm>
            <a:off x="2271804" y="6057901"/>
            <a:ext cx="8100922" cy="53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lnSpc>
                <a:spcPct val="90000"/>
              </a:lnSpc>
              <a:spcBef>
                <a:spcPts val="900"/>
              </a:spcBef>
              <a:spcAft>
                <a:spcPts val="150"/>
              </a:spcAft>
              <a:buClr>
                <a:schemeClr val="accent1"/>
              </a:buClr>
              <a:buSzPct val="100000"/>
              <a:buFont typeface="Calibri" panose="020F0502020204030204" pitchFamily="34" charset="0"/>
              <a:buChar char=" "/>
              <a:defRPr sz="1500">
                <a:solidFill>
                  <a:srgbClr val="404040"/>
                </a:solidFill>
                <a:latin typeface="Calibri" panose="020F0502020204030204" pitchFamily="34" charset="0"/>
              </a:defRPr>
            </a:lvl1pPr>
            <a:lvl2pPr marL="742950" indent="-285750">
              <a:lnSpc>
                <a:spcPct val="90000"/>
              </a:lnSpc>
              <a:spcBef>
                <a:spcPts val="150"/>
              </a:spcBef>
              <a:spcAft>
                <a:spcPts val="300"/>
              </a:spcAft>
              <a:buClr>
                <a:schemeClr val="accent1"/>
              </a:buClr>
              <a:buFont typeface="Calibri" panose="020F0502020204030204" pitchFamily="34" charset="0"/>
              <a:buChar char="◦"/>
              <a:defRPr sz="1300">
                <a:solidFill>
                  <a:srgbClr val="404040"/>
                </a:solidFill>
                <a:latin typeface="Calibri" panose="020F0502020204030204" pitchFamily="34" charset="0"/>
              </a:defRPr>
            </a:lvl2pPr>
            <a:lvl3pPr marL="1143000" indent="-22860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3pPr>
            <a:lvl4pPr marL="1600200" indent="-22860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4pPr>
            <a:lvl5pPr marL="2057400" indent="-22860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5pPr>
            <a:lvl6pPr marL="25146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6pPr>
            <a:lvl7pPr marL="29718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7pPr>
            <a:lvl8pPr marL="34290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8pPr>
            <a:lvl9pPr marL="38862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9pPr>
          </a:lstStyle>
          <a:p>
            <a:pPr algn="ctr">
              <a:lnSpc>
                <a:spcPct val="100000"/>
              </a:lnSpc>
              <a:spcBef>
                <a:spcPct val="20000"/>
              </a:spcBef>
              <a:spcAft>
                <a:spcPct val="0"/>
              </a:spcAft>
              <a:buClrTx/>
              <a:buSzTx/>
              <a:buFontTx/>
              <a:buNone/>
            </a:pPr>
            <a:r>
              <a:rPr lang="en-US" altLang="en-US" sz="2400" dirty="0">
                <a:solidFill>
                  <a:schemeClr val="tx1"/>
                </a:solidFill>
                <a:latin typeface="Arial" panose="020B0604020202020204" pitchFamily="34" charset="0"/>
                <a:cs typeface="Arial" panose="020B0604020202020204" pitchFamily="34" charset="0"/>
              </a:rPr>
              <a:t>Reference the </a:t>
            </a:r>
            <a:r>
              <a:rPr lang="en-US" altLang="en-US" sz="2400" dirty="0">
                <a:solidFill>
                  <a:schemeClr val="tx1"/>
                </a:solidFill>
                <a:latin typeface="Arial" panose="020B0604020202020204" pitchFamily="34" charset="0"/>
                <a:cs typeface="Arial" panose="020B0604020202020204" pitchFamily="34" charset="0"/>
                <a:hlinkClick r:id="rId4" action="ppaction://hlinksldjump"/>
              </a:rPr>
              <a:t>Appendix 1</a:t>
            </a:r>
            <a:r>
              <a:rPr lang="en-US" altLang="en-US" sz="2400" dirty="0">
                <a:solidFill>
                  <a:schemeClr val="tx1"/>
                </a:solidFill>
                <a:latin typeface="Arial" panose="020B0604020202020204" pitchFamily="34" charset="0"/>
                <a:cs typeface="Arial" panose="020B0604020202020204" pitchFamily="34" charset="0"/>
              </a:rPr>
              <a:t> for alternative text version.</a:t>
            </a:r>
          </a:p>
        </p:txBody>
      </p:sp>
      <p:sp>
        <p:nvSpPr>
          <p:cNvPr id="112645" name="Slide Number Placeholder 3">
            <a:extLst>
              <a:ext uri="{FF2B5EF4-FFF2-40B4-BE49-F238E27FC236}">
                <a16:creationId xmlns:a16="http://schemas.microsoft.com/office/drawing/2014/main" id="{4209697D-609B-4123-9370-30AD264F9021}"/>
              </a:ext>
            </a:extLst>
          </p:cNvPr>
          <p:cNvSpPr>
            <a:spLocks noGrp="1" noChangeArrowheads="1"/>
          </p:cNvSpPr>
          <p:nvPr>
            <p:ph type="sldNum" sz="quarter" idx="12"/>
          </p:nvPr>
        </p:nvSpPr>
        <p:spPr bwMode="auto">
          <a:xfrm>
            <a:off x="10682816" y="5657848"/>
            <a:ext cx="736034" cy="8868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4F41011-F4D3-4406-8D1F-0D183BC1818C}" type="slidenum">
              <a:rPr lang="en-US" altLang="en-US">
                <a:latin typeface="Arial" panose="020B0604020202020204" pitchFamily="34" charset="0"/>
                <a:cs typeface="Arial" panose="020B0604020202020204" pitchFamily="34" charset="0"/>
              </a:rPr>
              <a:pPr fontAlgn="base">
                <a:spcBef>
                  <a:spcPct val="0"/>
                </a:spcBef>
                <a:spcAft>
                  <a:spcPct val="0"/>
                </a:spcAft>
              </a:pPr>
              <a:t>55</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751AC-F490-46A6-A8E9-A6ED86EADF87}"/>
              </a:ext>
            </a:extLst>
          </p:cNvPr>
          <p:cNvSpPr>
            <a:spLocks noGrp="1"/>
          </p:cNvSpPr>
          <p:nvPr>
            <p:ph type="title"/>
          </p:nvPr>
        </p:nvSpPr>
        <p:spPr>
          <a:xfrm>
            <a:off x="1697567" y="228600"/>
            <a:ext cx="8557684" cy="1143000"/>
          </a:xfrm>
        </p:spPr>
        <p:txBody>
          <a:bodyPr>
            <a:normAutofit/>
          </a:bodyPr>
          <a:lstStyle/>
          <a:p>
            <a:pPr>
              <a:defRPr/>
            </a:pPr>
            <a:r>
              <a:rPr lang="en-US" b="1" dirty="0">
                <a:solidFill>
                  <a:schemeClr val="tx1"/>
                </a:solidFill>
                <a:cs typeface="Arial" panose="020B0604020202020204" pitchFamily="34" charset="0"/>
              </a:rPr>
              <a:t>Application Overview (2)</a:t>
            </a:r>
          </a:p>
        </p:txBody>
      </p:sp>
      <p:pic>
        <p:nvPicPr>
          <p:cNvPr id="7" name="Content Placeholder 4" descr="See the Appendix for alternate text." title="Application Overview">
            <a:extLst>
              <a:ext uri="{FF2B5EF4-FFF2-40B4-BE49-F238E27FC236}">
                <a16:creationId xmlns:a16="http://schemas.microsoft.com/office/drawing/2014/main" id="{D8CF10BE-4BB8-46AA-A10C-0D6809115A23}"/>
              </a:ext>
            </a:extLst>
          </p:cNvPr>
          <p:cNvPicPr>
            <a:picLocks noChangeAspect="1"/>
          </p:cNvPicPr>
          <p:nvPr/>
        </p:nvPicPr>
        <p:blipFill rotWithShape="1">
          <a:blip r:embed="rId2"/>
          <a:srcRect l="699" t="67708" r="67687" b="21373"/>
          <a:stretch/>
        </p:blipFill>
        <p:spPr>
          <a:xfrm>
            <a:off x="1447224" y="1437268"/>
            <a:ext cx="9767801" cy="1288003"/>
          </a:xfrm>
          <a:prstGeom prst="rect">
            <a:avLst/>
          </a:prstGeom>
        </p:spPr>
      </p:pic>
      <p:pic>
        <p:nvPicPr>
          <p:cNvPr id="5" name="Content Placeholder 4" descr="See the Appendix for alternate text." title="Application Overview">
            <a:extLst>
              <a:ext uri="{FF2B5EF4-FFF2-40B4-BE49-F238E27FC236}">
                <a16:creationId xmlns:a16="http://schemas.microsoft.com/office/drawing/2014/main" id="{79D1E333-1E85-4E49-B2C5-E235CB317CC0}"/>
              </a:ext>
            </a:extLst>
          </p:cNvPr>
          <p:cNvPicPr>
            <a:picLocks noGrp="1" noChangeAspect="1"/>
          </p:cNvPicPr>
          <p:nvPr>
            <p:ph idx="1"/>
          </p:nvPr>
        </p:nvPicPr>
        <p:blipFill rotWithShape="1">
          <a:blip r:embed="rId3"/>
          <a:srcRect l="2953" t="43771" r="5434" b="24916"/>
          <a:stretch/>
        </p:blipFill>
        <p:spPr>
          <a:xfrm>
            <a:off x="1668992" y="2600960"/>
            <a:ext cx="9165167" cy="2243033"/>
          </a:xfrm>
        </p:spPr>
      </p:pic>
      <p:sp>
        <p:nvSpPr>
          <p:cNvPr id="115716" name="Content Placeholder 4">
            <a:extLst>
              <a:ext uri="{FF2B5EF4-FFF2-40B4-BE49-F238E27FC236}">
                <a16:creationId xmlns:a16="http://schemas.microsoft.com/office/drawing/2014/main" id="{1A4FB7C3-39F3-4C2E-A3E2-58C6FB547E72}"/>
              </a:ext>
            </a:extLst>
          </p:cNvPr>
          <p:cNvSpPr txBox="1">
            <a:spLocks noChangeArrowheads="1"/>
          </p:cNvSpPr>
          <p:nvPr/>
        </p:nvSpPr>
        <p:spPr bwMode="auto">
          <a:xfrm>
            <a:off x="1447800" y="5393266"/>
            <a:ext cx="9920818" cy="62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lnSpc>
                <a:spcPct val="90000"/>
              </a:lnSpc>
              <a:spcBef>
                <a:spcPts val="900"/>
              </a:spcBef>
              <a:spcAft>
                <a:spcPts val="150"/>
              </a:spcAft>
              <a:buClr>
                <a:schemeClr val="accent1"/>
              </a:buClr>
              <a:buSzPct val="100000"/>
              <a:buFont typeface="Calibri" panose="020F0502020204030204" pitchFamily="34" charset="0"/>
              <a:buChar char=" "/>
              <a:defRPr sz="1500">
                <a:solidFill>
                  <a:srgbClr val="404040"/>
                </a:solidFill>
                <a:latin typeface="Calibri" panose="020F0502020204030204" pitchFamily="34" charset="0"/>
              </a:defRPr>
            </a:lvl1pPr>
            <a:lvl2pPr marL="742950" indent="-285750">
              <a:lnSpc>
                <a:spcPct val="90000"/>
              </a:lnSpc>
              <a:spcBef>
                <a:spcPts val="150"/>
              </a:spcBef>
              <a:spcAft>
                <a:spcPts val="300"/>
              </a:spcAft>
              <a:buClr>
                <a:schemeClr val="accent1"/>
              </a:buClr>
              <a:buFont typeface="Calibri" panose="020F0502020204030204" pitchFamily="34" charset="0"/>
              <a:buChar char="◦"/>
              <a:defRPr sz="1300">
                <a:solidFill>
                  <a:srgbClr val="404040"/>
                </a:solidFill>
                <a:latin typeface="Calibri" panose="020F0502020204030204" pitchFamily="34" charset="0"/>
              </a:defRPr>
            </a:lvl2pPr>
            <a:lvl3pPr marL="1143000" indent="-22860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3pPr>
            <a:lvl4pPr marL="1600200" indent="-22860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4pPr>
            <a:lvl5pPr marL="2057400" indent="-22860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5pPr>
            <a:lvl6pPr marL="25146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6pPr>
            <a:lvl7pPr marL="29718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7pPr>
            <a:lvl8pPr marL="34290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8pPr>
            <a:lvl9pPr marL="38862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9pPr>
          </a:lstStyle>
          <a:p>
            <a:pPr algn="ctr">
              <a:lnSpc>
                <a:spcPct val="100000"/>
              </a:lnSpc>
              <a:spcBef>
                <a:spcPct val="20000"/>
              </a:spcBef>
              <a:spcAft>
                <a:spcPct val="0"/>
              </a:spcAft>
              <a:buClrTx/>
              <a:buSzTx/>
              <a:buFontTx/>
              <a:buNone/>
            </a:pPr>
            <a:r>
              <a:rPr lang="en-US" altLang="en-US" sz="2400" dirty="0">
                <a:solidFill>
                  <a:schemeClr val="tx1"/>
                </a:solidFill>
              </a:rPr>
              <a:t>       </a:t>
            </a:r>
            <a:r>
              <a:rPr lang="en-US" altLang="en-US" sz="3200" dirty="0">
                <a:solidFill>
                  <a:schemeClr val="tx1"/>
                </a:solidFill>
                <a:latin typeface="Arial" panose="020B0604020202020204" pitchFamily="34" charset="0"/>
                <a:cs typeface="Arial" panose="020B0604020202020204" pitchFamily="34" charset="0"/>
              </a:rPr>
              <a:t> </a:t>
            </a:r>
            <a:r>
              <a:rPr lang="en-US" altLang="en-US" sz="2800" dirty="0">
                <a:solidFill>
                  <a:schemeClr val="tx1"/>
                </a:solidFill>
                <a:latin typeface="Arial" panose="020B0604020202020204" pitchFamily="34" charset="0"/>
                <a:cs typeface="Arial" panose="020B0604020202020204" pitchFamily="34" charset="0"/>
              </a:rPr>
              <a:t>Reference the </a:t>
            </a:r>
            <a:r>
              <a:rPr lang="en-US" altLang="en-US" sz="2800" dirty="0">
                <a:solidFill>
                  <a:schemeClr val="tx1"/>
                </a:solidFill>
                <a:latin typeface="Arial" panose="020B0604020202020204" pitchFamily="34" charset="0"/>
                <a:cs typeface="Arial" panose="020B0604020202020204" pitchFamily="34" charset="0"/>
                <a:hlinkClick r:id="rId4" action="ppaction://hlinksldjump"/>
              </a:rPr>
              <a:t>Appendix 2 </a:t>
            </a:r>
            <a:r>
              <a:rPr lang="en-US" altLang="en-US" sz="2800" dirty="0">
                <a:solidFill>
                  <a:schemeClr val="tx1"/>
                </a:solidFill>
                <a:latin typeface="Arial" panose="020B0604020202020204" pitchFamily="34" charset="0"/>
                <a:cs typeface="Arial" panose="020B0604020202020204" pitchFamily="34" charset="0"/>
              </a:rPr>
              <a:t>for alternative text version</a:t>
            </a:r>
            <a:r>
              <a:rPr lang="en-US" altLang="en-US" sz="3200" dirty="0">
                <a:solidFill>
                  <a:schemeClr val="tx1"/>
                </a:solidFill>
                <a:latin typeface="Arial" panose="020B0604020202020204" pitchFamily="34" charset="0"/>
                <a:cs typeface="Arial" panose="020B0604020202020204" pitchFamily="34" charset="0"/>
              </a:rPr>
              <a:t>.</a:t>
            </a:r>
          </a:p>
        </p:txBody>
      </p:sp>
      <p:sp>
        <p:nvSpPr>
          <p:cNvPr id="115717" name="Slide Number Placeholder 3">
            <a:extLst>
              <a:ext uri="{FF2B5EF4-FFF2-40B4-BE49-F238E27FC236}">
                <a16:creationId xmlns:a16="http://schemas.microsoft.com/office/drawing/2014/main" id="{12EA4FF7-7550-474D-BB25-01D00D153219}"/>
              </a:ext>
            </a:extLst>
          </p:cNvPr>
          <p:cNvSpPr>
            <a:spLocks noGrp="1" noChangeArrowheads="1"/>
          </p:cNvSpPr>
          <p:nvPr>
            <p:ph type="sldNum" sz="quarter" idx="12"/>
          </p:nvPr>
        </p:nvSpPr>
        <p:spPr bwMode="auto">
          <a:xfrm>
            <a:off x="8625418" y="5930900"/>
            <a:ext cx="2592916" cy="6265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F37368-201D-4E53-893B-2C4DBB3CB9B5}" type="slidenum">
              <a:rPr lang="en-US" altLang="en-US">
                <a:latin typeface="Arial" panose="020B0604020202020204" pitchFamily="34" charset="0"/>
                <a:cs typeface="Arial" panose="020B0604020202020204" pitchFamily="34" charset="0"/>
              </a:rPr>
              <a:pPr fontAlgn="base">
                <a:spcBef>
                  <a:spcPct val="0"/>
                </a:spcBef>
                <a:spcAft>
                  <a:spcPct val="0"/>
                </a:spcAft>
              </a:pPr>
              <a:t>56</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7A54-21E9-4CE4-97C5-EAF32E646751}"/>
              </a:ext>
            </a:extLst>
          </p:cNvPr>
          <p:cNvSpPr>
            <a:spLocks noGrp="1"/>
          </p:cNvSpPr>
          <p:nvPr>
            <p:ph type="title"/>
          </p:nvPr>
        </p:nvSpPr>
        <p:spPr>
          <a:xfrm>
            <a:off x="1631952" y="397933"/>
            <a:ext cx="9036049" cy="1143000"/>
          </a:xfrm>
        </p:spPr>
        <p:txBody>
          <a:bodyPr>
            <a:normAutofit/>
          </a:bodyPr>
          <a:lstStyle/>
          <a:p>
            <a:pPr>
              <a:defRPr/>
            </a:pPr>
            <a:r>
              <a:rPr lang="en-US" b="1" dirty="0">
                <a:solidFill>
                  <a:schemeClr val="tx1"/>
                </a:solidFill>
                <a:cs typeface="Arial" panose="020B0604020202020204" pitchFamily="34" charset="0"/>
              </a:rPr>
              <a:t>Application Section 1 (1)</a:t>
            </a:r>
          </a:p>
        </p:txBody>
      </p:sp>
      <p:sp>
        <p:nvSpPr>
          <p:cNvPr id="3" name="Content Placeholder 2">
            <a:extLst>
              <a:ext uri="{FF2B5EF4-FFF2-40B4-BE49-F238E27FC236}">
                <a16:creationId xmlns:a16="http://schemas.microsoft.com/office/drawing/2014/main" id="{A74692BF-DC86-4A6D-BBB6-475787D4F7B6}"/>
              </a:ext>
            </a:extLst>
          </p:cNvPr>
          <p:cNvSpPr>
            <a:spLocks noGrp="1"/>
          </p:cNvSpPr>
          <p:nvPr>
            <p:ph idx="1"/>
          </p:nvPr>
        </p:nvSpPr>
        <p:spPr>
          <a:xfrm>
            <a:off x="1315844" y="1540933"/>
            <a:ext cx="9874974" cy="5037667"/>
          </a:xfrm>
        </p:spPr>
        <p:txBody>
          <a:bodyPr rtlCol="0">
            <a:normAutofit/>
          </a:bodyPr>
          <a:lstStyle/>
          <a:p>
            <a:pPr marL="93131" indent="0">
              <a:lnSpc>
                <a:spcPct val="100000"/>
              </a:lnSpc>
              <a:spcBef>
                <a:spcPts val="800"/>
              </a:spcBef>
              <a:spcAft>
                <a:spcPts val="1600"/>
              </a:spcAft>
              <a:buSzPts val="2500"/>
              <a:buNone/>
              <a:defRPr/>
            </a:pPr>
            <a:r>
              <a:rPr lang="en-US" sz="3200" b="1" dirty="0">
                <a:latin typeface="Arial" panose="020B0604020202020204" pitchFamily="34" charset="0"/>
                <a:cs typeface="Arial" panose="020B0604020202020204" pitchFamily="34" charset="0"/>
              </a:rPr>
              <a:t>General Assurances, Certifications, and Terms, and Conditions</a:t>
            </a:r>
          </a:p>
          <a:p>
            <a:pPr marL="119063" indent="0">
              <a:lnSpc>
                <a:spcPct val="100000"/>
              </a:lnSpc>
              <a:spcBef>
                <a:spcPts val="600"/>
              </a:spcBef>
              <a:spcAft>
                <a:spcPts val="1600"/>
              </a:spcAft>
              <a:buNone/>
              <a:defRPr/>
            </a:pPr>
            <a:r>
              <a:rPr lang="en-US" sz="3200" dirty="0">
                <a:latin typeface="Arial" panose="020B0604020202020204" pitchFamily="34" charset="0"/>
                <a:cs typeface="Arial" panose="020B0604020202020204" pitchFamily="34" charset="0"/>
              </a:rPr>
              <a:t>Assurances, certifications, terms, and conditions are requirements of applicants and sub-grantees as a condition of receiving funds. </a:t>
            </a:r>
          </a:p>
          <a:p>
            <a:pPr marL="119063" indent="0">
              <a:lnSpc>
                <a:spcPct val="100000"/>
              </a:lnSpc>
              <a:spcBef>
                <a:spcPts val="600"/>
              </a:spcBef>
              <a:spcAft>
                <a:spcPts val="1600"/>
              </a:spcAft>
              <a:buNone/>
              <a:defRPr/>
            </a:pPr>
            <a:r>
              <a:rPr lang="en-US" sz="3200" dirty="0">
                <a:latin typeface="Arial" panose="020B0604020202020204" pitchFamily="34" charset="0"/>
                <a:cs typeface="Arial" panose="020B0604020202020204" pitchFamily="34" charset="0"/>
              </a:rPr>
              <a:t>General Assurances and Certifications are available on the CDE Funding Forms web page located at </a:t>
            </a:r>
            <a:r>
              <a:rPr lang="en-US" sz="3200" dirty="0">
                <a:latin typeface="Arial" panose="020B0604020202020204" pitchFamily="34" charset="0"/>
                <a:cs typeface="Arial" panose="020B0604020202020204" pitchFamily="34" charset="0"/>
                <a:hlinkClick r:id="rId2" tooltip="California Department of Education Funding Forms"/>
              </a:rPr>
              <a:t>https://www.cde.ca.gov/fg/fo/fm/ff.asp</a:t>
            </a:r>
            <a:r>
              <a:rPr lang="en-US" sz="32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116740" name="Slide Number Placeholder 3">
            <a:extLst>
              <a:ext uri="{FF2B5EF4-FFF2-40B4-BE49-F238E27FC236}">
                <a16:creationId xmlns:a16="http://schemas.microsoft.com/office/drawing/2014/main" id="{F5BB563A-5444-49EA-A173-B36821F9F1A2}"/>
              </a:ext>
            </a:extLst>
          </p:cNvPr>
          <p:cNvSpPr>
            <a:spLocks noGrp="1" noChangeArrowheads="1"/>
          </p:cNvSpPr>
          <p:nvPr>
            <p:ph type="sldNum" sz="quarter" idx="12"/>
          </p:nvPr>
        </p:nvSpPr>
        <p:spPr bwMode="auto">
          <a:xfrm>
            <a:off x="8625418" y="5911179"/>
            <a:ext cx="2565400" cy="36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DD6D218-5A09-4916-BE86-364C733821F6}" type="slidenum">
              <a:rPr lang="en-US" altLang="en-US">
                <a:latin typeface="Arial" panose="020B0604020202020204" pitchFamily="34" charset="0"/>
                <a:cs typeface="Arial" panose="020B0604020202020204" pitchFamily="34" charset="0"/>
              </a:rPr>
              <a:pPr fontAlgn="base">
                <a:spcBef>
                  <a:spcPct val="0"/>
                </a:spcBef>
                <a:spcAft>
                  <a:spcPct val="0"/>
                </a:spcAft>
              </a:pPr>
              <a:t>57</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7EDF6-4947-4994-8F85-048129E914F7}"/>
              </a:ext>
            </a:extLst>
          </p:cNvPr>
          <p:cNvSpPr>
            <a:spLocks noGrp="1"/>
          </p:cNvSpPr>
          <p:nvPr>
            <p:ph type="title"/>
          </p:nvPr>
        </p:nvSpPr>
        <p:spPr>
          <a:xfrm>
            <a:off x="1524001" y="395817"/>
            <a:ext cx="9099551" cy="567267"/>
          </a:xfrm>
        </p:spPr>
        <p:txBody>
          <a:bodyPr>
            <a:noAutofit/>
          </a:bodyPr>
          <a:lstStyle/>
          <a:p>
            <a:pPr>
              <a:defRPr/>
            </a:pPr>
            <a:r>
              <a:rPr lang="en-US" b="1" dirty="0">
                <a:solidFill>
                  <a:schemeClr val="tx1"/>
                </a:solidFill>
                <a:cs typeface="Arial" panose="020B0604020202020204" pitchFamily="34" charset="0"/>
              </a:rPr>
              <a:t>Application Section 1 (2)</a:t>
            </a:r>
          </a:p>
        </p:txBody>
      </p:sp>
      <p:sp>
        <p:nvSpPr>
          <p:cNvPr id="3" name="Content Placeholder 2">
            <a:extLst>
              <a:ext uri="{FF2B5EF4-FFF2-40B4-BE49-F238E27FC236}">
                <a16:creationId xmlns:a16="http://schemas.microsoft.com/office/drawing/2014/main" id="{E42DEEA0-F49E-4B44-B2A0-D07AE9E67AF1}"/>
              </a:ext>
            </a:extLst>
          </p:cNvPr>
          <p:cNvSpPr>
            <a:spLocks noGrp="1"/>
          </p:cNvSpPr>
          <p:nvPr>
            <p:ph idx="1"/>
          </p:nvPr>
        </p:nvSpPr>
        <p:spPr>
          <a:xfrm>
            <a:off x="1441175" y="1192696"/>
            <a:ext cx="9927444" cy="5269487"/>
          </a:xfrm>
        </p:spPr>
        <p:txBody>
          <a:bodyPr vert="horz" lIns="91440" tIns="45720" rIns="91440" bIns="45720" rtlCol="0">
            <a:noAutofit/>
          </a:bodyPr>
          <a:lstStyle/>
          <a:p>
            <a:pPr marL="0" indent="0">
              <a:lnSpc>
                <a:spcPct val="100000"/>
              </a:lnSpc>
              <a:spcBef>
                <a:spcPts val="0"/>
              </a:spcBef>
              <a:spcAft>
                <a:spcPts val="1600"/>
              </a:spcAft>
              <a:buNone/>
              <a:defRPr/>
            </a:pPr>
            <a:r>
              <a:rPr lang="en-US" sz="3200" b="1" dirty="0">
                <a:latin typeface="Arial" panose="020B0604020202020204" pitchFamily="34" charset="0"/>
                <a:cs typeface="Arial" panose="020B0604020202020204" pitchFamily="34" charset="0"/>
              </a:rPr>
              <a:t>Terms and Conditions:</a:t>
            </a:r>
          </a:p>
          <a:p>
            <a:pPr marL="0" indent="0">
              <a:lnSpc>
                <a:spcPct val="100000"/>
              </a:lnSpc>
              <a:spcBef>
                <a:spcPts val="0"/>
              </a:spcBef>
              <a:spcAft>
                <a:spcPts val="1200"/>
              </a:spcAft>
              <a:buNone/>
              <a:defRPr/>
            </a:pPr>
            <a:r>
              <a:rPr lang="en-US" sz="3200" dirty="0">
                <a:latin typeface="Arial" panose="020B0604020202020204" pitchFamily="34" charset="0"/>
                <a:cs typeface="Arial" panose="020B0604020202020204" pitchFamily="34" charset="0"/>
              </a:rPr>
              <a:t>The 2021–22 ESSA CSI COE Plan Approval Application for Funding must be electronically signed by the authorized designee of the COE and submitted to the CDE using the web-based application.</a:t>
            </a:r>
          </a:p>
          <a:p>
            <a:pPr marL="0" indent="0">
              <a:lnSpc>
                <a:spcPct val="100000"/>
              </a:lnSpc>
              <a:spcBef>
                <a:spcPts val="0"/>
              </a:spcBef>
              <a:spcAft>
                <a:spcPts val="1200"/>
              </a:spcAft>
              <a:buNone/>
              <a:defRPr/>
            </a:pPr>
            <a:r>
              <a:rPr lang="en-US" sz="3200" dirty="0">
                <a:latin typeface="Arial" panose="020B0604020202020204" pitchFamily="34" charset="0"/>
                <a:cs typeface="Arial" panose="020B0604020202020204" pitchFamily="34" charset="0"/>
              </a:rPr>
              <a:t>All funds must be encumbered, expended, and legally obligated within the dates designated and must not exceed the maximum amount indicated in the Apportionment Letter.</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No extensions or carryover of this subgrant will be allowed.</a:t>
            </a:r>
          </a:p>
          <a:p>
            <a:pPr marL="91438" indent="-91438">
              <a:defRPr/>
            </a:pPr>
            <a:endParaRPr lang="en-US" sz="3200" dirty="0">
              <a:latin typeface="Arial" panose="020B0604020202020204" pitchFamily="34" charset="0"/>
              <a:cs typeface="Arial" panose="020B0604020202020204" pitchFamily="34" charset="0"/>
            </a:endParaRPr>
          </a:p>
          <a:p>
            <a:pPr marL="0" indent="0">
              <a:lnSpc>
                <a:spcPct val="100000"/>
              </a:lnSpc>
              <a:spcBef>
                <a:spcPts val="0"/>
              </a:spcBef>
              <a:spcAft>
                <a:spcPts val="1600"/>
              </a:spcAft>
              <a:buNone/>
              <a:defRPr/>
            </a:pPr>
            <a:endParaRPr lang="en-US" sz="3733" b="1" dirty="0">
              <a:latin typeface="Arial" panose="020B0604020202020204" pitchFamily="34" charset="0"/>
              <a:cs typeface="Arial" panose="020B0604020202020204" pitchFamily="34" charset="0"/>
            </a:endParaRPr>
          </a:p>
          <a:p>
            <a:pPr marL="91438" indent="-91438">
              <a:spcAft>
                <a:spcPts val="1200"/>
              </a:spcAft>
              <a:defRPr/>
            </a:pPr>
            <a:endParaRPr lang="en-US" dirty="0">
              <a:solidFill>
                <a:schemeClr val="tx1">
                  <a:lumMod val="75000"/>
                  <a:lumOff val="25000"/>
                </a:schemeClr>
              </a:solidFill>
            </a:endParaRPr>
          </a:p>
        </p:txBody>
      </p:sp>
      <p:sp>
        <p:nvSpPr>
          <p:cNvPr id="117764" name="Slide Number Placeholder 3">
            <a:extLst>
              <a:ext uri="{FF2B5EF4-FFF2-40B4-BE49-F238E27FC236}">
                <a16:creationId xmlns:a16="http://schemas.microsoft.com/office/drawing/2014/main" id="{2820FC53-849C-46F9-A01B-0DE13A379824}"/>
              </a:ext>
            </a:extLst>
          </p:cNvPr>
          <p:cNvSpPr>
            <a:spLocks noGrp="1" noChangeArrowheads="1"/>
          </p:cNvSpPr>
          <p:nvPr>
            <p:ph type="sldNum" sz="quarter" idx="12"/>
          </p:nvPr>
        </p:nvSpPr>
        <p:spPr bwMode="auto">
          <a:xfrm>
            <a:off x="8625418" y="5875867"/>
            <a:ext cx="2567516" cy="9821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9405D7-136B-47F9-A21B-7D20D2E8DCD4}" type="slidenum">
              <a:rPr lang="en-US" altLang="en-US">
                <a:latin typeface="Arial" panose="020B0604020202020204" pitchFamily="34" charset="0"/>
                <a:cs typeface="Arial" panose="020B0604020202020204" pitchFamily="34" charset="0"/>
              </a:rPr>
              <a:pPr fontAlgn="base">
                <a:spcBef>
                  <a:spcPct val="0"/>
                </a:spcBef>
                <a:spcAft>
                  <a:spcPct val="0"/>
                </a:spcAft>
              </a:pPr>
              <a:t>58</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26CA4-5825-4527-BCDB-45DE4891A0B5}"/>
              </a:ext>
            </a:extLst>
          </p:cNvPr>
          <p:cNvSpPr>
            <a:spLocks noGrp="1"/>
          </p:cNvSpPr>
          <p:nvPr>
            <p:ph type="title"/>
          </p:nvPr>
        </p:nvSpPr>
        <p:spPr>
          <a:xfrm>
            <a:off x="1096433" y="285751"/>
            <a:ext cx="10058400" cy="952500"/>
          </a:xfrm>
        </p:spPr>
        <p:txBody>
          <a:bodyPr>
            <a:normAutofit/>
          </a:bodyPr>
          <a:lstStyle/>
          <a:p>
            <a:pPr>
              <a:defRPr/>
            </a:pPr>
            <a:r>
              <a:rPr lang="en-US" b="1" dirty="0">
                <a:solidFill>
                  <a:schemeClr val="tx1"/>
                </a:solidFill>
                <a:cs typeface="Arial" panose="020B0604020202020204" pitchFamily="34" charset="0"/>
              </a:rPr>
              <a:t>Application Section 1 (3)</a:t>
            </a:r>
            <a:endParaRPr lang="en-US" dirty="0">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23E8A123-13D0-46B9-A350-D29F5F2AA48F}"/>
              </a:ext>
            </a:extLst>
          </p:cNvPr>
          <p:cNvSpPr>
            <a:spLocks noGrp="1"/>
          </p:cNvSpPr>
          <p:nvPr>
            <p:ph idx="1"/>
          </p:nvPr>
        </p:nvSpPr>
        <p:spPr>
          <a:xfrm>
            <a:off x="1222513" y="1238251"/>
            <a:ext cx="10323904" cy="4671896"/>
          </a:xfrm>
        </p:spPr>
        <p:txBody>
          <a:bodyPr rtlCol="0">
            <a:noAutofit/>
          </a:bodyPr>
          <a:lstStyle/>
          <a:p>
            <a:pPr marL="0" indent="0">
              <a:lnSpc>
                <a:spcPct val="120000"/>
              </a:lnSpc>
              <a:spcAft>
                <a:spcPts val="1600"/>
              </a:spcAft>
              <a:buNone/>
              <a:defRPr/>
            </a:pPr>
            <a:r>
              <a:rPr lang="en-US" sz="3200" b="1" dirty="0">
                <a:latin typeface="Arial" panose="020B0604020202020204" pitchFamily="34" charset="0"/>
                <a:cs typeface="Arial" panose="020B0604020202020204" pitchFamily="34" charset="0"/>
              </a:rPr>
              <a:t>Terms and Conditions continued</a:t>
            </a:r>
          </a:p>
          <a:p>
            <a:pPr marL="0" indent="0">
              <a:lnSpc>
                <a:spcPct val="100000"/>
              </a:lnSpc>
              <a:spcBef>
                <a:spcPts val="0"/>
              </a:spcBef>
              <a:spcAft>
                <a:spcPts val="1200"/>
              </a:spcAft>
              <a:buNone/>
              <a:defRPr/>
            </a:pPr>
            <a:r>
              <a:rPr lang="en-US" sz="3200" dirty="0">
                <a:latin typeface="Arial" panose="020B0604020202020204" pitchFamily="34" charset="0"/>
                <a:cs typeface="Arial" panose="020B0604020202020204" pitchFamily="34" charset="0"/>
              </a:rPr>
              <a:t>The COE agrees </a:t>
            </a:r>
            <a:r>
              <a:rPr lang="en-US" sz="3200">
                <a:latin typeface="Arial" panose="020B0604020202020204" pitchFamily="34" charset="0"/>
                <a:cs typeface="Arial" panose="020B0604020202020204" pitchFamily="34" charset="0"/>
              </a:rPr>
              <a:t>that FY 2021 </a:t>
            </a:r>
            <a:r>
              <a:rPr lang="en-US" sz="3200" dirty="0">
                <a:latin typeface="Arial" panose="020B0604020202020204" pitchFamily="34" charset="0"/>
                <a:cs typeface="Arial" panose="020B0604020202020204" pitchFamily="34" charset="0"/>
              </a:rPr>
              <a:t>ESSA, Section 1003 funds allotted under this application shall be used only for costs associated with 2022–23 CSI plan approval through the review and approval of the CSI prompts in the 2022–23 LEA LCAP.</a:t>
            </a:r>
          </a:p>
          <a:p>
            <a:pPr marL="0" indent="0">
              <a:lnSpc>
                <a:spcPct val="120000"/>
              </a:lnSpc>
              <a:spcBef>
                <a:spcPts val="0"/>
              </a:spcBef>
              <a:spcAft>
                <a:spcPts val="1200"/>
              </a:spcAft>
              <a:buNone/>
              <a:defRPr/>
            </a:pPr>
            <a:endParaRPr lang="en-US" sz="3200" dirty="0">
              <a:latin typeface="Arial" panose="020B0604020202020204" pitchFamily="34" charset="0"/>
              <a:cs typeface="Arial" panose="020B0604020202020204" pitchFamily="34" charset="0"/>
            </a:endParaRPr>
          </a:p>
          <a:p>
            <a:pPr marL="91438" indent="-91438">
              <a:defRPr/>
            </a:pPr>
            <a:endParaRPr lang="en-US" sz="9866" dirty="0">
              <a:latin typeface="Arial" panose="020B0604020202020204" pitchFamily="34" charset="0"/>
              <a:cs typeface="Arial" panose="020B0604020202020204" pitchFamily="34" charset="0"/>
            </a:endParaRPr>
          </a:p>
        </p:txBody>
      </p:sp>
      <p:sp>
        <p:nvSpPr>
          <p:cNvPr id="118789" name="Slide Number Placeholder 4">
            <a:extLst>
              <a:ext uri="{FF2B5EF4-FFF2-40B4-BE49-F238E27FC236}">
                <a16:creationId xmlns:a16="http://schemas.microsoft.com/office/drawing/2014/main" id="{37796321-CC0A-4703-B9DA-73655ECED732}"/>
              </a:ext>
            </a:extLst>
          </p:cNvPr>
          <p:cNvSpPr>
            <a:spLocks noGrp="1" noChangeArrowheads="1"/>
          </p:cNvSpPr>
          <p:nvPr>
            <p:ph type="sldNum" sz="quarter" idx="12"/>
          </p:nvPr>
        </p:nvSpPr>
        <p:spPr bwMode="auto">
          <a:xfrm>
            <a:off x="8610600" y="5910148"/>
            <a:ext cx="2544233" cy="6621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29510B-CCCD-44BB-A32E-735A7F716515}" type="slidenum">
              <a:rPr lang="en-US" altLang="en-US">
                <a:latin typeface="Arial" panose="020B0604020202020204" pitchFamily="34" charset="0"/>
                <a:cs typeface="Arial" panose="020B0604020202020204" pitchFamily="34" charset="0"/>
              </a:rPr>
              <a:pPr fontAlgn="base">
                <a:spcBef>
                  <a:spcPct val="0"/>
                </a:spcBef>
                <a:spcAft>
                  <a:spcPct val="0"/>
                </a:spcAft>
              </a:pPr>
              <a:t>59</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524D2-57E9-44D7-B8D3-018D02D6D813}"/>
              </a:ext>
            </a:extLst>
          </p:cNvPr>
          <p:cNvSpPr>
            <a:spLocks noGrp="1"/>
          </p:cNvSpPr>
          <p:nvPr>
            <p:ph type="title"/>
          </p:nvPr>
        </p:nvSpPr>
        <p:spPr>
          <a:xfrm>
            <a:off x="1085851" y="323387"/>
            <a:ext cx="9353549" cy="814038"/>
          </a:xfrm>
        </p:spPr>
        <p:txBody>
          <a:bodyPr>
            <a:noAutofit/>
          </a:bodyPr>
          <a:lstStyle/>
          <a:p>
            <a:pPr algn="ctr" eaLnBrk="1" fontAlgn="auto" hangingPunct="1">
              <a:defRPr/>
            </a:pPr>
            <a:r>
              <a:rPr lang="en-US" b="1" dirty="0">
                <a:solidFill>
                  <a:schemeClr val="tx1"/>
                </a:solidFill>
                <a:cs typeface="Arial" panose="020B0604020202020204" pitchFamily="34" charset="0"/>
              </a:rPr>
              <a:t>Today’s Overview: Part One</a:t>
            </a:r>
          </a:p>
        </p:txBody>
      </p:sp>
      <p:sp>
        <p:nvSpPr>
          <p:cNvPr id="3" name="Text Placeholder 2">
            <a:extLst>
              <a:ext uri="{FF2B5EF4-FFF2-40B4-BE49-F238E27FC236}">
                <a16:creationId xmlns:a16="http://schemas.microsoft.com/office/drawing/2014/main" id="{F4B26F98-2ED3-4B79-9E47-6A0357EECACD}"/>
              </a:ext>
            </a:extLst>
          </p:cNvPr>
          <p:cNvSpPr>
            <a:spLocks noGrp="1"/>
          </p:cNvSpPr>
          <p:nvPr>
            <p:ph type="body" idx="1"/>
          </p:nvPr>
        </p:nvSpPr>
        <p:spPr>
          <a:xfrm>
            <a:off x="1765300" y="936703"/>
            <a:ext cx="9501717" cy="5597912"/>
          </a:xfrm>
        </p:spPr>
        <p:txBody>
          <a:bodyPr rtlCol="0">
            <a:noAutofit/>
          </a:bodyPr>
          <a:lstStyle/>
          <a:p>
            <a:pPr marL="93131" indent="0">
              <a:lnSpc>
                <a:spcPct val="120000"/>
              </a:lnSpc>
              <a:spcBef>
                <a:spcPts val="0"/>
              </a:spcBef>
              <a:spcAft>
                <a:spcPts val="1600"/>
              </a:spcAft>
              <a:buNone/>
              <a:defRPr/>
            </a:pPr>
            <a:r>
              <a:rPr lang="en-US" altLang="en-US" sz="3733" b="1" dirty="0">
                <a:latin typeface="Arial" panose="020B0604020202020204" pitchFamily="34" charset="0"/>
                <a:cs typeface="Arial" panose="020B0604020202020204" pitchFamily="34" charset="0"/>
              </a:rPr>
              <a:t> </a:t>
            </a:r>
            <a:r>
              <a:rPr lang="en-US" altLang="en-US" sz="3200" b="1" dirty="0">
                <a:latin typeface="Arial" panose="020B0604020202020204" pitchFamily="34" charset="0"/>
                <a:cs typeface="Arial" panose="020B0604020202020204" pitchFamily="34" charset="0"/>
              </a:rPr>
              <a:t>Subgrant Information</a:t>
            </a:r>
          </a:p>
          <a:p>
            <a:pPr lvl="1">
              <a:lnSpc>
                <a:spcPct val="120000"/>
              </a:lnSpc>
              <a:spcAft>
                <a:spcPts val="1600"/>
              </a:spcAft>
              <a:buSzPct val="100000"/>
              <a:buFont typeface="Arial" panose="020B0604020202020204" pitchFamily="34" charset="0"/>
              <a:buChar char="•"/>
              <a:defRPr/>
            </a:pPr>
            <a:r>
              <a:rPr lang="en-US" altLang="en-US" sz="3200" dirty="0">
                <a:latin typeface="Arial" panose="020B0604020202020204" pitchFamily="34" charset="0"/>
                <a:cs typeface="Arial" panose="020B0604020202020204" pitchFamily="34" charset="0"/>
              </a:rPr>
              <a:t>Purpose and Statutory Authority</a:t>
            </a:r>
          </a:p>
          <a:p>
            <a:pPr lvl="1">
              <a:lnSpc>
                <a:spcPct val="120000"/>
              </a:lnSpc>
              <a:spcAft>
                <a:spcPts val="1600"/>
              </a:spcAft>
              <a:buSzPct val="100000"/>
              <a:buFont typeface="Arial" panose="020B0604020202020204" pitchFamily="34" charset="0"/>
              <a:buChar char="•"/>
              <a:defRPr/>
            </a:pPr>
            <a:r>
              <a:rPr lang="en-US" altLang="en-US" sz="3200" dirty="0">
                <a:latin typeface="Arial" panose="020B0604020202020204" pitchFamily="34" charset="0"/>
                <a:cs typeface="Arial" panose="020B0604020202020204" pitchFamily="34" charset="0"/>
              </a:rPr>
              <a:t>Eligibility Requirements</a:t>
            </a:r>
          </a:p>
          <a:p>
            <a:pPr lvl="1">
              <a:lnSpc>
                <a:spcPct val="120000"/>
              </a:lnSpc>
              <a:spcAft>
                <a:spcPts val="1600"/>
              </a:spcAft>
              <a:buSzPct val="100000"/>
              <a:buFont typeface="Arial" panose="020B0604020202020204" pitchFamily="34" charset="0"/>
              <a:buChar char="•"/>
              <a:defRPr/>
            </a:pPr>
            <a:r>
              <a:rPr lang="en-US" altLang="en-US" sz="3200" dirty="0">
                <a:latin typeface="Arial" panose="020B0604020202020204" pitchFamily="34" charset="0"/>
                <a:cs typeface="Arial" panose="020B0604020202020204" pitchFamily="34" charset="0"/>
              </a:rPr>
              <a:t>Allowable and Disallowable Costs</a:t>
            </a:r>
          </a:p>
          <a:p>
            <a:pPr lvl="1">
              <a:lnSpc>
                <a:spcPct val="120000"/>
              </a:lnSpc>
              <a:spcAft>
                <a:spcPts val="1600"/>
              </a:spcAft>
              <a:buSzPct val="100000"/>
              <a:buFont typeface="Arial" panose="020B0604020202020204" pitchFamily="34" charset="0"/>
              <a:buChar char="•"/>
              <a:defRPr/>
            </a:pPr>
            <a:r>
              <a:rPr lang="en-US" altLang="en-US" sz="3200" dirty="0">
                <a:latin typeface="Arial" panose="020B0604020202020204" pitchFamily="34" charset="0"/>
                <a:cs typeface="Arial" panose="020B0604020202020204" pitchFamily="34" charset="0"/>
              </a:rPr>
              <a:t>Reporting Requirements</a:t>
            </a:r>
          </a:p>
          <a:p>
            <a:pPr lvl="1">
              <a:lnSpc>
                <a:spcPct val="120000"/>
              </a:lnSpc>
              <a:spcAft>
                <a:spcPts val="1600"/>
              </a:spcAft>
              <a:buSzPct val="100000"/>
              <a:buFont typeface="Arial" panose="020B0604020202020204" pitchFamily="34" charset="0"/>
              <a:buChar char="•"/>
              <a:defRPr/>
            </a:pPr>
            <a:r>
              <a:rPr lang="en-US" altLang="en-US" sz="3200" dirty="0">
                <a:latin typeface="Arial" panose="020B0604020202020204" pitchFamily="34" charset="0"/>
                <a:cs typeface="Arial" panose="020B0604020202020204" pitchFamily="34" charset="0"/>
              </a:rPr>
              <a:t>Apportionments</a:t>
            </a:r>
          </a:p>
          <a:p>
            <a:pPr lvl="1">
              <a:lnSpc>
                <a:spcPct val="120000"/>
              </a:lnSpc>
              <a:spcAft>
                <a:spcPts val="1600"/>
              </a:spcAft>
              <a:buSzPct val="100000"/>
              <a:buFont typeface="Arial" panose="020B0604020202020204" pitchFamily="34" charset="0"/>
              <a:buChar char="•"/>
              <a:defRPr/>
            </a:pPr>
            <a:r>
              <a:rPr lang="en-US" altLang="en-US" sz="3200" dirty="0">
                <a:latin typeface="Arial" panose="020B0604020202020204" pitchFamily="34" charset="0"/>
                <a:cs typeface="Arial" panose="020B0604020202020204" pitchFamily="34" charset="0"/>
              </a:rPr>
              <a:t>Timeline</a:t>
            </a:r>
          </a:p>
          <a:p>
            <a:pPr marL="93131" indent="0">
              <a:buClr>
                <a:srgbClr val="00B050"/>
              </a:buClr>
              <a:buNone/>
              <a:defRPr/>
            </a:pPr>
            <a:endParaRPr lang="en-US" altLang="en-US" sz="3200" dirty="0">
              <a:latin typeface="Arial" panose="020B0604020202020204" pitchFamily="34" charset="0"/>
              <a:cs typeface="Arial" panose="020B0604020202020204" pitchFamily="34" charset="0"/>
            </a:endParaRPr>
          </a:p>
          <a:p>
            <a:pPr marL="93131" indent="0">
              <a:buNone/>
              <a:defRP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93131" indent="0" algn="ctr">
              <a:buNone/>
              <a:defRPr/>
            </a:pPr>
            <a:endParaRPr lang="en-US" dirty="0">
              <a:solidFill>
                <a:schemeClr val="tx1">
                  <a:lumMod val="75000"/>
                  <a:lumOff val="25000"/>
                </a:schemeClr>
              </a:solidFill>
            </a:endParaRPr>
          </a:p>
        </p:txBody>
      </p:sp>
      <p:sp>
        <p:nvSpPr>
          <p:cNvPr id="29700" name="Slide Number Placeholder 3">
            <a:extLst>
              <a:ext uri="{FF2B5EF4-FFF2-40B4-BE49-F238E27FC236}">
                <a16:creationId xmlns:a16="http://schemas.microsoft.com/office/drawing/2014/main" id="{B2D35B41-ADB0-447E-8820-6A17DCED6D6C}"/>
              </a:ext>
            </a:extLst>
          </p:cNvPr>
          <p:cNvSpPr>
            <a:spLocks noGrp="1" noChangeArrowheads="1"/>
          </p:cNvSpPr>
          <p:nvPr>
            <p:ph type="sldNum" sz="quarter" idx="12"/>
          </p:nvPr>
        </p:nvSpPr>
        <p:spPr bwMode="auto">
          <a:xfrm flipH="1">
            <a:off x="9880600" y="5921297"/>
            <a:ext cx="1386417" cy="9367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86B83E-D166-412B-B55A-4F1D4C4BE4EC}" type="slidenum">
              <a:rPr lang="en-US" altLang="en-US" sz="1200">
                <a:latin typeface="Arial" panose="020B0604020202020204" pitchFamily="34" charset="0"/>
              </a:rPr>
              <a:pPr fontAlgn="base">
                <a:spcBef>
                  <a:spcPct val="0"/>
                </a:spcBef>
                <a:spcAft>
                  <a:spcPct val="0"/>
                </a:spcAft>
              </a:pPr>
              <a:t>6</a:t>
            </a:fld>
            <a:endParaRPr lang="en-US" altLang="en-US" sz="1200" dirty="0">
              <a:latin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77CF0-84B1-47C8-AE12-E6081F2C6E5E}"/>
              </a:ext>
            </a:extLst>
          </p:cNvPr>
          <p:cNvSpPr>
            <a:spLocks noGrp="1"/>
          </p:cNvSpPr>
          <p:nvPr>
            <p:ph type="title"/>
          </p:nvPr>
        </p:nvSpPr>
        <p:spPr/>
        <p:txBody>
          <a:bodyPr/>
          <a:lstStyle/>
          <a:p>
            <a:r>
              <a:rPr lang="en-US" b="1" dirty="0">
                <a:solidFill>
                  <a:schemeClr val="tx1"/>
                </a:solidFill>
                <a:cs typeface="Arial" panose="020B0604020202020204" pitchFamily="34" charset="0"/>
              </a:rPr>
              <a:t>Application Section 1 (4)</a:t>
            </a:r>
            <a:endParaRPr lang="en-US" dirty="0"/>
          </a:p>
        </p:txBody>
      </p:sp>
      <p:sp>
        <p:nvSpPr>
          <p:cNvPr id="3" name="Content Placeholder 2">
            <a:extLst>
              <a:ext uri="{FF2B5EF4-FFF2-40B4-BE49-F238E27FC236}">
                <a16:creationId xmlns:a16="http://schemas.microsoft.com/office/drawing/2014/main" id="{FB6A7D36-F06E-4BB3-9734-5689315EA1D3}"/>
              </a:ext>
            </a:extLst>
          </p:cNvPr>
          <p:cNvSpPr>
            <a:spLocks noGrp="1"/>
          </p:cNvSpPr>
          <p:nvPr>
            <p:ph idx="1"/>
          </p:nvPr>
        </p:nvSpPr>
        <p:spPr>
          <a:xfrm>
            <a:off x="1354239" y="1825625"/>
            <a:ext cx="9479666" cy="3727682"/>
          </a:xfrm>
        </p:spPr>
        <p:txBody>
          <a:bodyPr/>
          <a:lstStyle/>
          <a:p>
            <a:pPr marL="0" indent="0">
              <a:buNone/>
            </a:pPr>
            <a:r>
              <a:rPr lang="en-US" sz="3200" dirty="0">
                <a:latin typeface="Arial" panose="020B0604020202020204" pitchFamily="34" charset="0"/>
                <a:cs typeface="Arial" panose="020B0604020202020204" pitchFamily="34" charset="0"/>
              </a:rPr>
              <a:t>The COE will submit a list of LEAs with approved CSI prompts, including the dates of approval, to the CDE at such time, in such form, and including such information as the CDE may require.</a:t>
            </a:r>
          </a:p>
          <a:p>
            <a:endParaRPr lang="en-US" dirty="0"/>
          </a:p>
        </p:txBody>
      </p:sp>
      <p:sp>
        <p:nvSpPr>
          <p:cNvPr id="4" name="Slide Number Placeholder 3">
            <a:extLst>
              <a:ext uri="{FF2B5EF4-FFF2-40B4-BE49-F238E27FC236}">
                <a16:creationId xmlns:a16="http://schemas.microsoft.com/office/drawing/2014/main" id="{3C69BABB-15E5-4F9B-B290-65782230FDCA}"/>
              </a:ext>
            </a:extLst>
          </p:cNvPr>
          <p:cNvSpPr>
            <a:spLocks noGrp="1"/>
          </p:cNvSpPr>
          <p:nvPr>
            <p:ph type="sldNum" sz="quarter" idx="12"/>
          </p:nvPr>
        </p:nvSpPr>
        <p:spPr>
          <a:xfrm>
            <a:off x="8610599" y="5977054"/>
            <a:ext cx="2808249" cy="515821"/>
          </a:xfrm>
        </p:spPr>
        <p:txBody>
          <a:bodyPr/>
          <a:lstStyle/>
          <a:p>
            <a:fld id="{469BC29B-CD14-4172-9B93-F334EF7BA94E}" type="slidenum">
              <a:rPr lang="en-US" smtClean="0"/>
              <a:t>60</a:t>
            </a:fld>
            <a:endParaRPr lang="en-US"/>
          </a:p>
        </p:txBody>
      </p:sp>
    </p:spTree>
    <p:extLst>
      <p:ext uri="{BB962C8B-B14F-4D97-AF65-F5344CB8AC3E}">
        <p14:creationId xmlns:p14="http://schemas.microsoft.com/office/powerpoint/2010/main" val="35589711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116E3-78D7-4FD8-ADEA-0119178BE9BC}"/>
              </a:ext>
            </a:extLst>
          </p:cNvPr>
          <p:cNvSpPr>
            <a:spLocks noGrp="1"/>
          </p:cNvSpPr>
          <p:nvPr>
            <p:ph type="title"/>
          </p:nvPr>
        </p:nvSpPr>
        <p:spPr/>
        <p:txBody>
          <a:bodyPr>
            <a:normAutofit/>
          </a:bodyPr>
          <a:lstStyle/>
          <a:p>
            <a:pPr>
              <a:defRPr/>
            </a:pPr>
            <a:r>
              <a:rPr lang="en-US" b="1" dirty="0">
                <a:solidFill>
                  <a:schemeClr val="tx1"/>
                </a:solidFill>
                <a:cs typeface="Arial" panose="020B0604020202020204" pitchFamily="34" charset="0"/>
              </a:rPr>
              <a:t>Application Section 1 (5)</a:t>
            </a:r>
            <a:endParaRPr lang="en-US" dirty="0">
              <a:solidFill>
                <a:schemeClr val="tx1">
                  <a:lumMod val="75000"/>
                  <a:lumOff val="25000"/>
                </a:schemeClr>
              </a:solidFill>
            </a:endParaRPr>
          </a:p>
        </p:txBody>
      </p:sp>
      <p:sp>
        <p:nvSpPr>
          <p:cNvPr id="120835" name="Content Placeholder 2">
            <a:extLst>
              <a:ext uri="{FF2B5EF4-FFF2-40B4-BE49-F238E27FC236}">
                <a16:creationId xmlns:a16="http://schemas.microsoft.com/office/drawing/2014/main" id="{BD7185FE-1E37-4D0E-9B63-E76D1645B748}"/>
              </a:ext>
            </a:extLst>
          </p:cNvPr>
          <p:cNvSpPr>
            <a:spLocks noGrp="1" noChangeArrowheads="1"/>
          </p:cNvSpPr>
          <p:nvPr>
            <p:ph idx="1"/>
          </p:nvPr>
        </p:nvSpPr>
        <p:spPr>
          <a:xfrm>
            <a:off x="1317703" y="1914074"/>
            <a:ext cx="10058400" cy="3748617"/>
          </a:xfrm>
        </p:spPr>
        <p:txBody>
          <a:bodyPr rtlCol="0">
            <a:normAutofit/>
          </a:bodyPr>
          <a:lstStyle/>
          <a:p>
            <a:pPr marL="0" indent="0">
              <a:lnSpc>
                <a:spcPct val="100000"/>
              </a:lnSpc>
              <a:spcBef>
                <a:spcPts val="0"/>
              </a:spcBef>
              <a:spcAft>
                <a:spcPts val="1600"/>
              </a:spcAft>
              <a:buNone/>
              <a:defRPr/>
            </a:pPr>
            <a:r>
              <a:rPr lang="en-US" altLang="en-US" sz="3200" b="1" dirty="0">
                <a:latin typeface="Arial" panose="020B0604020202020204" pitchFamily="34" charset="0"/>
                <a:cs typeface="Arial" panose="020B0604020202020204" pitchFamily="34" charset="0"/>
              </a:rPr>
              <a:t>Terms and Conditions continued</a:t>
            </a:r>
          </a:p>
          <a:p>
            <a:pPr marL="0" indent="0">
              <a:lnSpc>
                <a:spcPct val="100000"/>
              </a:lnSpc>
              <a:spcBef>
                <a:spcPts val="0"/>
              </a:spcBef>
              <a:spcAft>
                <a:spcPts val="1600"/>
              </a:spcAft>
              <a:buNone/>
              <a:defRPr/>
            </a:pPr>
            <a:r>
              <a:rPr lang="en-US" altLang="en-US" sz="3200" dirty="0">
                <a:latin typeface="Arial" panose="020B0604020202020204" pitchFamily="34" charset="0"/>
                <a:cs typeface="Arial" panose="020B0604020202020204" pitchFamily="34" charset="0"/>
              </a:rPr>
              <a:t>The COE will not increase its allotment under this application with ESSA, Section 1003 funds received by the COE for the purposes of supporting 2022–23 CSI plan development and implementation activities for LEAs.</a:t>
            </a:r>
          </a:p>
          <a:p>
            <a:pPr eaLnBrk="1" hangingPunct="1">
              <a:defRPr/>
            </a:pPr>
            <a:endParaRPr lang="en-US" altLang="en-US" dirty="0"/>
          </a:p>
        </p:txBody>
      </p:sp>
      <p:sp>
        <p:nvSpPr>
          <p:cNvPr id="120837" name="Slide Number Placeholder 4">
            <a:extLst>
              <a:ext uri="{FF2B5EF4-FFF2-40B4-BE49-F238E27FC236}">
                <a16:creationId xmlns:a16="http://schemas.microsoft.com/office/drawing/2014/main" id="{BD3BAF42-7BCD-46E6-B550-C26DF5C03849}"/>
              </a:ext>
            </a:extLst>
          </p:cNvPr>
          <p:cNvSpPr>
            <a:spLocks noGrp="1" noChangeArrowheads="1"/>
          </p:cNvSpPr>
          <p:nvPr>
            <p:ph type="sldNum" sz="quarter" idx="12"/>
          </p:nvPr>
        </p:nvSpPr>
        <p:spPr bwMode="auto">
          <a:xfrm>
            <a:off x="8632903" y="5886077"/>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2AF56A-0089-40E3-888E-711B511B86BE}" type="slidenum">
              <a:rPr lang="en-US" altLang="en-US">
                <a:latin typeface="Arial" panose="020B0604020202020204" pitchFamily="34" charset="0"/>
                <a:cs typeface="Arial" panose="020B0604020202020204" pitchFamily="34" charset="0"/>
              </a:rPr>
              <a:pPr fontAlgn="base">
                <a:spcBef>
                  <a:spcPct val="0"/>
                </a:spcBef>
                <a:spcAft>
                  <a:spcPct val="0"/>
                </a:spcAft>
              </a:pPr>
              <a:t>61</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A55C-0021-4906-8A17-1A544A1FB3FD}"/>
              </a:ext>
            </a:extLst>
          </p:cNvPr>
          <p:cNvSpPr>
            <a:spLocks noGrp="1"/>
          </p:cNvSpPr>
          <p:nvPr>
            <p:ph type="title"/>
          </p:nvPr>
        </p:nvSpPr>
        <p:spPr/>
        <p:txBody>
          <a:bodyPr>
            <a:normAutofit/>
          </a:bodyPr>
          <a:lstStyle/>
          <a:p>
            <a:pPr>
              <a:defRPr/>
            </a:pPr>
            <a:r>
              <a:rPr lang="en-US" b="1" dirty="0">
                <a:solidFill>
                  <a:schemeClr val="tx1"/>
                </a:solidFill>
                <a:cs typeface="Arial" panose="020B0604020202020204" pitchFamily="34" charset="0"/>
              </a:rPr>
              <a:t>Application Section 1 (6)</a:t>
            </a:r>
            <a:endParaRPr lang="en-US" dirty="0">
              <a:solidFill>
                <a:schemeClr val="tx1">
                  <a:lumMod val="75000"/>
                  <a:lumOff val="25000"/>
                </a:schemeClr>
              </a:solidFill>
            </a:endParaRPr>
          </a:p>
        </p:txBody>
      </p:sp>
      <p:sp>
        <p:nvSpPr>
          <p:cNvPr id="121859" name="Content Placeholder 2">
            <a:extLst>
              <a:ext uri="{FF2B5EF4-FFF2-40B4-BE49-F238E27FC236}">
                <a16:creationId xmlns:a16="http://schemas.microsoft.com/office/drawing/2014/main" id="{DD9293DF-EA90-4D22-A67D-F812B070606B}"/>
              </a:ext>
            </a:extLst>
          </p:cNvPr>
          <p:cNvSpPr>
            <a:spLocks noGrp="1" noChangeArrowheads="1"/>
          </p:cNvSpPr>
          <p:nvPr>
            <p:ph idx="1"/>
          </p:nvPr>
        </p:nvSpPr>
        <p:spPr/>
        <p:txBody>
          <a:bodyPr/>
          <a:lstStyle/>
          <a:p>
            <a:pPr marL="0" indent="0">
              <a:lnSpc>
                <a:spcPct val="100000"/>
              </a:lnSpc>
              <a:spcBef>
                <a:spcPts val="0"/>
              </a:spcBef>
              <a:spcAft>
                <a:spcPts val="1600"/>
              </a:spcAft>
              <a:buNone/>
            </a:pPr>
            <a:r>
              <a:rPr lang="en-US" altLang="en-US" sz="3200" b="1" dirty="0">
                <a:latin typeface="Arial" panose="020B0604020202020204" pitchFamily="34" charset="0"/>
                <a:cs typeface="Arial" panose="020B0604020202020204" pitchFamily="34" charset="0"/>
              </a:rPr>
              <a:t>Terms and Conditions continued</a:t>
            </a:r>
          </a:p>
          <a:p>
            <a:pPr marL="0" indent="0">
              <a:lnSpc>
                <a:spcPct val="100000"/>
              </a:lnSpc>
              <a:spcBef>
                <a:spcPts val="0"/>
              </a:spcBef>
              <a:spcAft>
                <a:spcPts val="1600"/>
              </a:spcAft>
              <a:buNone/>
            </a:pPr>
            <a:r>
              <a:rPr lang="en-US" altLang="en-US" sz="3200" dirty="0">
                <a:latin typeface="Arial" panose="020B0604020202020204" pitchFamily="34" charset="0"/>
                <a:cs typeface="Arial" panose="020B0604020202020204" pitchFamily="34" charset="0"/>
              </a:rPr>
              <a:t>Regardless of whether or not the COE elects to accept funding authorized under this application, the COE agrees to review and approve 2022–23 CSI plans through the CSI prompts in the 2022–23 LEA LCAP for those LEAs in its county with schools eligible for CSI.</a:t>
            </a:r>
          </a:p>
          <a:p>
            <a:pPr eaLnBrk="1" hangingPunct="1"/>
            <a:endParaRPr lang="en-US" altLang="en-US" dirty="0"/>
          </a:p>
        </p:txBody>
      </p:sp>
      <p:sp>
        <p:nvSpPr>
          <p:cNvPr id="121861" name="Slide Number Placeholder 4">
            <a:extLst>
              <a:ext uri="{FF2B5EF4-FFF2-40B4-BE49-F238E27FC236}">
                <a16:creationId xmlns:a16="http://schemas.microsoft.com/office/drawing/2014/main" id="{7EA976AB-F5DF-42AC-B986-CB0D16DB03A7}"/>
              </a:ext>
            </a:extLst>
          </p:cNvPr>
          <p:cNvSpPr>
            <a:spLocks noGrp="1" noChangeArrowheads="1"/>
          </p:cNvSpPr>
          <p:nvPr>
            <p:ph type="sldNum" sz="quarter" idx="12"/>
          </p:nvPr>
        </p:nvSpPr>
        <p:spPr bwMode="auto">
          <a:xfrm>
            <a:off x="8610600" y="599440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3914DBC-D566-4B20-B4A2-2E551D30D443}" type="slidenum">
              <a:rPr lang="en-US" altLang="en-US" b="1">
                <a:latin typeface="+mn-lt"/>
              </a:rPr>
              <a:pPr fontAlgn="base">
                <a:spcBef>
                  <a:spcPct val="0"/>
                </a:spcBef>
                <a:spcAft>
                  <a:spcPct val="0"/>
                </a:spcAft>
              </a:pPr>
              <a:t>62</a:t>
            </a:fld>
            <a:endParaRPr lang="en-US" altLang="en-US" b="1" dirty="0">
              <a:latin typeface="+mn-l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CBBBD-2933-4F2C-A8D5-9104C854FD80}"/>
              </a:ext>
            </a:extLst>
          </p:cNvPr>
          <p:cNvSpPr>
            <a:spLocks noGrp="1"/>
          </p:cNvSpPr>
          <p:nvPr>
            <p:ph type="title"/>
          </p:nvPr>
        </p:nvSpPr>
        <p:spPr>
          <a:xfrm>
            <a:off x="1697567" y="406400"/>
            <a:ext cx="8862484" cy="1143000"/>
          </a:xfrm>
        </p:spPr>
        <p:txBody>
          <a:bodyPr>
            <a:normAutofit/>
          </a:bodyPr>
          <a:lstStyle/>
          <a:p>
            <a:pPr>
              <a:defRPr/>
            </a:pPr>
            <a:r>
              <a:rPr lang="en-US" sz="3600" b="1" dirty="0">
                <a:solidFill>
                  <a:schemeClr val="tx1"/>
                </a:solidFill>
                <a:cs typeface="Arial" panose="020B0604020202020204" pitchFamily="34" charset="0"/>
              </a:rPr>
              <a:t>Application Section 1 (7)</a:t>
            </a:r>
          </a:p>
        </p:txBody>
      </p:sp>
      <p:sp>
        <p:nvSpPr>
          <p:cNvPr id="3" name="Content Placeholder 2">
            <a:extLst>
              <a:ext uri="{FF2B5EF4-FFF2-40B4-BE49-F238E27FC236}">
                <a16:creationId xmlns:a16="http://schemas.microsoft.com/office/drawing/2014/main" id="{EB0A8736-A656-4302-8F78-193DB972CA4B}"/>
              </a:ext>
            </a:extLst>
          </p:cNvPr>
          <p:cNvSpPr>
            <a:spLocks noGrp="1"/>
          </p:cNvSpPr>
          <p:nvPr>
            <p:ph idx="1"/>
          </p:nvPr>
        </p:nvSpPr>
        <p:spPr>
          <a:xfrm>
            <a:off x="1354239" y="1315845"/>
            <a:ext cx="9479666" cy="4861118"/>
          </a:xfrm>
        </p:spPr>
        <p:txBody>
          <a:bodyPr/>
          <a:lstStyle/>
          <a:p>
            <a:pPr marL="0" indent="0">
              <a:buNone/>
            </a:pPr>
            <a:r>
              <a:rPr lang="en-US" sz="3200" dirty="0">
                <a:latin typeface="Arial" panose="020B0604020202020204" pitchFamily="34" charset="0"/>
                <a:cs typeface="Arial" panose="020B0604020202020204" pitchFamily="34" charset="0"/>
              </a:rPr>
              <a:t>I have read the General Assurances, Certifications, and Terms and Conditions and would like to proceed to Section 2 of the application</a:t>
            </a:r>
            <a:r>
              <a:rPr lang="en-US" sz="3200" dirty="0"/>
              <a:t>.</a:t>
            </a:r>
          </a:p>
          <a:p>
            <a:endParaRPr lang="en-US" dirty="0"/>
          </a:p>
        </p:txBody>
      </p:sp>
      <p:sp>
        <p:nvSpPr>
          <p:cNvPr id="122884" name="Slide Number Placeholder 3">
            <a:extLst>
              <a:ext uri="{FF2B5EF4-FFF2-40B4-BE49-F238E27FC236}">
                <a16:creationId xmlns:a16="http://schemas.microsoft.com/office/drawing/2014/main" id="{A4E44E04-DC80-4F75-9D55-88B68DBFE8A2}"/>
              </a:ext>
            </a:extLst>
          </p:cNvPr>
          <p:cNvSpPr>
            <a:spLocks noGrp="1" noChangeArrowheads="1"/>
          </p:cNvSpPr>
          <p:nvPr>
            <p:ph type="sldNum" sz="quarter" idx="12"/>
          </p:nvPr>
        </p:nvSpPr>
        <p:spPr bwMode="auto">
          <a:xfrm>
            <a:off x="8625417" y="5547785"/>
            <a:ext cx="2387600" cy="10096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E7ABABF-F999-44D5-BE9C-7DE48D7A3268}" type="slidenum">
              <a:rPr lang="en-US" altLang="en-US">
                <a:latin typeface="Arial" panose="020B0604020202020204" pitchFamily="34" charset="0"/>
                <a:cs typeface="Arial" panose="020B0604020202020204" pitchFamily="34" charset="0"/>
              </a:rPr>
              <a:pPr fontAlgn="base">
                <a:spcBef>
                  <a:spcPct val="0"/>
                </a:spcBef>
                <a:spcAft>
                  <a:spcPct val="0"/>
                </a:spcAft>
              </a:pPr>
              <a:t>63</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7275A-128E-402F-B752-E477977B734A}"/>
              </a:ext>
            </a:extLst>
          </p:cNvPr>
          <p:cNvSpPr>
            <a:spLocks noGrp="1"/>
          </p:cNvSpPr>
          <p:nvPr>
            <p:ph type="title"/>
          </p:nvPr>
        </p:nvSpPr>
        <p:spPr>
          <a:xfrm>
            <a:off x="1610785" y="141819"/>
            <a:ext cx="9275233" cy="820708"/>
          </a:xfrm>
        </p:spPr>
        <p:txBody>
          <a:bodyPr>
            <a:normAutofit/>
          </a:bodyPr>
          <a:lstStyle/>
          <a:p>
            <a:pPr>
              <a:defRPr/>
            </a:pPr>
            <a:r>
              <a:rPr lang="en-US" b="1" dirty="0">
                <a:solidFill>
                  <a:schemeClr val="tx1"/>
                </a:solidFill>
                <a:cs typeface="Arial" panose="020B0604020202020204" pitchFamily="34" charset="0"/>
              </a:rPr>
              <a:t>Application Section 2 (1)</a:t>
            </a:r>
          </a:p>
        </p:txBody>
      </p:sp>
      <p:sp>
        <p:nvSpPr>
          <p:cNvPr id="123910" name="TextBox 7">
            <a:extLst>
              <a:ext uri="{FF2B5EF4-FFF2-40B4-BE49-F238E27FC236}">
                <a16:creationId xmlns:a16="http://schemas.microsoft.com/office/drawing/2014/main" id="{37E69A47-7F8A-4F08-A5A2-52E1ED44D85E}"/>
              </a:ext>
            </a:extLst>
          </p:cNvPr>
          <p:cNvSpPr txBox="1">
            <a:spLocks noChangeArrowheads="1"/>
          </p:cNvSpPr>
          <p:nvPr/>
        </p:nvSpPr>
        <p:spPr bwMode="auto">
          <a:xfrm>
            <a:off x="924025" y="962527"/>
            <a:ext cx="64589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b="1" dirty="0">
                <a:latin typeface="Arial" panose="020B0604020202020204" pitchFamily="34" charset="0"/>
                <a:cs typeface="Arial" panose="020B0604020202020204" pitchFamily="34" charset="0"/>
              </a:rPr>
              <a:t>COE Applicant Information</a:t>
            </a:r>
          </a:p>
        </p:txBody>
      </p:sp>
      <p:sp>
        <p:nvSpPr>
          <p:cNvPr id="3" name="Content Placeholder 2">
            <a:extLst>
              <a:ext uri="{FF2B5EF4-FFF2-40B4-BE49-F238E27FC236}">
                <a16:creationId xmlns:a16="http://schemas.microsoft.com/office/drawing/2014/main" id="{9AB45270-5F6E-4A5A-B550-996C432ECF7F}"/>
              </a:ext>
            </a:extLst>
          </p:cNvPr>
          <p:cNvSpPr>
            <a:spLocks noGrp="1"/>
          </p:cNvSpPr>
          <p:nvPr>
            <p:ph idx="1"/>
          </p:nvPr>
        </p:nvSpPr>
        <p:spPr>
          <a:xfrm>
            <a:off x="1406352" y="1655545"/>
            <a:ext cx="9479666" cy="4745255"/>
          </a:xfrm>
        </p:spPr>
        <p:txBody>
          <a:bodyPr/>
          <a:lstStyle/>
          <a:p>
            <a:pPr marL="457200" lvl="1">
              <a:lnSpc>
                <a:spcPct val="100000"/>
              </a:lnSpc>
              <a:buSzPct val="90000"/>
              <a:buFont typeface="Arial" panose="020B0604020202020204" pitchFamily="34" charset="0"/>
              <a:buChar char="•"/>
            </a:pPr>
            <a:r>
              <a:rPr lang="en-US" sz="3200" dirty="0"/>
              <a:t>Applicant information can be verified on the California School Directory web page located at </a:t>
            </a:r>
            <a:r>
              <a:rPr lang="en-US" sz="3200" dirty="0">
                <a:hlinkClick r:id="rId3" tooltip="California School Directory"/>
              </a:rPr>
              <a:t>https://www.cde.ca.gov/schooldirectory/</a:t>
            </a:r>
            <a:endParaRPr lang="en-US" sz="3200" dirty="0"/>
          </a:p>
          <a:p>
            <a:pPr marL="182880" lvl="1" indent="0">
              <a:lnSpc>
                <a:spcPct val="100000"/>
              </a:lnSpc>
              <a:buClrTx/>
              <a:buSzPct val="90000"/>
              <a:buNone/>
            </a:pPr>
            <a:endParaRPr lang="en-US" sz="3200" dirty="0"/>
          </a:p>
          <a:p>
            <a:pPr marL="457200" lvl="1" indent="-274320">
              <a:lnSpc>
                <a:spcPct val="100000"/>
              </a:lnSpc>
              <a:buClrTx/>
              <a:buSzPct val="90000"/>
              <a:buFont typeface="Arial" panose="020B0604020202020204" pitchFamily="34" charset="0"/>
              <a:buChar char="•"/>
            </a:pPr>
            <a:r>
              <a:rPr lang="en-US" sz="3200" dirty="0"/>
              <a:t>The Preliminary FY 2021 Allocation Amount for the COE can be verified on the CDE CSI COE Fiscal Information web page located at </a:t>
            </a:r>
            <a:r>
              <a:rPr lang="en-US" sz="3200" dirty="0">
                <a:hlinkClick r:id="rId4" tooltip="County Office of Education Fiscal Information Plan approval"/>
              </a:rPr>
              <a:t>https://www.cde.ca.gov/sp/sw/t1/csicoefiscalinfo.asp#planapproval</a:t>
            </a:r>
            <a:r>
              <a:rPr lang="en-US" sz="3200" dirty="0"/>
              <a:t>.</a:t>
            </a:r>
          </a:p>
          <a:p>
            <a:endParaRPr lang="en-US" dirty="0"/>
          </a:p>
        </p:txBody>
      </p:sp>
      <p:sp>
        <p:nvSpPr>
          <p:cNvPr id="123907" name="Slide Number Placeholder 3">
            <a:extLst>
              <a:ext uri="{FF2B5EF4-FFF2-40B4-BE49-F238E27FC236}">
                <a16:creationId xmlns:a16="http://schemas.microsoft.com/office/drawing/2014/main" id="{9657EE5D-2FC1-4E28-B304-B7A30A29128F}"/>
              </a:ext>
            </a:extLst>
          </p:cNvPr>
          <p:cNvSpPr>
            <a:spLocks noGrp="1" noChangeArrowheads="1"/>
          </p:cNvSpPr>
          <p:nvPr>
            <p:ph type="sldNum" sz="quarter" idx="12"/>
          </p:nvPr>
        </p:nvSpPr>
        <p:spPr bwMode="auto">
          <a:xfrm>
            <a:off x="8625417" y="5869518"/>
            <a:ext cx="2732394" cy="5312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6DCF9C-F4DF-4B3E-A5D4-1F070780BF0F}" type="slidenum">
              <a:rPr lang="en-US" altLang="en-US">
                <a:latin typeface="Arial" panose="020B0604020202020204" pitchFamily="34" charset="0"/>
                <a:cs typeface="Arial" panose="020B0604020202020204" pitchFamily="34" charset="0"/>
              </a:rPr>
              <a:pPr fontAlgn="base">
                <a:spcBef>
                  <a:spcPct val="0"/>
                </a:spcBef>
                <a:spcAft>
                  <a:spcPct val="0"/>
                </a:spcAft>
              </a:pPr>
              <a:t>64</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E6A7-4619-42AE-B01F-48D2B1194EE6}"/>
              </a:ext>
            </a:extLst>
          </p:cNvPr>
          <p:cNvSpPr>
            <a:spLocks noGrp="1"/>
          </p:cNvSpPr>
          <p:nvPr>
            <p:ph type="title"/>
          </p:nvPr>
        </p:nvSpPr>
        <p:spPr/>
        <p:txBody>
          <a:bodyPr>
            <a:normAutofit/>
          </a:bodyPr>
          <a:lstStyle/>
          <a:p>
            <a:r>
              <a:rPr lang="en-US" b="1" dirty="0">
                <a:solidFill>
                  <a:schemeClr val="tx1"/>
                </a:solidFill>
                <a:cs typeface="Arial" panose="020B0604020202020204" pitchFamily="34" charset="0"/>
              </a:rPr>
              <a:t>Application Section 2 (2)</a:t>
            </a:r>
            <a:endParaRPr lang="en-US" dirty="0"/>
          </a:p>
        </p:txBody>
      </p:sp>
      <p:sp>
        <p:nvSpPr>
          <p:cNvPr id="3" name="Content Placeholder 2">
            <a:extLst>
              <a:ext uri="{FF2B5EF4-FFF2-40B4-BE49-F238E27FC236}">
                <a16:creationId xmlns:a16="http://schemas.microsoft.com/office/drawing/2014/main" id="{63E4C96F-73D8-4CE9-9BCD-8E4EC16F2911}"/>
              </a:ext>
            </a:extLst>
          </p:cNvPr>
          <p:cNvSpPr>
            <a:spLocks noGrp="1"/>
          </p:cNvSpPr>
          <p:nvPr>
            <p:ph idx="1"/>
          </p:nvPr>
        </p:nvSpPr>
        <p:spPr>
          <a:xfrm>
            <a:off x="1354239" y="1825625"/>
            <a:ext cx="9886190" cy="4351338"/>
          </a:xfrm>
        </p:spPr>
        <p:txBody>
          <a:bodyPr/>
          <a:lstStyle/>
          <a:p>
            <a:pPr marL="0" indent="0">
              <a:buNone/>
            </a:pPr>
            <a:r>
              <a:rPr lang="en-US" sz="3200" b="1" dirty="0"/>
              <a:t>COE Applicant Information continued</a:t>
            </a:r>
          </a:p>
          <a:p>
            <a:pPr marL="0" indent="0">
              <a:buNone/>
            </a:pPr>
            <a:endParaRPr lang="en-US" sz="3200" b="1" dirty="0"/>
          </a:p>
          <a:p>
            <a:pPr lvl="1">
              <a:lnSpc>
                <a:spcPct val="100000"/>
              </a:lnSpc>
              <a:buSzPct val="100000"/>
              <a:buFont typeface="Arial" panose="020B0604020202020204" pitchFamily="34" charset="0"/>
              <a:buChar char="•"/>
            </a:pPr>
            <a:r>
              <a:rPr lang="en-US" sz="3200" dirty="0"/>
              <a:t>COEs can verify their Data Universal Numbering System number through the Online Public Update for Schools web page located at </a:t>
            </a:r>
            <a:r>
              <a:rPr lang="en-US" sz="3200" dirty="0">
                <a:hlinkClick r:id="rId2" tooltip="Online Public Update for schools"/>
              </a:rPr>
              <a:t>https://www3.cde.ca.gov/opuscds/default.aspx</a:t>
            </a:r>
            <a:endParaRPr lang="en-US" sz="3200" dirty="0">
              <a:solidFill>
                <a:srgbClr val="0070C0"/>
              </a:solidFill>
            </a:endParaRPr>
          </a:p>
        </p:txBody>
      </p:sp>
      <p:sp>
        <p:nvSpPr>
          <p:cNvPr id="4" name="Slide Number Placeholder 3">
            <a:extLst>
              <a:ext uri="{FF2B5EF4-FFF2-40B4-BE49-F238E27FC236}">
                <a16:creationId xmlns:a16="http://schemas.microsoft.com/office/drawing/2014/main" id="{5CD49627-03FF-45BB-BF51-69F0CE3A35D8}"/>
              </a:ext>
            </a:extLst>
          </p:cNvPr>
          <p:cNvSpPr>
            <a:spLocks noGrp="1"/>
          </p:cNvSpPr>
          <p:nvPr>
            <p:ph type="sldNum" sz="quarter" idx="12"/>
          </p:nvPr>
        </p:nvSpPr>
        <p:spPr>
          <a:xfrm>
            <a:off x="8320668" y="5811838"/>
            <a:ext cx="3109332" cy="365125"/>
          </a:xfrm>
        </p:spPr>
        <p:txBody>
          <a:bodyPr/>
          <a:lstStyle/>
          <a:p>
            <a:fld id="{469BC29B-CD14-4172-9B93-F334EF7BA94E}" type="slidenum">
              <a:rPr lang="en-US" smtClean="0">
                <a:solidFill>
                  <a:schemeClr val="tx1"/>
                </a:solidFill>
              </a:rPr>
              <a:t>65</a:t>
            </a:fld>
            <a:endParaRPr lang="en-US" dirty="0">
              <a:solidFill>
                <a:schemeClr val="tx1"/>
              </a:solidFill>
            </a:endParaRPr>
          </a:p>
        </p:txBody>
      </p:sp>
    </p:spTree>
    <p:extLst>
      <p:ext uri="{BB962C8B-B14F-4D97-AF65-F5344CB8AC3E}">
        <p14:creationId xmlns:p14="http://schemas.microsoft.com/office/powerpoint/2010/main" val="30447929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D244E-54FD-4E93-9437-664BD3367248}"/>
              </a:ext>
            </a:extLst>
          </p:cNvPr>
          <p:cNvSpPr>
            <a:spLocks noGrp="1"/>
          </p:cNvSpPr>
          <p:nvPr>
            <p:ph type="title"/>
          </p:nvPr>
        </p:nvSpPr>
        <p:spPr>
          <a:xfrm>
            <a:off x="1286933" y="218017"/>
            <a:ext cx="10066867" cy="1143000"/>
          </a:xfrm>
        </p:spPr>
        <p:txBody>
          <a:bodyPr>
            <a:normAutofit/>
          </a:bodyPr>
          <a:lstStyle/>
          <a:p>
            <a:pPr>
              <a:defRPr/>
            </a:pPr>
            <a:r>
              <a:rPr lang="en-US" b="1" dirty="0">
                <a:solidFill>
                  <a:schemeClr val="tx1"/>
                </a:solidFill>
                <a:cs typeface="Arial" panose="020B0604020202020204" pitchFamily="34" charset="0"/>
              </a:rPr>
              <a:t>Application Section 2 (3)</a:t>
            </a:r>
            <a:endParaRPr lang="en-US" dirty="0">
              <a:solidFill>
                <a:schemeClr val="tx1"/>
              </a:solidFill>
              <a:cs typeface="Arial" panose="020B0604020202020204" pitchFamily="34" charset="0"/>
            </a:endParaRPr>
          </a:p>
        </p:txBody>
      </p:sp>
      <p:sp>
        <p:nvSpPr>
          <p:cNvPr id="6" name="Content Placeholder 5" descr="This is a screenshot of GMART displaying Application Section 2." title="Appication Section 2">
            <a:extLst>
              <a:ext uri="{FF2B5EF4-FFF2-40B4-BE49-F238E27FC236}">
                <a16:creationId xmlns:a16="http://schemas.microsoft.com/office/drawing/2014/main" id="{8E5DA651-E799-40E1-B5FB-2E4A320FF7A8}"/>
              </a:ext>
            </a:extLst>
          </p:cNvPr>
          <p:cNvSpPr>
            <a:spLocks noGrp="1"/>
          </p:cNvSpPr>
          <p:nvPr>
            <p:ph idx="1"/>
          </p:nvPr>
        </p:nvSpPr>
        <p:spPr>
          <a:xfrm>
            <a:off x="1136651" y="1765300"/>
            <a:ext cx="10217149" cy="4377267"/>
          </a:xfrm>
        </p:spPr>
        <p:txBody>
          <a:bodyPr rtlCol="0">
            <a:normAutofit/>
          </a:bodyPr>
          <a:lstStyle/>
          <a:p>
            <a:pPr marL="0" indent="0">
              <a:lnSpc>
                <a:spcPct val="100000"/>
              </a:lnSpc>
              <a:spcBef>
                <a:spcPts val="0"/>
              </a:spcBef>
              <a:spcAft>
                <a:spcPts val="1600"/>
              </a:spcAft>
              <a:buNone/>
              <a:defRPr/>
            </a:pPr>
            <a:r>
              <a:rPr lang="en-US" sz="3200" dirty="0">
                <a:latin typeface="Arial" panose="020B0604020202020204" pitchFamily="34" charset="0"/>
                <a:ea typeface="Arial" panose="020B0604020202020204" pitchFamily="34" charset="0"/>
                <a:cs typeface="Arial" panose="020B0604020202020204" pitchFamily="34" charset="0"/>
              </a:rPr>
              <a:t>If the information is inaccurate, </a:t>
            </a:r>
            <a:r>
              <a:rPr lang="en-US" sz="3200" b="1" dirty="0">
                <a:latin typeface="Arial" panose="020B0604020202020204" pitchFamily="34" charset="0"/>
                <a:cs typeface="Arial" panose="020B0604020202020204" pitchFamily="34" charset="0"/>
              </a:rPr>
              <a:t>do not</a:t>
            </a:r>
            <a:r>
              <a:rPr lang="en-US" sz="3200" dirty="0">
                <a:latin typeface="Arial" panose="020B0604020202020204" pitchFamily="34" charset="0"/>
                <a:cs typeface="Arial" panose="020B0604020202020204" pitchFamily="34" charset="0"/>
              </a:rPr>
              <a:t> submit the application. </a:t>
            </a:r>
          </a:p>
          <a:p>
            <a:pPr marL="0" indent="0">
              <a:lnSpc>
                <a:spcPct val="100000"/>
              </a:lnSpc>
              <a:spcBef>
                <a:spcPts val="0"/>
              </a:spcBef>
              <a:spcAft>
                <a:spcPts val="1600"/>
              </a:spcAft>
              <a:buNone/>
              <a:defRPr/>
            </a:pPr>
            <a:r>
              <a:rPr lang="en-US" sz="3200" dirty="0">
                <a:latin typeface="Arial" panose="020B0604020202020204" pitchFamily="34" charset="0"/>
                <a:cs typeface="Arial" panose="020B0604020202020204" pitchFamily="34" charset="0"/>
              </a:rPr>
              <a:t>Use the “</a:t>
            </a:r>
            <a:r>
              <a:rPr lang="en-US" sz="3200" b="1" dirty="0">
                <a:latin typeface="Arial" panose="020B0604020202020204" pitchFamily="34" charset="0"/>
                <a:cs typeface="Arial" panose="020B0604020202020204" pitchFamily="34" charset="0"/>
              </a:rPr>
              <a:t>Save and Logoff</a:t>
            </a:r>
            <a:r>
              <a:rPr lang="en-US" sz="3200" dirty="0">
                <a:latin typeface="Arial" panose="020B0604020202020204" pitchFamily="34" charset="0"/>
                <a:cs typeface="Arial" panose="020B0604020202020204" pitchFamily="34" charset="0"/>
              </a:rPr>
              <a:t>” button and contact the School Improvement and Support Office for assistance.</a:t>
            </a:r>
          </a:p>
          <a:p>
            <a:pPr marL="0" indent="0" algn="ctr">
              <a:lnSpc>
                <a:spcPct val="100000"/>
              </a:lnSpc>
              <a:spcBef>
                <a:spcPts val="0"/>
              </a:spcBef>
              <a:spcAft>
                <a:spcPts val="1600"/>
              </a:spcAft>
              <a:buNone/>
              <a:defRPr/>
            </a:pPr>
            <a:r>
              <a:rPr lang="en-US" sz="3200" dirty="0">
                <a:latin typeface="Arial" panose="020B0604020202020204" pitchFamily="34" charset="0"/>
                <a:cs typeface="Arial" panose="020B0604020202020204" pitchFamily="34" charset="0"/>
              </a:rPr>
              <a:t> 	Phone: 916-319-0833 </a:t>
            </a:r>
          </a:p>
          <a:p>
            <a:pPr marL="201163" lvl="1" indent="0" algn="ctr">
              <a:lnSpc>
                <a:spcPct val="100000"/>
              </a:lnSpc>
              <a:spcAft>
                <a:spcPts val="1600"/>
              </a:spcAft>
              <a:buNone/>
              <a:defRPr/>
            </a:pPr>
            <a:r>
              <a:rPr lang="en-US" sz="3200" dirty="0">
                <a:latin typeface="Arial" panose="020B0604020202020204" pitchFamily="34" charset="0"/>
                <a:cs typeface="Arial" panose="020B0604020202020204" pitchFamily="34" charset="0"/>
              </a:rPr>
              <a:t>Email: </a:t>
            </a:r>
            <a:r>
              <a:rPr lang="en-US" sz="3200" dirty="0">
                <a:latin typeface="Arial" panose="020B0604020202020204" pitchFamily="34" charset="0"/>
                <a:cs typeface="Arial" panose="020B0604020202020204" pitchFamily="34" charset="0"/>
                <a:hlinkClick r:id="rId3"/>
              </a:rPr>
              <a:t>ESSACOE@cde.ca.gov</a:t>
            </a:r>
            <a:endParaRPr lang="en-US" dirty="0">
              <a:solidFill>
                <a:schemeClr val="tx1">
                  <a:lumMod val="75000"/>
                  <a:lumOff val="25000"/>
                </a:schemeClr>
              </a:solidFill>
            </a:endParaRPr>
          </a:p>
        </p:txBody>
      </p:sp>
      <p:sp>
        <p:nvSpPr>
          <p:cNvPr id="125956" name="Slide Number Placeholder 4">
            <a:extLst>
              <a:ext uri="{FF2B5EF4-FFF2-40B4-BE49-F238E27FC236}">
                <a16:creationId xmlns:a16="http://schemas.microsoft.com/office/drawing/2014/main" id="{B1F1C13B-4972-43CB-B8F0-DD1F708E2EAB}"/>
              </a:ext>
            </a:extLst>
          </p:cNvPr>
          <p:cNvSpPr>
            <a:spLocks noGrp="1" noChangeArrowheads="1"/>
          </p:cNvSpPr>
          <p:nvPr>
            <p:ph type="sldNum" sz="quarter" idx="12"/>
          </p:nvPr>
        </p:nvSpPr>
        <p:spPr bwMode="auto">
          <a:xfrm>
            <a:off x="9753600" y="5452534"/>
            <a:ext cx="1600200" cy="1104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18C139B-602F-4024-BC3F-34460955B086}" type="slidenum">
              <a:rPr lang="en-US" altLang="en-US">
                <a:latin typeface="Arial" panose="020B0604020202020204" pitchFamily="34" charset="0"/>
                <a:cs typeface="Arial" panose="020B0604020202020204" pitchFamily="34" charset="0"/>
              </a:rPr>
              <a:pPr fontAlgn="base">
                <a:spcBef>
                  <a:spcPct val="0"/>
                </a:spcBef>
                <a:spcAft>
                  <a:spcPct val="0"/>
                </a:spcAft>
              </a:pPr>
              <a:t>66</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45CB-1099-4076-9781-5E2CF6001B0B}"/>
              </a:ext>
            </a:extLst>
          </p:cNvPr>
          <p:cNvSpPr>
            <a:spLocks noGrp="1"/>
          </p:cNvSpPr>
          <p:nvPr>
            <p:ph type="title"/>
          </p:nvPr>
        </p:nvSpPr>
        <p:spPr>
          <a:xfrm>
            <a:off x="1655233" y="137584"/>
            <a:ext cx="8839200" cy="1143000"/>
          </a:xfrm>
        </p:spPr>
        <p:txBody>
          <a:bodyPr>
            <a:normAutofit/>
          </a:bodyPr>
          <a:lstStyle/>
          <a:p>
            <a:pPr>
              <a:defRPr/>
            </a:pPr>
            <a:r>
              <a:rPr lang="en-US" b="1" dirty="0">
                <a:solidFill>
                  <a:schemeClr val="tx1"/>
                </a:solidFill>
                <a:cs typeface="Arial" panose="020B0604020202020204" pitchFamily="34" charset="0"/>
              </a:rPr>
              <a:t>Application Section 2 (4)</a:t>
            </a:r>
          </a:p>
        </p:txBody>
      </p:sp>
      <p:sp>
        <p:nvSpPr>
          <p:cNvPr id="128003" name="Content Placeholder 2" descr="This is screenshot displaying how to edit contact information in application section 2 of GMART." title="Application Section 2">
            <a:extLst>
              <a:ext uri="{FF2B5EF4-FFF2-40B4-BE49-F238E27FC236}">
                <a16:creationId xmlns:a16="http://schemas.microsoft.com/office/drawing/2014/main" id="{CD94B6E5-7139-45A0-81FC-E8FAA9E4FACC}"/>
              </a:ext>
            </a:extLst>
          </p:cNvPr>
          <p:cNvSpPr>
            <a:spLocks noGrp="1" noChangeArrowheads="1"/>
          </p:cNvSpPr>
          <p:nvPr>
            <p:ph idx="1"/>
          </p:nvPr>
        </p:nvSpPr>
        <p:spPr>
          <a:xfrm>
            <a:off x="1655234" y="1555751"/>
            <a:ext cx="10358967" cy="4552949"/>
          </a:xfrm>
        </p:spPr>
        <p:txBody>
          <a:bodyPr vert="horz" lIns="91440" tIns="45720" rIns="91440" bIns="45720" rtlCol="0">
            <a:noAutofit/>
          </a:bodyPr>
          <a:lstStyle/>
          <a:p>
            <a:pPr marL="0" indent="0">
              <a:lnSpc>
                <a:spcPct val="100000"/>
              </a:lnSpc>
              <a:spcAft>
                <a:spcPts val="1600"/>
              </a:spcAft>
              <a:buNone/>
            </a:pPr>
            <a:r>
              <a:rPr lang="en-US" altLang="en-US" sz="3200" b="1" dirty="0">
                <a:latin typeface="Arial" panose="020B0604020202020204" pitchFamily="34" charset="0"/>
                <a:cs typeface="Arial" panose="020B0604020202020204" pitchFamily="34" charset="0"/>
              </a:rPr>
              <a:t>Edit Contact Information       </a:t>
            </a:r>
            <a:endParaRPr lang="en-US" altLang="en-US" sz="3200" dirty="0">
              <a:latin typeface="Arial" panose="020B0604020202020204" pitchFamily="34" charset="0"/>
              <a:cs typeface="Arial" panose="020B0604020202020204" pitchFamily="34" charset="0"/>
            </a:endParaRPr>
          </a:p>
          <a:p>
            <a:pPr marL="0" indent="0">
              <a:lnSpc>
                <a:spcPct val="100000"/>
              </a:lnSpc>
              <a:spcBef>
                <a:spcPts val="0"/>
              </a:spcBef>
              <a:spcAft>
                <a:spcPts val="1600"/>
              </a:spcAft>
              <a:buNone/>
            </a:pPr>
            <a:r>
              <a:rPr lang="en-US" altLang="en-US" sz="3200" dirty="0">
                <a:solidFill>
                  <a:srgbClr val="000000"/>
                </a:solidFill>
                <a:latin typeface="Arial" panose="020B0604020202020204" pitchFamily="34" charset="0"/>
                <a:cs typeface="Arial" panose="020B0604020202020204" pitchFamily="34" charset="0"/>
              </a:rPr>
              <a:t>The COE provides name and contact information for:</a:t>
            </a:r>
          </a:p>
          <a:p>
            <a:pPr lvl="1">
              <a:lnSpc>
                <a:spcPct val="100000"/>
              </a:lnSpc>
              <a:spcAft>
                <a:spcPts val="1600"/>
              </a:spcAft>
              <a:buSzPct val="100000"/>
              <a:buFont typeface="Arial" panose="020B0604020202020204" pitchFamily="34" charset="0"/>
              <a:buChar char="•"/>
            </a:pPr>
            <a:r>
              <a:rPr lang="en-US" altLang="en-US" sz="3200" dirty="0"/>
              <a:t>Primary Grant Coordinator</a:t>
            </a:r>
          </a:p>
          <a:p>
            <a:pPr lvl="1">
              <a:lnSpc>
                <a:spcPct val="100000"/>
              </a:lnSpc>
              <a:spcAft>
                <a:spcPts val="1600"/>
              </a:spcAft>
              <a:buSzPct val="100000"/>
              <a:buFont typeface="Arial" panose="020B0604020202020204" pitchFamily="34" charset="0"/>
              <a:buChar char="•"/>
            </a:pPr>
            <a:r>
              <a:rPr lang="en-US" altLang="en-US" sz="3200" dirty="0"/>
              <a:t>Secondary Grant Coordinator</a:t>
            </a:r>
          </a:p>
          <a:p>
            <a:pPr lvl="1">
              <a:lnSpc>
                <a:spcPct val="100000"/>
              </a:lnSpc>
              <a:buSzPct val="100000"/>
              <a:buFont typeface="Arial" panose="020B0604020202020204" pitchFamily="34" charset="0"/>
              <a:buChar char="•"/>
            </a:pPr>
            <a:r>
              <a:rPr lang="en-US" altLang="en-US" sz="3200" dirty="0"/>
              <a:t>Fiscal Coordinator</a:t>
            </a:r>
          </a:p>
          <a:p>
            <a:pPr marL="0" indent="0">
              <a:spcBef>
                <a:spcPts val="600"/>
              </a:spcBef>
              <a:buNone/>
            </a:pPr>
            <a:endParaRPr lang="en-US" altLang="en-US" sz="2400" dirty="0"/>
          </a:p>
        </p:txBody>
      </p:sp>
      <p:sp>
        <p:nvSpPr>
          <p:cNvPr id="128004" name="Slide Number Placeholder 3">
            <a:extLst>
              <a:ext uri="{FF2B5EF4-FFF2-40B4-BE49-F238E27FC236}">
                <a16:creationId xmlns:a16="http://schemas.microsoft.com/office/drawing/2014/main" id="{B0D5BCA8-40A2-465F-81DF-B550409503E3}"/>
              </a:ext>
            </a:extLst>
          </p:cNvPr>
          <p:cNvSpPr>
            <a:spLocks noGrp="1" noChangeArrowheads="1"/>
          </p:cNvSpPr>
          <p:nvPr>
            <p:ph type="sldNum" sz="quarter" idx="12"/>
          </p:nvPr>
        </p:nvSpPr>
        <p:spPr bwMode="auto">
          <a:xfrm>
            <a:off x="8625418" y="5539318"/>
            <a:ext cx="2470149" cy="8445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4A5284A-D197-4EF8-A0A4-C0E1DAAD6AF0}" type="slidenum">
              <a:rPr lang="en-US" altLang="en-US">
                <a:latin typeface="Arial" panose="020B0604020202020204" pitchFamily="34" charset="0"/>
                <a:cs typeface="Arial" panose="020B0604020202020204" pitchFamily="34" charset="0"/>
              </a:rPr>
              <a:pPr fontAlgn="base">
                <a:spcBef>
                  <a:spcPct val="0"/>
                </a:spcBef>
                <a:spcAft>
                  <a:spcPct val="0"/>
                </a:spcAft>
              </a:pPr>
              <a:t>67</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1A843-9A4C-462C-BF66-243C1BA766C2}"/>
              </a:ext>
            </a:extLst>
          </p:cNvPr>
          <p:cNvSpPr>
            <a:spLocks noGrp="1"/>
          </p:cNvSpPr>
          <p:nvPr>
            <p:ph type="title"/>
          </p:nvPr>
        </p:nvSpPr>
        <p:spPr>
          <a:xfrm>
            <a:off x="1909233" y="152400"/>
            <a:ext cx="8890000" cy="1143000"/>
          </a:xfrm>
        </p:spPr>
        <p:txBody>
          <a:bodyPr>
            <a:normAutofit/>
          </a:bodyPr>
          <a:lstStyle/>
          <a:p>
            <a:pPr>
              <a:defRPr/>
            </a:pPr>
            <a:r>
              <a:rPr lang="en-US" b="1" dirty="0">
                <a:solidFill>
                  <a:schemeClr val="tx1"/>
                </a:solidFill>
                <a:cs typeface="Arial" panose="020B0604020202020204" pitchFamily="34" charset="0"/>
              </a:rPr>
              <a:t>Application Section 2 (5)</a:t>
            </a:r>
            <a:endParaRPr lang="en-US" dirty="0">
              <a:solidFill>
                <a:schemeClr val="tx1"/>
              </a:solidFill>
              <a:cs typeface="Arial" panose="020B0604020202020204" pitchFamily="34" charset="0"/>
            </a:endParaRPr>
          </a:p>
        </p:txBody>
      </p:sp>
      <p:pic>
        <p:nvPicPr>
          <p:cNvPr id="6" name="Content Placeholder 6" descr="Application Section 2 (continued)&#10;&#10;See the link at the bottom of the slide to Appendix 3 for alternate text.">
            <a:extLst>
              <a:ext uri="{FF2B5EF4-FFF2-40B4-BE49-F238E27FC236}">
                <a16:creationId xmlns:a16="http://schemas.microsoft.com/office/drawing/2014/main" id="{D81341D2-8644-4FFF-A71A-2AE5C335CBB8}"/>
              </a:ext>
            </a:extLst>
          </p:cNvPr>
          <p:cNvPicPr>
            <a:picLocks noGrp="1" noChangeAspect="1"/>
          </p:cNvPicPr>
          <p:nvPr>
            <p:ph idx="1"/>
          </p:nvPr>
        </p:nvPicPr>
        <p:blipFill rotWithShape="1">
          <a:blip r:embed="rId3"/>
          <a:srcRect l="2680" t="46213" r="4449" b="-1546"/>
          <a:stretch/>
        </p:blipFill>
        <p:spPr>
          <a:xfrm>
            <a:off x="1742017" y="1555751"/>
            <a:ext cx="8295216" cy="3464983"/>
          </a:xfrm>
        </p:spPr>
      </p:pic>
      <p:sp>
        <p:nvSpPr>
          <p:cNvPr id="129028" name="Content Placeholder 4">
            <a:extLst>
              <a:ext uri="{FF2B5EF4-FFF2-40B4-BE49-F238E27FC236}">
                <a16:creationId xmlns:a16="http://schemas.microsoft.com/office/drawing/2014/main" id="{C03687AC-677B-41CC-8884-3C41A4A5EA2E}"/>
              </a:ext>
            </a:extLst>
          </p:cNvPr>
          <p:cNvSpPr txBox="1">
            <a:spLocks noChangeArrowheads="1"/>
          </p:cNvSpPr>
          <p:nvPr/>
        </p:nvSpPr>
        <p:spPr bwMode="auto">
          <a:xfrm>
            <a:off x="1314449" y="5281085"/>
            <a:ext cx="10079567" cy="57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lnSpc>
                <a:spcPct val="90000"/>
              </a:lnSpc>
              <a:spcBef>
                <a:spcPts val="900"/>
              </a:spcBef>
              <a:spcAft>
                <a:spcPts val="150"/>
              </a:spcAft>
              <a:buClr>
                <a:schemeClr val="accent1"/>
              </a:buClr>
              <a:buSzPct val="100000"/>
              <a:buFont typeface="Calibri" panose="020F0502020204030204" pitchFamily="34" charset="0"/>
              <a:buChar char=" "/>
              <a:defRPr sz="1500">
                <a:solidFill>
                  <a:srgbClr val="404040"/>
                </a:solidFill>
                <a:latin typeface="Calibri" panose="020F0502020204030204" pitchFamily="34" charset="0"/>
              </a:defRPr>
            </a:lvl1pPr>
            <a:lvl2pPr marL="742950" indent="-285750">
              <a:lnSpc>
                <a:spcPct val="90000"/>
              </a:lnSpc>
              <a:spcBef>
                <a:spcPts val="150"/>
              </a:spcBef>
              <a:spcAft>
                <a:spcPts val="300"/>
              </a:spcAft>
              <a:buClr>
                <a:schemeClr val="accent1"/>
              </a:buClr>
              <a:buFont typeface="Calibri" panose="020F0502020204030204" pitchFamily="34" charset="0"/>
              <a:buChar char="◦"/>
              <a:defRPr sz="1300">
                <a:solidFill>
                  <a:srgbClr val="404040"/>
                </a:solidFill>
                <a:latin typeface="Calibri" panose="020F0502020204030204" pitchFamily="34" charset="0"/>
              </a:defRPr>
            </a:lvl2pPr>
            <a:lvl3pPr marL="1143000" indent="-22860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3pPr>
            <a:lvl4pPr marL="1600200" indent="-22860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4pPr>
            <a:lvl5pPr marL="2057400" indent="-22860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5pPr>
            <a:lvl6pPr marL="25146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6pPr>
            <a:lvl7pPr marL="29718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7pPr>
            <a:lvl8pPr marL="34290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8pPr>
            <a:lvl9pPr marL="38862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9pPr>
          </a:lstStyle>
          <a:p>
            <a:pPr algn="ctr">
              <a:lnSpc>
                <a:spcPct val="100000"/>
              </a:lnSpc>
              <a:spcBef>
                <a:spcPct val="20000"/>
              </a:spcBef>
              <a:spcAft>
                <a:spcPct val="0"/>
              </a:spcAft>
              <a:buClrTx/>
              <a:buSzTx/>
              <a:buFontTx/>
              <a:buNone/>
            </a:pPr>
            <a:r>
              <a:rPr lang="en-US" altLang="en-US" sz="3200" dirty="0">
                <a:solidFill>
                  <a:schemeClr val="tx1"/>
                </a:solidFill>
                <a:latin typeface="Arial" panose="020B0604020202020204" pitchFamily="34" charset="0"/>
                <a:cs typeface="Arial" panose="020B0604020202020204" pitchFamily="34" charset="0"/>
              </a:rPr>
              <a:t>Reference the </a:t>
            </a:r>
            <a:r>
              <a:rPr lang="en-US" altLang="en-US" sz="3200" dirty="0">
                <a:solidFill>
                  <a:schemeClr val="tx1"/>
                </a:solidFill>
                <a:latin typeface="Arial" panose="020B0604020202020204" pitchFamily="34" charset="0"/>
                <a:cs typeface="Arial" panose="020B0604020202020204" pitchFamily="34" charset="0"/>
                <a:hlinkClick r:id="rId4" action="ppaction://hlinksldjump"/>
              </a:rPr>
              <a:t>Appendix 3 </a:t>
            </a:r>
            <a:r>
              <a:rPr lang="en-US" altLang="en-US" sz="3200" dirty="0">
                <a:solidFill>
                  <a:schemeClr val="tx1"/>
                </a:solidFill>
                <a:latin typeface="Arial" panose="020B0604020202020204" pitchFamily="34" charset="0"/>
                <a:cs typeface="Arial" panose="020B0604020202020204" pitchFamily="34" charset="0"/>
              </a:rPr>
              <a:t>for alternative text version.</a:t>
            </a:r>
          </a:p>
        </p:txBody>
      </p:sp>
      <p:sp>
        <p:nvSpPr>
          <p:cNvPr id="129029" name="Slide Number Placeholder 3">
            <a:extLst>
              <a:ext uri="{FF2B5EF4-FFF2-40B4-BE49-F238E27FC236}">
                <a16:creationId xmlns:a16="http://schemas.microsoft.com/office/drawing/2014/main" id="{77362380-67C3-4411-B977-2014E8B0498A}"/>
              </a:ext>
            </a:extLst>
          </p:cNvPr>
          <p:cNvSpPr>
            <a:spLocks noGrp="1" noChangeArrowheads="1"/>
          </p:cNvSpPr>
          <p:nvPr>
            <p:ph type="sldNum" sz="quarter" idx="12"/>
          </p:nvPr>
        </p:nvSpPr>
        <p:spPr bwMode="auto">
          <a:xfrm>
            <a:off x="9034491" y="5856817"/>
            <a:ext cx="2427816" cy="5566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D4DB621-11B1-4A03-A141-0BB13537D366}" type="slidenum">
              <a:rPr lang="en-US" altLang="en-US">
                <a:latin typeface="Arial" panose="020B0604020202020204" pitchFamily="34" charset="0"/>
                <a:cs typeface="Arial" panose="020B0604020202020204" pitchFamily="34" charset="0"/>
              </a:rPr>
              <a:pPr fontAlgn="base">
                <a:spcBef>
                  <a:spcPct val="0"/>
                </a:spcBef>
                <a:spcAft>
                  <a:spcPct val="0"/>
                </a:spcAft>
              </a:pPr>
              <a:t>68</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3C6A-174B-4C37-B94A-32F9CC80D1BD}"/>
              </a:ext>
            </a:extLst>
          </p:cNvPr>
          <p:cNvSpPr>
            <a:spLocks noGrp="1"/>
          </p:cNvSpPr>
          <p:nvPr>
            <p:ph type="title"/>
          </p:nvPr>
        </p:nvSpPr>
        <p:spPr>
          <a:xfrm>
            <a:off x="1655234" y="224368"/>
            <a:ext cx="8729133" cy="1071033"/>
          </a:xfrm>
        </p:spPr>
        <p:txBody>
          <a:bodyPr>
            <a:normAutofit/>
          </a:bodyPr>
          <a:lstStyle/>
          <a:p>
            <a:pPr>
              <a:defRPr/>
            </a:pPr>
            <a:r>
              <a:rPr lang="en-US" b="1" dirty="0">
                <a:solidFill>
                  <a:schemeClr val="tx1"/>
                </a:solidFill>
                <a:cs typeface="Arial" panose="020B0604020202020204" pitchFamily="34" charset="0"/>
              </a:rPr>
              <a:t>Application Section 2 (6)</a:t>
            </a:r>
            <a:endParaRPr lang="en-US" dirty="0">
              <a:solidFill>
                <a:schemeClr val="tx1"/>
              </a:solidFill>
              <a:cs typeface="Arial" panose="020B0604020202020204" pitchFamily="34" charset="0"/>
            </a:endParaRPr>
          </a:p>
        </p:txBody>
      </p:sp>
      <p:sp>
        <p:nvSpPr>
          <p:cNvPr id="130052" name="Slide Number Placeholder 3">
            <a:extLst>
              <a:ext uri="{FF2B5EF4-FFF2-40B4-BE49-F238E27FC236}">
                <a16:creationId xmlns:a16="http://schemas.microsoft.com/office/drawing/2014/main" id="{1905DE2C-8ADD-4D94-AEAD-9D0402F90FF7}"/>
              </a:ext>
            </a:extLst>
          </p:cNvPr>
          <p:cNvSpPr>
            <a:spLocks noGrp="1" noChangeArrowheads="1"/>
          </p:cNvSpPr>
          <p:nvPr>
            <p:ph type="sldNum" sz="quarter" idx="12"/>
          </p:nvPr>
        </p:nvSpPr>
        <p:spPr bwMode="auto">
          <a:xfrm>
            <a:off x="8267699" y="5507567"/>
            <a:ext cx="3138237" cy="10096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5902F84-FD2F-4ED6-9FA6-0028E70AAE78}" type="slidenum">
              <a:rPr lang="en-US" altLang="en-US">
                <a:latin typeface="Arial" panose="020B0604020202020204" pitchFamily="34" charset="0"/>
                <a:cs typeface="Arial" panose="020B0604020202020204" pitchFamily="34" charset="0"/>
              </a:rPr>
              <a:pPr fontAlgn="base">
                <a:spcBef>
                  <a:spcPct val="0"/>
                </a:spcBef>
                <a:spcAft>
                  <a:spcPct val="0"/>
                </a:spcAft>
              </a:pPr>
              <a:t>69</a:t>
            </a:fld>
            <a:endParaRPr lang="en-US" altLang="en-US"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6EB0E120-41E1-8DEB-EADF-4FC5C032B4F1}"/>
              </a:ext>
            </a:extLst>
          </p:cNvPr>
          <p:cNvSpPr>
            <a:spLocks noGrp="1"/>
          </p:cNvSpPr>
          <p:nvPr>
            <p:ph idx="1"/>
          </p:nvPr>
        </p:nvSpPr>
        <p:spPr/>
        <p:txBody>
          <a:bodyPr/>
          <a:lstStyle/>
          <a:p>
            <a:pPr marL="0" indent="0">
              <a:buNone/>
            </a:pPr>
            <a:r>
              <a:rPr lang="en-US" dirty="0"/>
              <a:t>SAVE AND CONTINUE TO SECTION 3</a:t>
            </a:r>
          </a:p>
          <a:p>
            <a:pPr marL="0" indent="0">
              <a:buNone/>
            </a:pPr>
            <a:r>
              <a:rPr lang="en-US" dirty="0"/>
              <a:t>Or</a:t>
            </a:r>
          </a:p>
          <a:p>
            <a:pPr marL="0" indent="0">
              <a:buNone/>
            </a:pPr>
            <a:r>
              <a:rPr lang="en-US" dirty="0"/>
              <a:t>SAVE AND LOGOFF</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F509-FB54-4B76-B423-32636922D0D9}"/>
              </a:ext>
            </a:extLst>
          </p:cNvPr>
          <p:cNvSpPr>
            <a:spLocks noGrp="1"/>
          </p:cNvSpPr>
          <p:nvPr>
            <p:ph type="title"/>
          </p:nvPr>
        </p:nvSpPr>
        <p:spPr>
          <a:xfrm>
            <a:off x="1085851" y="389467"/>
            <a:ext cx="9897533" cy="872068"/>
          </a:xfrm>
        </p:spPr>
        <p:txBody>
          <a:bodyPr>
            <a:noAutofit/>
          </a:bodyPr>
          <a:lstStyle/>
          <a:p>
            <a:pPr algn="ctr" eaLnBrk="1" fontAlgn="auto" hangingPunct="1">
              <a:defRPr/>
            </a:pPr>
            <a:r>
              <a:rPr lang="en-US" b="1" dirty="0">
                <a:solidFill>
                  <a:schemeClr val="tx1"/>
                </a:solidFill>
                <a:cs typeface="Arial" panose="020B0604020202020204" pitchFamily="34" charset="0"/>
              </a:rPr>
              <a:t>Today’s Overview: Part Two</a:t>
            </a:r>
          </a:p>
        </p:txBody>
      </p:sp>
      <p:sp>
        <p:nvSpPr>
          <p:cNvPr id="3" name="Text Placeholder 2">
            <a:extLst>
              <a:ext uri="{FF2B5EF4-FFF2-40B4-BE49-F238E27FC236}">
                <a16:creationId xmlns:a16="http://schemas.microsoft.com/office/drawing/2014/main" id="{61E24FCA-60C9-4D01-8EFB-A99149B47B42}"/>
              </a:ext>
            </a:extLst>
          </p:cNvPr>
          <p:cNvSpPr>
            <a:spLocks noGrp="1"/>
          </p:cNvSpPr>
          <p:nvPr>
            <p:ph type="body" idx="1"/>
          </p:nvPr>
        </p:nvSpPr>
        <p:spPr>
          <a:xfrm>
            <a:off x="1822451" y="929640"/>
            <a:ext cx="9444567" cy="5538893"/>
          </a:xfrm>
        </p:spPr>
        <p:txBody>
          <a:bodyPr rtlCol="0">
            <a:noAutofit/>
          </a:bodyPr>
          <a:lstStyle/>
          <a:p>
            <a:pPr marL="93131" indent="0">
              <a:lnSpc>
                <a:spcPct val="120000"/>
              </a:lnSpc>
              <a:spcBef>
                <a:spcPts val="0"/>
              </a:spcBef>
              <a:spcAft>
                <a:spcPts val="1600"/>
              </a:spcAft>
              <a:buNone/>
              <a:defRPr/>
            </a:pPr>
            <a:r>
              <a:rPr lang="en-US" altLang="en-US" sz="6000" b="1" dirty="0">
                <a:latin typeface="Arial" panose="020B0604020202020204" pitchFamily="34" charset="0"/>
                <a:cs typeface="Arial" panose="020B0604020202020204" pitchFamily="34" charset="0"/>
              </a:rPr>
              <a:t> </a:t>
            </a:r>
            <a:r>
              <a:rPr lang="en-US" altLang="en-US" sz="3200" b="1" dirty="0">
                <a:latin typeface="Arial" panose="020B0604020202020204" pitchFamily="34" charset="0"/>
                <a:cs typeface="Arial" panose="020B0604020202020204" pitchFamily="34" charset="0"/>
              </a:rPr>
              <a:t>Technical Assistance</a:t>
            </a:r>
          </a:p>
          <a:p>
            <a:pPr lvl="1">
              <a:lnSpc>
                <a:spcPct val="120000"/>
              </a:lnSpc>
              <a:spcAft>
                <a:spcPts val="1600"/>
              </a:spcAft>
              <a:buSzPct val="100000"/>
              <a:buFont typeface="Arial" panose="020B0604020202020204" pitchFamily="34" charset="0"/>
              <a:buChar char="•"/>
              <a:defRPr/>
            </a:pPr>
            <a:r>
              <a:rPr lang="en-US" altLang="en-US" sz="3200" dirty="0">
                <a:latin typeface="Arial" panose="020B0604020202020204" pitchFamily="34" charset="0"/>
                <a:cs typeface="Arial" panose="020B0604020202020204" pitchFamily="34" charset="0"/>
              </a:rPr>
              <a:t>New COE Web Pages</a:t>
            </a:r>
          </a:p>
          <a:p>
            <a:pPr lvl="1">
              <a:lnSpc>
                <a:spcPct val="120000"/>
              </a:lnSpc>
              <a:spcAft>
                <a:spcPts val="1600"/>
              </a:spcAft>
              <a:buSzPct val="100000"/>
              <a:buFont typeface="Arial" panose="020B0604020202020204" pitchFamily="34" charset="0"/>
              <a:buChar char="•"/>
              <a:defRPr/>
            </a:pPr>
            <a:r>
              <a:rPr lang="en-US" altLang="en-US" sz="3200" dirty="0">
                <a:latin typeface="Arial" panose="020B0604020202020204" pitchFamily="34" charset="0"/>
                <a:cs typeface="Arial" panose="020B0604020202020204" pitchFamily="34" charset="0"/>
              </a:rPr>
              <a:t>Conflict of Interest Guidance</a:t>
            </a:r>
          </a:p>
          <a:p>
            <a:pPr lvl="1">
              <a:lnSpc>
                <a:spcPct val="120000"/>
              </a:lnSpc>
              <a:spcAft>
                <a:spcPts val="1600"/>
              </a:spcAft>
              <a:buSzPct val="100000"/>
              <a:buFont typeface="Arial" panose="020B0604020202020204" pitchFamily="34" charset="0"/>
              <a:buChar char="•"/>
              <a:defRPr/>
            </a:pPr>
            <a:r>
              <a:rPr lang="en-US" sz="3200" dirty="0">
                <a:latin typeface="Arial" panose="020B0604020202020204" pitchFamily="34" charset="0"/>
                <a:cs typeface="Arial" panose="020B0604020202020204" pitchFamily="34" charset="0"/>
              </a:rPr>
              <a:t>Guidelines for the Review and Approval Process of CSI Plans</a:t>
            </a:r>
          </a:p>
          <a:p>
            <a:pPr lvl="1">
              <a:lnSpc>
                <a:spcPct val="120000"/>
              </a:lnSpc>
              <a:spcAft>
                <a:spcPts val="1600"/>
              </a:spcAft>
              <a:buSzPct val="100000"/>
              <a:buFont typeface="Arial" panose="020B0604020202020204" pitchFamily="34" charset="0"/>
              <a:buChar char="•"/>
              <a:defRPr/>
            </a:pPr>
            <a:r>
              <a:rPr lang="en-US" altLang="en-US" sz="3200" dirty="0">
                <a:latin typeface="Arial" panose="020B0604020202020204" pitchFamily="34" charset="0"/>
                <a:cs typeface="Arial" panose="020B0604020202020204" pitchFamily="34" charset="0"/>
              </a:rPr>
              <a:t>Frequently Asked Questions (FAQs)</a:t>
            </a:r>
          </a:p>
          <a:p>
            <a:pPr marL="93131" indent="0">
              <a:buClr>
                <a:srgbClr val="00B050"/>
              </a:buClr>
              <a:buNone/>
              <a:defRPr/>
            </a:pPr>
            <a:endParaRPr lang="en-US" altLang="en-US" sz="3200" dirty="0">
              <a:latin typeface="Arial" panose="020B0604020202020204" pitchFamily="34" charset="0"/>
              <a:cs typeface="Arial" panose="020B0604020202020204" pitchFamily="34" charset="0"/>
            </a:endParaRPr>
          </a:p>
          <a:p>
            <a:pPr marL="93131" indent="0">
              <a:buClr>
                <a:srgbClr val="00B050"/>
              </a:buClr>
              <a:buNone/>
              <a:defRPr/>
            </a:pPr>
            <a:endParaRPr lang="en-US" altLang="en-US" sz="3200" dirty="0">
              <a:latin typeface="Arial" panose="020B0604020202020204" pitchFamily="34" charset="0"/>
              <a:cs typeface="Arial" panose="020B0604020202020204" pitchFamily="34" charset="0"/>
            </a:endParaRPr>
          </a:p>
          <a:p>
            <a:pPr marL="93131" indent="0">
              <a:buClr>
                <a:srgbClr val="00B050"/>
              </a:buClr>
              <a:buNone/>
              <a:defRPr/>
            </a:pPr>
            <a:endParaRPr lang="en-US" altLang="en-US" sz="3200" dirty="0">
              <a:latin typeface="Arial" panose="020B0604020202020204" pitchFamily="34" charset="0"/>
              <a:cs typeface="Arial" panose="020B0604020202020204" pitchFamily="34" charset="0"/>
            </a:endParaRPr>
          </a:p>
          <a:p>
            <a:pPr marL="93131" indent="0">
              <a:buClr>
                <a:srgbClr val="00B050"/>
              </a:buClr>
              <a:buNone/>
              <a:defRPr/>
            </a:pPr>
            <a:endParaRPr lang="en-US" altLang="en-US" sz="3200" dirty="0">
              <a:latin typeface="Arial" panose="020B0604020202020204" pitchFamily="34" charset="0"/>
              <a:cs typeface="Arial" panose="020B0604020202020204" pitchFamily="34" charset="0"/>
            </a:endParaRPr>
          </a:p>
          <a:p>
            <a:pPr marL="93131" indent="0">
              <a:buNone/>
              <a:defRPr/>
            </a:pPr>
            <a:endParaRPr lang="en-US" altLang="en-US" sz="3200" dirty="0">
              <a:latin typeface="Arial" panose="020B0604020202020204" pitchFamily="34" charset="0"/>
              <a:cs typeface="Arial" panose="020B0604020202020204" pitchFamily="34" charset="0"/>
            </a:endParaRPr>
          </a:p>
          <a:p>
            <a:pPr marL="93131" indent="0">
              <a:buNone/>
              <a:defRP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93131" indent="0" algn="ctr">
              <a:buNone/>
              <a:defRPr/>
            </a:pPr>
            <a:endParaRPr lang="en-US" dirty="0">
              <a:solidFill>
                <a:schemeClr val="tx1">
                  <a:lumMod val="75000"/>
                  <a:lumOff val="25000"/>
                </a:schemeClr>
              </a:solidFill>
            </a:endParaRPr>
          </a:p>
        </p:txBody>
      </p:sp>
      <p:sp>
        <p:nvSpPr>
          <p:cNvPr id="31748" name="Slide Number Placeholder 3">
            <a:extLst>
              <a:ext uri="{FF2B5EF4-FFF2-40B4-BE49-F238E27FC236}">
                <a16:creationId xmlns:a16="http://schemas.microsoft.com/office/drawing/2014/main" id="{A2771322-3653-4755-B259-61869F817118}"/>
              </a:ext>
            </a:extLst>
          </p:cNvPr>
          <p:cNvSpPr>
            <a:spLocks noGrp="1" noChangeArrowheads="1"/>
          </p:cNvSpPr>
          <p:nvPr>
            <p:ph type="sldNum" sz="quarter" idx="12"/>
          </p:nvPr>
        </p:nvSpPr>
        <p:spPr bwMode="auto">
          <a:xfrm>
            <a:off x="10705170" y="5919537"/>
            <a:ext cx="758283" cy="356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C3D2D3D-E015-4B2E-985C-BAA437C3E4E5}" type="slidenum">
              <a:rPr lang="en-US" altLang="en-US" sz="1200">
                <a:latin typeface="Arial" panose="020B0604020202020204" pitchFamily="34" charset="0"/>
              </a:rPr>
              <a:pPr fontAlgn="base">
                <a:spcBef>
                  <a:spcPct val="0"/>
                </a:spcBef>
                <a:spcAft>
                  <a:spcPct val="0"/>
                </a:spcAft>
              </a:pPr>
              <a:t>7</a:t>
            </a:fld>
            <a:endParaRPr lang="en-US" altLang="en-US" sz="1200" dirty="0">
              <a:latin typeface="Arial" panose="020B06040202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5DE15-F280-46E7-887F-A85392DB1401}"/>
              </a:ext>
            </a:extLst>
          </p:cNvPr>
          <p:cNvSpPr>
            <a:spLocks noGrp="1"/>
          </p:cNvSpPr>
          <p:nvPr>
            <p:ph type="title"/>
          </p:nvPr>
        </p:nvSpPr>
        <p:spPr>
          <a:xfrm>
            <a:off x="1272117" y="381001"/>
            <a:ext cx="9474200" cy="1028700"/>
          </a:xfrm>
        </p:spPr>
        <p:txBody>
          <a:bodyPr>
            <a:normAutofit/>
          </a:bodyPr>
          <a:lstStyle/>
          <a:p>
            <a:pPr>
              <a:defRPr/>
            </a:pPr>
            <a:r>
              <a:rPr lang="en-US" b="1" dirty="0">
                <a:solidFill>
                  <a:srgbClr val="000000"/>
                </a:solidFill>
                <a:cs typeface="Arial" panose="020B0604020202020204" pitchFamily="34" charset="0"/>
              </a:rPr>
              <a:t>Application Section 3 (1)</a:t>
            </a:r>
            <a:endParaRPr lang="en-US" dirty="0">
              <a:solidFill>
                <a:schemeClr val="tx1">
                  <a:lumMod val="75000"/>
                  <a:lumOff val="25000"/>
                </a:schemeClr>
              </a:solidFill>
              <a:cs typeface="Arial" panose="020B0604020202020204" pitchFamily="34" charset="0"/>
            </a:endParaRPr>
          </a:p>
        </p:txBody>
      </p:sp>
      <p:sp>
        <p:nvSpPr>
          <p:cNvPr id="131075" name="Content Placeholder 2">
            <a:extLst>
              <a:ext uri="{FF2B5EF4-FFF2-40B4-BE49-F238E27FC236}">
                <a16:creationId xmlns:a16="http://schemas.microsoft.com/office/drawing/2014/main" id="{FE644F13-F79D-42D2-B407-D7DD89B446C7}"/>
              </a:ext>
            </a:extLst>
          </p:cNvPr>
          <p:cNvSpPr>
            <a:spLocks noGrp="1" noChangeArrowheads="1"/>
          </p:cNvSpPr>
          <p:nvPr>
            <p:ph idx="1"/>
          </p:nvPr>
        </p:nvSpPr>
        <p:spPr>
          <a:xfrm>
            <a:off x="1519764" y="1535600"/>
            <a:ext cx="9474201" cy="4664478"/>
          </a:xfrm>
        </p:spPr>
        <p:txBody>
          <a:bodyPr vert="horz" lIns="91440" tIns="45720" rIns="91440" bIns="45720" rtlCol="0">
            <a:noAutofit/>
          </a:bodyPr>
          <a:lstStyle/>
          <a:p>
            <a:pPr marL="0" indent="0">
              <a:lnSpc>
                <a:spcPct val="110000"/>
              </a:lnSpc>
              <a:spcBef>
                <a:spcPts val="0"/>
              </a:spcBef>
              <a:spcAft>
                <a:spcPts val="1600"/>
              </a:spcAft>
              <a:buNone/>
              <a:defRPr/>
            </a:pPr>
            <a:r>
              <a:rPr lang="en-US" altLang="en-US" sz="3200" dirty="0">
                <a:latin typeface="Arial" panose="020B0604020202020204" pitchFamily="34" charset="0"/>
                <a:cs typeface="Arial" panose="020B0604020202020204" pitchFamily="34" charset="0"/>
              </a:rPr>
              <a:t>Provide an expenditure description for all proposed expenditures within the major Object Codes.</a:t>
            </a:r>
          </a:p>
          <a:p>
            <a:pPr marL="0" indent="0">
              <a:lnSpc>
                <a:spcPct val="110000"/>
              </a:lnSpc>
              <a:spcBef>
                <a:spcPts val="0"/>
              </a:spcBef>
              <a:spcAft>
                <a:spcPts val="1600"/>
              </a:spcAft>
              <a:buNone/>
              <a:defRPr/>
            </a:pPr>
            <a:r>
              <a:rPr lang="en-US" altLang="en-US" sz="3200" dirty="0">
                <a:latin typeface="Arial" panose="020B0604020202020204" pitchFamily="34" charset="0"/>
                <a:cs typeface="Arial" panose="020B0604020202020204" pitchFamily="34" charset="0"/>
              </a:rPr>
              <a:t>Descriptions should directly align to the allowable use of funds described in this application and include how the costs are necessary and reasonable to execute the </a:t>
            </a:r>
            <a:r>
              <a:rPr lang="en-US" altLang="en-US" sz="3200" dirty="0" err="1">
                <a:latin typeface="Arial" panose="020B0604020202020204" pitchFamily="34" charset="0"/>
                <a:cs typeface="Arial" panose="020B0604020202020204" pitchFamily="34" charset="0"/>
              </a:rPr>
              <a:t>subgrant</a:t>
            </a:r>
            <a:r>
              <a:rPr lang="en-US" altLang="en-US" sz="3200" dirty="0">
                <a:latin typeface="Arial" panose="020B0604020202020204" pitchFamily="34" charset="0"/>
                <a:cs typeface="Arial" panose="020B0604020202020204" pitchFamily="34" charset="0"/>
              </a:rPr>
              <a:t> requirements.</a:t>
            </a:r>
          </a:p>
          <a:p>
            <a:pPr marL="0" indent="0">
              <a:lnSpc>
                <a:spcPct val="110000"/>
              </a:lnSpc>
              <a:spcBef>
                <a:spcPts val="0"/>
              </a:spcBef>
              <a:buNone/>
              <a:defRPr/>
            </a:pPr>
            <a:r>
              <a:rPr lang="en-US" altLang="en-US" sz="3200" dirty="0">
                <a:latin typeface="Arial" panose="020B0604020202020204" pitchFamily="34" charset="0"/>
                <a:cs typeface="Arial" panose="020B0604020202020204" pitchFamily="34" charset="0"/>
              </a:rPr>
              <a:t>The Total Budget Amount must match the Preliminary FY 2021 Allocation Amount.</a:t>
            </a:r>
          </a:p>
          <a:p>
            <a:pPr marL="0" indent="0">
              <a:buNone/>
              <a:defRPr/>
            </a:pPr>
            <a:endParaRPr lang="en-US" altLang="en-US" sz="3200" dirty="0"/>
          </a:p>
        </p:txBody>
      </p:sp>
      <p:sp>
        <p:nvSpPr>
          <p:cNvPr id="131076" name="Slide Number Placeholder 3">
            <a:extLst>
              <a:ext uri="{FF2B5EF4-FFF2-40B4-BE49-F238E27FC236}">
                <a16:creationId xmlns:a16="http://schemas.microsoft.com/office/drawing/2014/main" id="{432A55AB-F34E-4B7B-B47A-668012D59125}"/>
              </a:ext>
            </a:extLst>
          </p:cNvPr>
          <p:cNvSpPr>
            <a:spLocks noGrp="1" noChangeArrowheads="1"/>
          </p:cNvSpPr>
          <p:nvPr>
            <p:ph type="sldNum" sz="quarter" idx="12"/>
          </p:nvPr>
        </p:nvSpPr>
        <p:spPr bwMode="auto">
          <a:xfrm>
            <a:off x="8625418" y="5507567"/>
            <a:ext cx="2780519" cy="1049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EFEB28-BA48-4B09-A75D-31263AB85F9B}" type="slidenum">
              <a:rPr lang="en-US" altLang="en-US">
                <a:latin typeface="Arial" panose="020B0604020202020204" pitchFamily="34" charset="0"/>
                <a:cs typeface="Arial" panose="020B0604020202020204" pitchFamily="34" charset="0"/>
              </a:rPr>
              <a:pPr fontAlgn="base">
                <a:spcBef>
                  <a:spcPct val="0"/>
                </a:spcBef>
                <a:spcAft>
                  <a:spcPct val="0"/>
                </a:spcAft>
              </a:pPr>
              <a:t>70</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275F56-C140-4700-8F80-2503000282D0}"/>
              </a:ext>
            </a:extLst>
          </p:cNvPr>
          <p:cNvSpPr>
            <a:spLocks noGrp="1"/>
          </p:cNvSpPr>
          <p:nvPr>
            <p:ph type="title"/>
          </p:nvPr>
        </p:nvSpPr>
        <p:spPr>
          <a:xfrm>
            <a:off x="1390651" y="152400"/>
            <a:ext cx="9298516" cy="1422400"/>
          </a:xfrm>
        </p:spPr>
        <p:txBody>
          <a:bodyPr>
            <a:normAutofit/>
          </a:bodyPr>
          <a:lstStyle/>
          <a:p>
            <a:pPr>
              <a:defRPr/>
            </a:pPr>
            <a:r>
              <a:rPr lang="en-US" b="1" dirty="0">
                <a:solidFill>
                  <a:schemeClr val="tx1"/>
                </a:solidFill>
                <a:cs typeface="Arial" panose="020B0604020202020204" pitchFamily="34" charset="0"/>
              </a:rPr>
              <a:t>Application Section 3 (2)</a:t>
            </a:r>
            <a:endParaRPr lang="en-US" dirty="0">
              <a:solidFill>
                <a:schemeClr val="tx1"/>
              </a:solidFill>
              <a:cs typeface="Arial" panose="020B0604020202020204" pitchFamily="34" charset="0"/>
            </a:endParaRPr>
          </a:p>
        </p:txBody>
      </p:sp>
      <p:sp>
        <p:nvSpPr>
          <p:cNvPr id="132099" name="Slide Number Placeholder 4">
            <a:extLst>
              <a:ext uri="{FF2B5EF4-FFF2-40B4-BE49-F238E27FC236}">
                <a16:creationId xmlns:a16="http://schemas.microsoft.com/office/drawing/2014/main" id="{6116CDE0-2AF9-4812-A4E6-6F48C7793F8A}"/>
              </a:ext>
            </a:extLst>
          </p:cNvPr>
          <p:cNvSpPr>
            <a:spLocks noGrp="1" noChangeArrowheads="1"/>
          </p:cNvSpPr>
          <p:nvPr>
            <p:ph type="sldNum" sz="quarter" idx="12"/>
          </p:nvPr>
        </p:nvSpPr>
        <p:spPr bwMode="auto">
          <a:xfrm>
            <a:off x="9986211" y="5657851"/>
            <a:ext cx="1371600" cy="8995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EB97BBC-70F3-446B-BBE0-AF75A93BDA02}" type="slidenum">
              <a:rPr lang="en-US" altLang="en-US">
                <a:latin typeface="Arial" panose="020B0604020202020204" pitchFamily="34" charset="0"/>
                <a:cs typeface="Arial" panose="020B0604020202020204" pitchFamily="34" charset="0"/>
              </a:rPr>
              <a:pPr fontAlgn="base">
                <a:spcBef>
                  <a:spcPct val="0"/>
                </a:spcBef>
                <a:spcAft>
                  <a:spcPct val="0"/>
                </a:spcAft>
              </a:pPr>
              <a:t>71</a:t>
            </a:fld>
            <a:endParaRPr lang="en-US" altLang="en-US"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602C73E4-54A6-80B8-34E0-A4A2D1B0D530}"/>
              </a:ext>
            </a:extLst>
          </p:cNvPr>
          <p:cNvSpPr>
            <a:spLocks noGrp="1"/>
          </p:cNvSpPr>
          <p:nvPr>
            <p:ph idx="1"/>
          </p:nvPr>
        </p:nvSpPr>
        <p:spPr/>
        <p:txBody>
          <a:bodyPr/>
          <a:lstStyle/>
          <a:p>
            <a:pPr marL="0" indent="0">
              <a:buNone/>
            </a:pPr>
            <a:r>
              <a:rPr lang="en-US" dirty="0"/>
              <a:t>SAVE AND CONTINUE TO SECTION 4</a:t>
            </a:r>
          </a:p>
          <a:p>
            <a:pPr marL="0" indent="0">
              <a:buNone/>
            </a:pPr>
            <a:r>
              <a:rPr lang="en-US" dirty="0"/>
              <a:t>Or</a:t>
            </a:r>
          </a:p>
          <a:p>
            <a:pPr marL="0" indent="0">
              <a:buNone/>
            </a:pPr>
            <a:r>
              <a:rPr lang="en-US" dirty="0"/>
              <a:t>SAVE AND LOGOFF</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2BD9F-9666-45E5-B558-E5C0E3F9BAB9}"/>
              </a:ext>
            </a:extLst>
          </p:cNvPr>
          <p:cNvSpPr>
            <a:spLocks noGrp="1"/>
          </p:cNvSpPr>
          <p:nvPr>
            <p:ph type="title"/>
          </p:nvPr>
        </p:nvSpPr>
        <p:spPr>
          <a:xfrm>
            <a:off x="1280585" y="241301"/>
            <a:ext cx="10409767" cy="971551"/>
          </a:xfrm>
        </p:spPr>
        <p:txBody>
          <a:bodyPr>
            <a:normAutofit/>
          </a:bodyPr>
          <a:lstStyle/>
          <a:p>
            <a:pPr>
              <a:defRPr/>
            </a:pPr>
            <a:r>
              <a:rPr lang="en-US" b="1" dirty="0">
                <a:solidFill>
                  <a:srgbClr val="000000"/>
                </a:solidFill>
                <a:cs typeface="Arial" panose="020B0604020202020204" pitchFamily="34" charset="0"/>
              </a:rPr>
              <a:t>Application Section 4 (1)</a:t>
            </a:r>
            <a:endParaRPr lang="en-US" dirty="0">
              <a:solidFill>
                <a:schemeClr val="tx1">
                  <a:lumMod val="75000"/>
                  <a:lumOff val="25000"/>
                </a:schemeClr>
              </a:solidFill>
              <a:cs typeface="Arial" panose="020B0604020202020204" pitchFamily="34" charset="0"/>
            </a:endParaRPr>
          </a:p>
        </p:txBody>
      </p:sp>
      <p:sp>
        <p:nvSpPr>
          <p:cNvPr id="3" name="Content Placeholder 2">
            <a:extLst>
              <a:ext uri="{FF2B5EF4-FFF2-40B4-BE49-F238E27FC236}">
                <a16:creationId xmlns:a16="http://schemas.microsoft.com/office/drawing/2014/main" id="{68408742-1A20-4DEC-A143-6F0F7996349E}"/>
              </a:ext>
            </a:extLst>
          </p:cNvPr>
          <p:cNvSpPr>
            <a:spLocks noGrp="1"/>
          </p:cNvSpPr>
          <p:nvPr>
            <p:ph idx="1"/>
          </p:nvPr>
        </p:nvSpPr>
        <p:spPr>
          <a:xfrm>
            <a:off x="673100" y="1386417"/>
            <a:ext cx="11017251" cy="4902200"/>
          </a:xfrm>
        </p:spPr>
        <p:txBody>
          <a:bodyPr vert="horz" lIns="91440" tIns="45720" rIns="91440" bIns="45720" rtlCol="0">
            <a:noAutofit/>
          </a:bodyPr>
          <a:lstStyle/>
          <a:p>
            <a:pPr marL="0" indent="0">
              <a:spcBef>
                <a:spcPts val="1800"/>
              </a:spcBef>
              <a:spcAft>
                <a:spcPts val="600"/>
              </a:spcAft>
              <a:buNone/>
              <a:defRPr/>
            </a:pPr>
            <a:r>
              <a:rPr lang="en-US" sz="3200" dirty="0">
                <a:latin typeface="Arial" panose="020B0604020202020204" pitchFamily="34" charset="0"/>
                <a:cs typeface="Arial" panose="020B0604020202020204" pitchFamily="34" charset="0"/>
              </a:rPr>
              <a:t>The County Office Superintendent or authorized designee will be prompted to check the following:</a:t>
            </a:r>
          </a:p>
          <a:p>
            <a:pPr marL="0" indent="0">
              <a:spcAft>
                <a:spcPts val="1200"/>
              </a:spcAft>
              <a:buNone/>
              <a:defRPr/>
            </a:pPr>
            <a:r>
              <a:rPr lang="en-US" sz="3200" b="1" dirty="0">
                <a:latin typeface="Arial" panose="020B0604020202020204" pitchFamily="34" charset="0"/>
                <a:cs typeface="Arial" panose="020B0604020202020204" pitchFamily="34" charset="0"/>
              </a:rPr>
              <a:t>ASSURANCES/CERTIFICATIONS/TERMS/CONDITIONS: </a:t>
            </a:r>
          </a:p>
          <a:p>
            <a:pPr marL="609585" indent="-365751">
              <a:lnSpc>
                <a:spcPct val="100000"/>
              </a:lnSpc>
              <a:spcBef>
                <a:spcPts val="0"/>
              </a:spcBef>
              <a:spcAft>
                <a:spcPts val="1600"/>
              </a:spcAft>
              <a:buFont typeface="Arial" panose="020B0604020202020204" pitchFamily="34" charset="0"/>
              <a:buChar char="□"/>
              <a:defRPr/>
            </a:pPr>
            <a:r>
              <a:rPr lang="en-US" sz="3200" dirty="0">
                <a:latin typeface="Arial" panose="020B0604020202020204" pitchFamily="34" charset="0"/>
                <a:cs typeface="Arial" panose="020B0604020202020204" pitchFamily="34" charset="0"/>
              </a:rPr>
              <a:t>As the duly authorized representative of the applicant, I have read all assurances, certifications, terms, and conditions associated with the 2021–22 ESSA CSI COE Plan Approval Application for Funding and I agree to comply with all requirements as a condition of funding.</a:t>
            </a:r>
          </a:p>
          <a:p>
            <a:pPr marL="0" indent="0">
              <a:buNone/>
              <a:defRPr/>
            </a:pPr>
            <a:endParaRPr lang="en-US" dirty="0">
              <a:solidFill>
                <a:schemeClr val="tx1">
                  <a:lumMod val="75000"/>
                  <a:lumOff val="25000"/>
                </a:schemeClr>
              </a:solidFill>
            </a:endParaRPr>
          </a:p>
          <a:p>
            <a:pPr marL="0" indent="0">
              <a:spcBef>
                <a:spcPts val="1800"/>
              </a:spcBef>
              <a:spcAft>
                <a:spcPts val="600"/>
              </a:spcAft>
              <a:buNone/>
              <a:defRPr/>
            </a:pPr>
            <a:endParaRPr lang="en-US" dirty="0">
              <a:solidFill>
                <a:schemeClr val="tx1">
                  <a:lumMod val="75000"/>
                  <a:lumOff val="25000"/>
                </a:schemeClr>
              </a:solidFill>
            </a:endParaRPr>
          </a:p>
        </p:txBody>
      </p:sp>
      <p:sp>
        <p:nvSpPr>
          <p:cNvPr id="134148" name="Slide Number Placeholder 3">
            <a:extLst>
              <a:ext uri="{FF2B5EF4-FFF2-40B4-BE49-F238E27FC236}">
                <a16:creationId xmlns:a16="http://schemas.microsoft.com/office/drawing/2014/main" id="{64FA5E2D-030A-4A25-B783-D8750A8DCCE9}"/>
              </a:ext>
            </a:extLst>
          </p:cNvPr>
          <p:cNvSpPr>
            <a:spLocks noGrp="1" noChangeArrowheads="1"/>
          </p:cNvSpPr>
          <p:nvPr>
            <p:ph type="sldNum" sz="quarter" idx="12"/>
          </p:nvPr>
        </p:nvSpPr>
        <p:spPr bwMode="auto">
          <a:xfrm>
            <a:off x="8625418" y="5850467"/>
            <a:ext cx="2647949" cy="7069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E39BF8E-44DE-40B5-93AB-0A43C84BFFCE}" type="slidenum">
              <a:rPr lang="en-US" altLang="en-US">
                <a:latin typeface="Arial" panose="020B0604020202020204" pitchFamily="34" charset="0"/>
                <a:cs typeface="Arial" panose="020B0604020202020204" pitchFamily="34" charset="0"/>
              </a:rPr>
              <a:pPr fontAlgn="base">
                <a:spcBef>
                  <a:spcPct val="0"/>
                </a:spcBef>
                <a:spcAft>
                  <a:spcPct val="0"/>
                </a:spcAft>
              </a:pPr>
              <a:t>72</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DCF3-9532-4A7A-A629-F16E54461063}"/>
              </a:ext>
            </a:extLst>
          </p:cNvPr>
          <p:cNvSpPr>
            <a:spLocks noGrp="1"/>
          </p:cNvSpPr>
          <p:nvPr>
            <p:ph type="title"/>
          </p:nvPr>
        </p:nvSpPr>
        <p:spPr>
          <a:xfrm>
            <a:off x="1280585" y="241301"/>
            <a:ext cx="10409767" cy="971551"/>
          </a:xfrm>
        </p:spPr>
        <p:txBody>
          <a:bodyPr>
            <a:normAutofit/>
          </a:bodyPr>
          <a:lstStyle/>
          <a:p>
            <a:pPr>
              <a:defRPr/>
            </a:pPr>
            <a:r>
              <a:rPr lang="en-US" b="1" dirty="0">
                <a:solidFill>
                  <a:srgbClr val="000000"/>
                </a:solidFill>
                <a:cs typeface="Arial" panose="020B0604020202020204" pitchFamily="34" charset="0"/>
              </a:rPr>
              <a:t>Application Section 4 (2)</a:t>
            </a:r>
            <a:endParaRPr lang="en-US" dirty="0">
              <a:solidFill>
                <a:schemeClr val="tx1">
                  <a:lumMod val="75000"/>
                  <a:lumOff val="25000"/>
                </a:schemeClr>
              </a:solidFill>
              <a:cs typeface="Arial" panose="020B0604020202020204" pitchFamily="34" charset="0"/>
            </a:endParaRPr>
          </a:p>
        </p:txBody>
      </p:sp>
      <p:sp>
        <p:nvSpPr>
          <p:cNvPr id="3" name="Content Placeholder 2">
            <a:extLst>
              <a:ext uri="{FF2B5EF4-FFF2-40B4-BE49-F238E27FC236}">
                <a16:creationId xmlns:a16="http://schemas.microsoft.com/office/drawing/2014/main" id="{05B07A29-3AF0-4A75-91E6-FD1809DFD683}"/>
              </a:ext>
            </a:extLst>
          </p:cNvPr>
          <p:cNvSpPr>
            <a:spLocks noGrp="1"/>
          </p:cNvSpPr>
          <p:nvPr>
            <p:ph idx="1"/>
          </p:nvPr>
        </p:nvSpPr>
        <p:spPr>
          <a:xfrm>
            <a:off x="736601" y="1428751"/>
            <a:ext cx="10953751" cy="4859867"/>
          </a:xfrm>
        </p:spPr>
        <p:txBody>
          <a:bodyPr vert="horz" lIns="91440" tIns="45720" rIns="91440" bIns="45720" rtlCol="0">
            <a:noAutofit/>
          </a:bodyPr>
          <a:lstStyle/>
          <a:p>
            <a:pPr marL="0" indent="0">
              <a:spcBef>
                <a:spcPts val="1800"/>
              </a:spcBef>
              <a:spcAft>
                <a:spcPts val="600"/>
              </a:spcAft>
              <a:buNone/>
              <a:defRPr/>
            </a:pPr>
            <a:r>
              <a:rPr lang="en-US" sz="3200" dirty="0">
                <a:latin typeface="Arial" panose="020B0604020202020204" pitchFamily="34" charset="0"/>
                <a:cs typeface="Arial" panose="020B0604020202020204" pitchFamily="34" charset="0"/>
              </a:rPr>
              <a:t>The County Office Superintendent or authorized designee will be prompted to check the following:</a:t>
            </a:r>
          </a:p>
          <a:p>
            <a:pPr marL="0" indent="0">
              <a:spcAft>
                <a:spcPts val="1200"/>
              </a:spcAft>
              <a:buNone/>
              <a:defRPr/>
            </a:pPr>
            <a:r>
              <a:rPr lang="en-US" sz="3200" b="1" dirty="0">
                <a:latin typeface="Arial" panose="020B0604020202020204" pitchFamily="34" charset="0"/>
                <a:cs typeface="Arial" panose="020B0604020202020204" pitchFamily="34" charset="0"/>
              </a:rPr>
              <a:t>ASSURANCES/CERTIFICATIONS/TERMS/CONDITIONS: </a:t>
            </a:r>
          </a:p>
          <a:p>
            <a:pPr marL="609585" indent="-365751">
              <a:lnSpc>
                <a:spcPct val="100000"/>
              </a:lnSpc>
              <a:spcBef>
                <a:spcPts val="0"/>
              </a:spcBef>
              <a:spcAft>
                <a:spcPts val="1600"/>
              </a:spcAft>
              <a:buFont typeface="Arial" panose="020B0604020202020204" pitchFamily="34" charset="0"/>
              <a:buChar char="□"/>
              <a:defRPr/>
            </a:pPr>
            <a:r>
              <a:rPr lang="en-US" sz="3200" dirty="0">
                <a:latin typeface="Arial" panose="020B0604020202020204" pitchFamily="34" charset="0"/>
                <a:cs typeface="Arial" panose="020B0604020202020204" pitchFamily="34" charset="0"/>
              </a:rPr>
              <a:t>I certify that all applicable state and federal rules and regulations will be observed and that to the best of my knowledge, the information contained in this application is correct and complete.</a:t>
            </a:r>
          </a:p>
          <a:p>
            <a:pPr marL="0" indent="0">
              <a:spcBef>
                <a:spcPts val="1800"/>
              </a:spcBef>
              <a:spcAft>
                <a:spcPts val="600"/>
              </a:spcAft>
              <a:buNone/>
              <a:defRPr/>
            </a:pPr>
            <a:endParaRPr lang="en-US" dirty="0">
              <a:solidFill>
                <a:schemeClr val="tx1">
                  <a:lumMod val="75000"/>
                  <a:lumOff val="25000"/>
                </a:schemeClr>
              </a:solidFill>
            </a:endParaRPr>
          </a:p>
          <a:p>
            <a:pPr marL="0" indent="0">
              <a:spcBef>
                <a:spcPts val="1800"/>
              </a:spcBef>
              <a:spcAft>
                <a:spcPts val="600"/>
              </a:spcAft>
              <a:buNone/>
              <a:defRPr/>
            </a:pPr>
            <a:endParaRPr lang="en-US" dirty="0">
              <a:solidFill>
                <a:schemeClr val="tx1">
                  <a:lumMod val="75000"/>
                  <a:lumOff val="25000"/>
                </a:schemeClr>
              </a:solidFill>
            </a:endParaRPr>
          </a:p>
        </p:txBody>
      </p:sp>
      <p:sp>
        <p:nvSpPr>
          <p:cNvPr id="135172" name="Slide Number Placeholder 3">
            <a:extLst>
              <a:ext uri="{FF2B5EF4-FFF2-40B4-BE49-F238E27FC236}">
                <a16:creationId xmlns:a16="http://schemas.microsoft.com/office/drawing/2014/main" id="{98485564-43E0-4CA2-9DAC-4303699115D8}"/>
              </a:ext>
            </a:extLst>
          </p:cNvPr>
          <p:cNvSpPr>
            <a:spLocks noGrp="1" noChangeArrowheads="1"/>
          </p:cNvSpPr>
          <p:nvPr>
            <p:ph type="sldNum" sz="quarter" idx="12"/>
          </p:nvPr>
        </p:nvSpPr>
        <p:spPr bwMode="auto">
          <a:xfrm>
            <a:off x="8625417" y="5630334"/>
            <a:ext cx="2743200" cy="927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FE93973-A62A-404D-B142-88FF0039360A}" type="slidenum">
              <a:rPr lang="en-US" altLang="en-US">
                <a:latin typeface="Arial" panose="020B0604020202020204" pitchFamily="34" charset="0"/>
                <a:cs typeface="Arial" panose="020B0604020202020204" pitchFamily="34" charset="0"/>
              </a:rPr>
              <a:pPr fontAlgn="base">
                <a:spcBef>
                  <a:spcPct val="0"/>
                </a:spcBef>
                <a:spcAft>
                  <a:spcPct val="0"/>
                </a:spcAft>
              </a:pPr>
              <a:t>73</a:t>
            </a:fld>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04F82-5EFD-4E72-B57E-148DDDCB8C56}"/>
              </a:ext>
            </a:extLst>
          </p:cNvPr>
          <p:cNvSpPr>
            <a:spLocks noGrp="1"/>
          </p:cNvSpPr>
          <p:nvPr>
            <p:ph type="title"/>
          </p:nvPr>
        </p:nvSpPr>
        <p:spPr>
          <a:xfrm>
            <a:off x="1631951" y="228600"/>
            <a:ext cx="8862483" cy="1143000"/>
          </a:xfrm>
        </p:spPr>
        <p:txBody>
          <a:bodyPr>
            <a:normAutofit/>
          </a:bodyPr>
          <a:lstStyle/>
          <a:p>
            <a:pPr>
              <a:defRPr/>
            </a:pPr>
            <a:r>
              <a:rPr lang="en-US" b="1" dirty="0">
                <a:solidFill>
                  <a:srgbClr val="000000"/>
                </a:solidFill>
                <a:cs typeface="Arial" panose="020B0604020202020204" pitchFamily="34" charset="0"/>
              </a:rPr>
              <a:t>Application Section 4 (3)</a:t>
            </a:r>
            <a:endParaRPr lang="en-US" dirty="0">
              <a:solidFill>
                <a:schemeClr val="tx1">
                  <a:lumMod val="75000"/>
                  <a:lumOff val="25000"/>
                </a:schemeClr>
              </a:solidFill>
              <a:cs typeface="Arial" panose="020B0604020202020204" pitchFamily="34" charset="0"/>
            </a:endParaRPr>
          </a:p>
        </p:txBody>
      </p:sp>
      <p:sp>
        <p:nvSpPr>
          <p:cNvPr id="136196" name="Slide Number Placeholder 3">
            <a:extLst>
              <a:ext uri="{FF2B5EF4-FFF2-40B4-BE49-F238E27FC236}">
                <a16:creationId xmlns:a16="http://schemas.microsoft.com/office/drawing/2014/main" id="{9BA4B01A-BCF7-43EB-A503-36F6F00A01F9}"/>
              </a:ext>
            </a:extLst>
          </p:cNvPr>
          <p:cNvSpPr>
            <a:spLocks noGrp="1" noChangeArrowheads="1"/>
          </p:cNvSpPr>
          <p:nvPr>
            <p:ph type="sldNum" sz="quarter" idx="12"/>
          </p:nvPr>
        </p:nvSpPr>
        <p:spPr bwMode="auto">
          <a:xfrm>
            <a:off x="8625418" y="5359401"/>
            <a:ext cx="2429933" cy="11980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DB49D23-5460-49C9-869E-61CF77B02F1E}" type="slidenum">
              <a:rPr lang="en-US" altLang="en-US">
                <a:latin typeface="Arial" panose="020B0604020202020204" pitchFamily="34" charset="0"/>
                <a:cs typeface="Arial" panose="020B0604020202020204" pitchFamily="34" charset="0"/>
              </a:rPr>
              <a:pPr fontAlgn="base">
                <a:spcBef>
                  <a:spcPct val="0"/>
                </a:spcBef>
                <a:spcAft>
                  <a:spcPct val="0"/>
                </a:spcAft>
              </a:pPr>
              <a:t>74</a:t>
            </a:fld>
            <a:endParaRPr lang="en-US" altLang="en-US"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20364210-6427-C344-06B5-1CD6714E1347}"/>
              </a:ext>
            </a:extLst>
          </p:cNvPr>
          <p:cNvSpPr>
            <a:spLocks noGrp="1"/>
          </p:cNvSpPr>
          <p:nvPr>
            <p:ph idx="1"/>
          </p:nvPr>
        </p:nvSpPr>
        <p:spPr/>
        <p:txBody>
          <a:bodyPr/>
          <a:lstStyle/>
          <a:p>
            <a:pPr marL="0" indent="0">
              <a:buNone/>
            </a:pPr>
            <a:r>
              <a:rPr lang="en-US" dirty="0"/>
              <a:t>SUBMIT APPLICATION</a:t>
            </a:r>
          </a:p>
          <a:p>
            <a:pPr marL="0" indent="0">
              <a:buNone/>
            </a:pPr>
            <a:r>
              <a:rPr lang="en-US" dirty="0"/>
              <a:t>Or</a:t>
            </a:r>
          </a:p>
          <a:p>
            <a:pPr marL="0" indent="0">
              <a:buNone/>
            </a:pPr>
            <a:r>
              <a:rPr lang="en-US" dirty="0"/>
              <a:t>SAVE AND LOGOFF</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Application Status and Print Submitted Application"/>
          <p:cNvSpPr>
            <a:spLocks noGrp="1"/>
          </p:cNvSpPr>
          <p:nvPr>
            <p:ph type="title"/>
          </p:nvPr>
        </p:nvSpPr>
        <p:spPr>
          <a:xfrm>
            <a:off x="1420838" y="190501"/>
            <a:ext cx="9181849" cy="878644"/>
          </a:xfrm>
        </p:spPr>
        <p:txBody>
          <a:bodyPr>
            <a:normAutofit/>
          </a:bodyPr>
          <a:lstStyle/>
          <a:p>
            <a:pPr algn="ctr"/>
            <a:r>
              <a:rPr lang="en-US" sz="4267" b="1" dirty="0">
                <a:solidFill>
                  <a:schemeClr val="tx1"/>
                </a:solidFill>
                <a:cs typeface="Arial" panose="020B0604020202020204" pitchFamily="34" charset="0"/>
              </a:rPr>
              <a:t>Application Status </a:t>
            </a:r>
            <a:endParaRPr lang="en-US" sz="4267" dirty="0">
              <a:solidFill>
                <a:schemeClr val="tx1"/>
              </a:solidFill>
              <a:cs typeface="Arial" panose="020B0604020202020204" pitchFamily="34" charset="0"/>
            </a:endParaRPr>
          </a:p>
        </p:txBody>
      </p:sp>
      <p:sp>
        <p:nvSpPr>
          <p:cNvPr id="6" name="Content Placeholder 5" descr="This table illustrates the application status.">
            <a:extLst>
              <a:ext uri="{FF2B5EF4-FFF2-40B4-BE49-F238E27FC236}">
                <a16:creationId xmlns:a16="http://schemas.microsoft.com/office/drawing/2014/main" id="{74E0107B-4637-4A57-8CF1-5822D5B02AB8}"/>
              </a:ext>
            </a:extLst>
          </p:cNvPr>
          <p:cNvSpPr>
            <a:spLocks noGrp="1"/>
          </p:cNvSpPr>
          <p:nvPr>
            <p:ph idx="1"/>
          </p:nvPr>
        </p:nvSpPr>
        <p:spPr>
          <a:xfrm>
            <a:off x="1143000" y="1069144"/>
            <a:ext cx="10224925" cy="3159955"/>
          </a:xfrm>
        </p:spPr>
        <p:txBody>
          <a:bodyPr vert="horz" lIns="91440" tIns="45720" rIns="91440" bIns="45720" rtlCol="0" anchor="t">
            <a:noAutofit/>
          </a:bodyPr>
          <a:lstStyle/>
          <a:p>
            <a:pPr marL="0" indent="0" defTabSz="457189">
              <a:lnSpc>
                <a:spcPct val="100000"/>
              </a:lnSpc>
              <a:spcBef>
                <a:spcPts val="0"/>
              </a:spcBef>
              <a:buNone/>
            </a:pPr>
            <a:r>
              <a:rPr lang="en-US" sz="2400" dirty="0">
                <a:solidFill>
                  <a:srgbClr val="C00000"/>
                </a:solidFill>
                <a:ea typeface="+mn-lt"/>
                <a:cs typeface="+mn-lt"/>
              </a:rPr>
              <a:t>        </a:t>
            </a:r>
            <a:r>
              <a:rPr lang="en-US" sz="2400" dirty="0">
                <a:solidFill>
                  <a:srgbClr val="CC9900"/>
                </a:solidFill>
                <a:latin typeface="Arial" panose="020B0604020202020204" pitchFamily="34" charset="0"/>
                <a:cs typeface="Arial" panose="020B0604020202020204" pitchFamily="34" charset="0"/>
              </a:rPr>
              <a:t>								</a:t>
            </a:r>
            <a:r>
              <a:rPr lang="en-US" sz="3200" b="1" dirty="0">
                <a:solidFill>
                  <a:prstClr val="black"/>
                </a:solidFill>
                <a:latin typeface="Arial" panose="020B0604020202020204" pitchFamily="34" charset="0"/>
                <a:cs typeface="Arial" panose="020B0604020202020204" pitchFamily="34" charset="0"/>
              </a:rPr>
              <a:t>Application Status: Submitted</a:t>
            </a:r>
          </a:p>
          <a:p>
            <a:pPr marL="0" indent="0" defTabSz="457189">
              <a:lnSpc>
                <a:spcPct val="100000"/>
              </a:lnSpc>
              <a:spcBef>
                <a:spcPts val="0"/>
              </a:spcBef>
              <a:buNone/>
            </a:pPr>
            <a:r>
              <a:rPr lang="en-US" sz="3200" dirty="0">
                <a:solidFill>
                  <a:prstClr val="black"/>
                </a:solidFill>
                <a:latin typeface="Arial" panose="020B0604020202020204" pitchFamily="34" charset="0"/>
                <a:cs typeface="Arial" panose="020B0604020202020204" pitchFamily="34" charset="0"/>
              </a:rPr>
              <a:t>The COE should adhere to its record retention policies and print this application for record keeping.</a:t>
            </a:r>
          </a:p>
          <a:p>
            <a:pPr marL="0" indent="0" defTabSz="457189">
              <a:lnSpc>
                <a:spcPct val="100000"/>
              </a:lnSpc>
              <a:spcBef>
                <a:spcPts val="0"/>
              </a:spcBef>
              <a:buNone/>
            </a:pPr>
            <a:r>
              <a:rPr lang="en-US" sz="3200" dirty="0">
                <a:solidFill>
                  <a:prstClr val="black"/>
                </a:solidFill>
                <a:highlight>
                  <a:srgbClr val="C0C0C0"/>
                </a:highlight>
                <a:latin typeface="Arial" panose="020B0604020202020204" pitchFamily="34" charset="0"/>
                <a:cs typeface="Arial" panose="020B0604020202020204" pitchFamily="34" charset="0"/>
              </a:rPr>
              <a:t>Print Submitted Application</a:t>
            </a:r>
          </a:p>
          <a:p>
            <a:pPr marL="0" indent="0" defTabSz="457189">
              <a:lnSpc>
                <a:spcPct val="100000"/>
              </a:lnSpc>
              <a:spcBef>
                <a:spcPts val="0"/>
              </a:spcBef>
              <a:buNone/>
            </a:pPr>
            <a:r>
              <a:rPr lang="en-US" sz="3200" dirty="0">
                <a:solidFill>
                  <a:prstClr val="black"/>
                </a:solidFill>
                <a:latin typeface="Arial" panose="020B0604020202020204" pitchFamily="34" charset="0"/>
                <a:cs typeface="Arial" panose="020B0604020202020204" pitchFamily="34" charset="0"/>
              </a:rPr>
              <a:t>Application Submission and Review History:</a:t>
            </a:r>
          </a:p>
          <a:p>
            <a:pPr marL="0" indent="0" defTabSz="457189">
              <a:lnSpc>
                <a:spcPct val="100000"/>
              </a:lnSpc>
              <a:spcBef>
                <a:spcPts val="0"/>
              </a:spcBef>
              <a:buNone/>
            </a:pPr>
            <a:endParaRPr lang="en-US" sz="1000" dirty="0">
              <a:solidFill>
                <a:prstClr val="black"/>
              </a:solidFill>
              <a:latin typeface="Arial" panose="020B0604020202020204" pitchFamily="34" charset="0"/>
              <a:cs typeface="Arial" panose="020B0604020202020204" pitchFamily="34" charset="0"/>
            </a:endParaRPr>
          </a:p>
          <a:p>
            <a:pPr marL="0" indent="0" defTabSz="457189">
              <a:lnSpc>
                <a:spcPct val="100000"/>
              </a:lnSpc>
              <a:spcBef>
                <a:spcPts val="0"/>
              </a:spcBef>
              <a:buNone/>
            </a:pPr>
            <a:endParaRPr lang="en-US" sz="2400" dirty="0">
              <a:solidFill>
                <a:prstClr val="black"/>
              </a:solidFill>
              <a:latin typeface="Arial" panose="020B0604020202020204" pitchFamily="34" charset="0"/>
              <a:cs typeface="Arial" panose="020B0604020202020204" pitchFamily="34" charset="0"/>
            </a:endParaRPr>
          </a:p>
          <a:p>
            <a:pPr marL="0" indent="0">
              <a:buNone/>
            </a:pPr>
            <a:endParaRPr lang="en-US" sz="2400" dirty="0"/>
          </a:p>
        </p:txBody>
      </p:sp>
      <p:graphicFrame>
        <p:nvGraphicFramePr>
          <p:cNvPr id="8" name="Table 7" descr="This table shows submission and review history." title="History"/>
          <p:cNvGraphicFramePr>
            <a:graphicFrameLocks noGrp="1"/>
          </p:cNvGraphicFramePr>
          <p:nvPr/>
        </p:nvGraphicFramePr>
        <p:xfrm>
          <a:off x="1420838" y="3634740"/>
          <a:ext cx="9749524" cy="2557732"/>
        </p:xfrm>
        <a:graphic>
          <a:graphicData uri="http://schemas.openxmlformats.org/drawingml/2006/table">
            <a:tbl>
              <a:tblPr firstRow="1" firstCol="1" bandRow="1"/>
              <a:tblGrid>
                <a:gridCol w="2191042">
                  <a:extLst>
                    <a:ext uri="{9D8B030D-6E8A-4147-A177-3AD203B41FA5}">
                      <a16:colId xmlns:a16="http://schemas.microsoft.com/office/drawing/2014/main" val="20000"/>
                    </a:ext>
                  </a:extLst>
                </a:gridCol>
                <a:gridCol w="2280338">
                  <a:extLst>
                    <a:ext uri="{9D8B030D-6E8A-4147-A177-3AD203B41FA5}">
                      <a16:colId xmlns:a16="http://schemas.microsoft.com/office/drawing/2014/main" val="20001"/>
                    </a:ext>
                  </a:extLst>
                </a:gridCol>
                <a:gridCol w="1932940">
                  <a:extLst>
                    <a:ext uri="{9D8B030D-6E8A-4147-A177-3AD203B41FA5}">
                      <a16:colId xmlns:a16="http://schemas.microsoft.com/office/drawing/2014/main" val="20002"/>
                    </a:ext>
                  </a:extLst>
                </a:gridCol>
                <a:gridCol w="1793530">
                  <a:extLst>
                    <a:ext uri="{9D8B030D-6E8A-4147-A177-3AD203B41FA5}">
                      <a16:colId xmlns:a16="http://schemas.microsoft.com/office/drawing/2014/main" val="20003"/>
                    </a:ext>
                  </a:extLst>
                </a:gridCol>
                <a:gridCol w="1551674">
                  <a:extLst>
                    <a:ext uri="{9D8B030D-6E8A-4147-A177-3AD203B41FA5}">
                      <a16:colId xmlns:a16="http://schemas.microsoft.com/office/drawing/2014/main" val="20004"/>
                    </a:ext>
                  </a:extLst>
                </a:gridCol>
              </a:tblGrid>
              <a:tr h="1472657">
                <a:tc>
                  <a:txBody>
                    <a:bodyPr/>
                    <a:lstStyle/>
                    <a:p>
                      <a:pPr marL="0" marR="0">
                        <a:lnSpc>
                          <a:spcPct val="107000"/>
                        </a:lnSpc>
                        <a:spcBef>
                          <a:spcPts val="0"/>
                        </a:spcBef>
                        <a:spcAft>
                          <a:spcPts val="0"/>
                        </a:spcAft>
                      </a:pPr>
                      <a:r>
                        <a:rPr lang="en-US" sz="3200" dirty="0">
                          <a:solidFill>
                            <a:schemeClr val="bg1"/>
                          </a:solidFill>
                          <a:effectLst/>
                        </a:rPr>
                        <a:t>Application Version</a:t>
                      </a:r>
                      <a:endParaRPr lang="en-US" sz="32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solidFill>
                      <a:srgbClr val="0070C0"/>
                    </a:solidFill>
                  </a:tcPr>
                </a:tc>
                <a:tc>
                  <a:txBody>
                    <a:bodyPr/>
                    <a:lstStyle/>
                    <a:p>
                      <a:pPr marL="0" marR="0">
                        <a:lnSpc>
                          <a:spcPct val="107000"/>
                        </a:lnSpc>
                        <a:spcBef>
                          <a:spcPts val="0"/>
                        </a:spcBef>
                        <a:spcAft>
                          <a:spcPts val="0"/>
                        </a:spcAft>
                      </a:pPr>
                      <a:r>
                        <a:rPr lang="en-US" sz="3200" dirty="0">
                          <a:solidFill>
                            <a:schemeClr val="bg1"/>
                          </a:solidFill>
                          <a:effectLst/>
                        </a:rPr>
                        <a:t>Application Status</a:t>
                      </a:r>
                      <a:endParaRPr lang="en-US" sz="32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solidFill>
                      <a:srgbClr val="0070C0"/>
                    </a:solidFill>
                  </a:tcPr>
                </a:tc>
                <a:tc>
                  <a:txBody>
                    <a:bodyPr/>
                    <a:lstStyle/>
                    <a:p>
                      <a:pPr marL="0" marR="0">
                        <a:lnSpc>
                          <a:spcPct val="107000"/>
                        </a:lnSpc>
                        <a:spcBef>
                          <a:spcPts val="0"/>
                        </a:spcBef>
                        <a:spcAft>
                          <a:spcPts val="0"/>
                        </a:spcAft>
                      </a:pPr>
                      <a:r>
                        <a:rPr lang="en-US" sz="3200" dirty="0">
                          <a:solidFill>
                            <a:schemeClr val="bg1"/>
                          </a:solidFill>
                          <a:effectLst/>
                        </a:rPr>
                        <a:t>Date and Time</a:t>
                      </a:r>
                      <a:endParaRPr lang="en-US" sz="32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solidFill>
                      <a:srgbClr val="0070C0"/>
                    </a:solidFill>
                  </a:tcPr>
                </a:tc>
                <a:tc>
                  <a:txBody>
                    <a:bodyPr/>
                    <a:lstStyle/>
                    <a:p>
                      <a:pPr marL="0" marR="0">
                        <a:lnSpc>
                          <a:spcPct val="107000"/>
                        </a:lnSpc>
                        <a:spcBef>
                          <a:spcPts val="0"/>
                        </a:spcBef>
                        <a:spcAft>
                          <a:spcPts val="0"/>
                        </a:spcAft>
                      </a:pPr>
                      <a:r>
                        <a:rPr lang="en-US" sz="3200" dirty="0">
                          <a:solidFill>
                            <a:schemeClr val="bg1"/>
                          </a:solidFill>
                          <a:effectLst/>
                        </a:rPr>
                        <a:t>Name</a:t>
                      </a:r>
                      <a:endParaRPr lang="en-US" sz="32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solidFill>
                      <a:srgbClr val="0070C0"/>
                    </a:solidFill>
                  </a:tcPr>
                </a:tc>
                <a:tc>
                  <a:txBody>
                    <a:bodyPr/>
                    <a:lstStyle/>
                    <a:p>
                      <a:pPr marL="0" marR="0">
                        <a:lnSpc>
                          <a:spcPct val="107000"/>
                        </a:lnSpc>
                        <a:spcBef>
                          <a:spcPts val="0"/>
                        </a:spcBef>
                        <a:spcAft>
                          <a:spcPts val="0"/>
                        </a:spcAft>
                      </a:pPr>
                      <a:r>
                        <a:rPr lang="en-US" sz="3200" dirty="0">
                          <a:solidFill>
                            <a:schemeClr val="bg1"/>
                          </a:solidFill>
                          <a:effectLst/>
                        </a:rPr>
                        <a:t>Notes</a:t>
                      </a:r>
                      <a:endParaRPr lang="en-US" sz="32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solidFill>
                      <a:srgbClr val="0070C0"/>
                    </a:solidFill>
                  </a:tcPr>
                </a:tc>
                <a:extLst>
                  <a:ext uri="{0D108BD9-81ED-4DB2-BD59-A6C34878D82A}">
                    <a16:rowId xmlns:a16="http://schemas.microsoft.com/office/drawing/2014/main" val="10000"/>
                  </a:ext>
                </a:extLst>
              </a:tr>
              <a:tr h="1085075">
                <a:tc>
                  <a:txBody>
                    <a:bodyPr/>
                    <a:lstStyle/>
                    <a:p>
                      <a:pPr marL="0" marR="0">
                        <a:lnSpc>
                          <a:spcPct val="107000"/>
                        </a:lnSpc>
                        <a:spcBef>
                          <a:spcPts val="0"/>
                        </a:spcBef>
                        <a:spcAft>
                          <a:spcPts val="0"/>
                        </a:spcAft>
                      </a:pPr>
                      <a:r>
                        <a:rPr lang="en-US" sz="3200" dirty="0">
                          <a:effectLst/>
                        </a:rPr>
                        <a:t>1</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tc>
                <a:tc>
                  <a:txBody>
                    <a:bodyPr/>
                    <a:lstStyle/>
                    <a:p>
                      <a:pPr marL="0" marR="0">
                        <a:lnSpc>
                          <a:spcPct val="107000"/>
                        </a:lnSpc>
                        <a:spcBef>
                          <a:spcPts val="0"/>
                        </a:spcBef>
                        <a:spcAft>
                          <a:spcPts val="0"/>
                        </a:spcAft>
                      </a:pPr>
                      <a:r>
                        <a:rPr lang="en-US" sz="3200" dirty="0">
                          <a:effectLst/>
                        </a:rPr>
                        <a:t>Submitted</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tc>
                <a:tc>
                  <a:txBody>
                    <a:bodyPr/>
                    <a:lstStyle/>
                    <a:p>
                      <a:pPr marL="0" marR="0">
                        <a:lnSpc>
                          <a:spcPct val="107000"/>
                        </a:lnSpc>
                        <a:spcBef>
                          <a:spcPts val="0"/>
                        </a:spcBef>
                        <a:spcAft>
                          <a:spcPts val="0"/>
                        </a:spcAft>
                      </a:pPr>
                      <a:r>
                        <a:rPr lang="en-US" sz="3200" dirty="0">
                          <a:effectLst/>
                        </a:rPr>
                        <a:t>2/22/22</a:t>
                      </a:r>
                    </a:p>
                    <a:p>
                      <a:pPr marL="0" marR="0">
                        <a:lnSpc>
                          <a:spcPct val="107000"/>
                        </a:lnSpc>
                        <a:spcBef>
                          <a:spcPts val="0"/>
                        </a:spcBef>
                        <a:spcAft>
                          <a:spcPts val="0"/>
                        </a:spcAft>
                      </a:pPr>
                      <a:r>
                        <a:rPr lang="en-US" sz="3200" dirty="0">
                          <a:effectLst/>
                        </a:rPr>
                        <a:t>10:23:31</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tc>
                <a:tc>
                  <a:txBody>
                    <a:bodyPr/>
                    <a:lstStyle/>
                    <a:p>
                      <a:pPr marL="0" marR="0">
                        <a:lnSpc>
                          <a:spcPct val="107000"/>
                        </a:lnSpc>
                        <a:spcBef>
                          <a:spcPts val="0"/>
                        </a:spcBef>
                        <a:spcAft>
                          <a:spcPts val="0"/>
                        </a:spcAft>
                      </a:pPr>
                      <a:r>
                        <a:rPr lang="en-US" sz="3200" dirty="0" err="1">
                          <a:effectLst/>
                        </a:rPr>
                        <a:t>Abcdefg</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tc>
                <a:tc>
                  <a:txBody>
                    <a:bodyPr/>
                    <a:lstStyle/>
                    <a:p>
                      <a:pPr marL="0" marR="0">
                        <a:lnSpc>
                          <a:spcPct val="107000"/>
                        </a:lnSpc>
                        <a:spcBef>
                          <a:spcPts val="0"/>
                        </a:spcBef>
                        <a:spcAft>
                          <a:spcPts val="0"/>
                        </a:spcAft>
                      </a:pPr>
                      <a:r>
                        <a:rPr lang="en-US" sz="3200" dirty="0">
                          <a:effectLst/>
                        </a:rPr>
                        <a:t>***</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a:xfrm>
            <a:off x="8624725" y="5245768"/>
            <a:ext cx="2823476" cy="2137165"/>
          </a:xfrm>
        </p:spPr>
        <p:txBody>
          <a:bodyPr/>
          <a:lstStyle/>
          <a:p>
            <a:pPr>
              <a:defRPr/>
            </a:pPr>
            <a:fld id="{D6029DA4-09B0-4A2D-AA4B-CC45A202471A}" type="slidenum">
              <a:rPr lang="en-US" altLang="en-US">
                <a:solidFill>
                  <a:schemeClr val="tx1"/>
                </a:solidFill>
              </a:rPr>
              <a:pPr>
                <a:defRPr/>
              </a:pPr>
              <a:t>75</a:t>
            </a:fld>
            <a:endParaRPr lang="en-US" altLang="en-US" dirty="0">
              <a:solidFill>
                <a:schemeClr val="tx1"/>
              </a:solidFill>
            </a:endParaRPr>
          </a:p>
        </p:txBody>
      </p:sp>
    </p:spTree>
    <p:extLst>
      <p:ext uri="{BB962C8B-B14F-4D97-AF65-F5344CB8AC3E}">
        <p14:creationId xmlns:p14="http://schemas.microsoft.com/office/powerpoint/2010/main" val="41720190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312AA-5765-41DA-9A51-5E5106BA5B97}"/>
              </a:ext>
            </a:extLst>
          </p:cNvPr>
          <p:cNvSpPr>
            <a:spLocks noGrp="1"/>
          </p:cNvSpPr>
          <p:nvPr>
            <p:ph type="title"/>
          </p:nvPr>
        </p:nvSpPr>
        <p:spPr>
          <a:xfrm>
            <a:off x="1354239" y="2096429"/>
            <a:ext cx="9479666" cy="2497873"/>
          </a:xfrm>
        </p:spPr>
        <p:txBody>
          <a:bodyPr>
            <a:normAutofit/>
          </a:bodyPr>
          <a:lstStyle/>
          <a:p>
            <a:pPr algn="ctr" eaLnBrk="1" fontAlgn="auto" hangingPunct="1">
              <a:defRPr/>
            </a:pPr>
            <a:r>
              <a:rPr lang="en-US" sz="5300" b="1" dirty="0">
                <a:solidFill>
                  <a:schemeClr val="tx1"/>
                </a:solidFill>
                <a:cs typeface="Arial"/>
              </a:rPr>
              <a:t>Time for Questions</a:t>
            </a:r>
            <a:br>
              <a:rPr lang="en-US" b="1" dirty="0">
                <a:solidFill>
                  <a:schemeClr val="tx1"/>
                </a:solidFill>
                <a:latin typeface="Arial"/>
                <a:cs typeface="Arial"/>
              </a:rPr>
            </a:br>
            <a:endParaRPr lang="en-US" dirty="0"/>
          </a:p>
        </p:txBody>
      </p:sp>
      <p:sp>
        <p:nvSpPr>
          <p:cNvPr id="3" name="Slide Number Placeholder 2">
            <a:extLst>
              <a:ext uri="{FF2B5EF4-FFF2-40B4-BE49-F238E27FC236}">
                <a16:creationId xmlns:a16="http://schemas.microsoft.com/office/drawing/2014/main" id="{2F57D9A8-EB38-4A0A-B087-3C95A12C96C3}"/>
              </a:ext>
            </a:extLst>
          </p:cNvPr>
          <p:cNvSpPr>
            <a:spLocks noGrp="1"/>
          </p:cNvSpPr>
          <p:nvPr>
            <p:ph type="sldNum" sz="quarter" idx="12"/>
          </p:nvPr>
        </p:nvSpPr>
        <p:spPr/>
        <p:txBody>
          <a:bodyPr/>
          <a:lstStyle/>
          <a:p>
            <a:fld id="{469BC29B-CD14-4172-9B93-F334EF7BA94E}" type="slidenum">
              <a:rPr lang="en-US" smtClean="0"/>
              <a:pPr/>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AE76D-967B-4F09-9EB6-BD86E39632FD}"/>
              </a:ext>
            </a:extLst>
          </p:cNvPr>
          <p:cNvSpPr>
            <a:spLocks noGrp="1"/>
          </p:cNvSpPr>
          <p:nvPr>
            <p:ph type="title"/>
          </p:nvPr>
        </p:nvSpPr>
        <p:spPr>
          <a:xfrm>
            <a:off x="1085851" y="628651"/>
            <a:ext cx="10068983" cy="897467"/>
          </a:xfrm>
        </p:spPr>
        <p:txBody>
          <a:bodyPr>
            <a:normAutofit/>
          </a:bodyPr>
          <a:lstStyle/>
          <a:p>
            <a:pPr algn="ctr" eaLnBrk="1" fontAlgn="auto" hangingPunct="1">
              <a:defRPr/>
            </a:pPr>
            <a:r>
              <a:rPr lang="en-US" b="1" dirty="0">
                <a:solidFill>
                  <a:schemeClr val="tx1"/>
                </a:solidFill>
                <a:cs typeface="Arial"/>
              </a:rPr>
              <a:t>Feedback Please</a:t>
            </a:r>
          </a:p>
        </p:txBody>
      </p:sp>
      <p:sp>
        <p:nvSpPr>
          <p:cNvPr id="140291" name="Text Placeholder 2">
            <a:extLst>
              <a:ext uri="{FF2B5EF4-FFF2-40B4-BE49-F238E27FC236}">
                <a16:creationId xmlns:a16="http://schemas.microsoft.com/office/drawing/2014/main" id="{BC2873F7-8A70-4333-9C15-373C2319FE88}"/>
              </a:ext>
            </a:extLst>
          </p:cNvPr>
          <p:cNvSpPr>
            <a:spLocks noGrp="1" noChangeArrowheads="1"/>
          </p:cNvSpPr>
          <p:nvPr>
            <p:ph type="body" idx="1"/>
          </p:nvPr>
        </p:nvSpPr>
        <p:spPr>
          <a:xfrm>
            <a:off x="924984" y="1526118"/>
            <a:ext cx="10490200" cy="4361726"/>
          </a:xfrm>
        </p:spPr>
        <p:txBody>
          <a:bodyPr/>
          <a:lstStyle/>
          <a:p>
            <a:pPr marL="609585" lvl="1" indent="-364058">
              <a:lnSpc>
                <a:spcPct val="100000"/>
              </a:lnSpc>
              <a:spcBef>
                <a:spcPct val="0"/>
              </a:spcBef>
              <a:spcAft>
                <a:spcPts val="1600"/>
              </a:spcAft>
              <a:buSzPct val="100000"/>
              <a:buFont typeface="Arial" panose="020B0604020202020204" pitchFamily="34" charset="0"/>
              <a:buChar char="•"/>
            </a:pPr>
            <a:r>
              <a:rPr lang="en-US" altLang="en-US" sz="3200" dirty="0">
                <a:latin typeface="Arial" panose="020B0604020202020204" pitchFamily="34" charset="0"/>
                <a:cs typeface="Calibri" panose="020F0502020204030204" pitchFamily="34" charset="0"/>
              </a:rPr>
              <a:t>In our efforts to continuously improve, we would appreciate you completing a survey that will be emailed to you shortly from the </a:t>
            </a:r>
            <a:r>
              <a:rPr lang="en-US" altLang="en-US" sz="3200" dirty="0">
                <a:latin typeface="Arial" panose="020B0604020202020204" pitchFamily="34" charset="0"/>
                <a:cs typeface="Calibri" panose="020F0502020204030204" pitchFamily="34" charset="0"/>
                <a:hlinkClick r:id="rId3"/>
              </a:rPr>
              <a:t>ESSACOE@cde.ca.gov </a:t>
            </a:r>
            <a:r>
              <a:rPr lang="en-US" altLang="en-US" sz="3200" dirty="0">
                <a:latin typeface="Arial" panose="020B0604020202020204" pitchFamily="34" charset="0"/>
                <a:cs typeface="Calibri" panose="020F0502020204030204" pitchFamily="34" charset="0"/>
              </a:rPr>
              <a:t>mailbox.</a:t>
            </a:r>
          </a:p>
          <a:p>
            <a:pPr marL="609585" lvl="1" indent="-364058">
              <a:lnSpc>
                <a:spcPct val="100000"/>
              </a:lnSpc>
              <a:spcBef>
                <a:spcPct val="0"/>
              </a:spcBef>
              <a:spcAft>
                <a:spcPts val="1600"/>
              </a:spcAft>
              <a:buSzPct val="100000"/>
              <a:buFont typeface="Arial" panose="020B0604020202020204" pitchFamily="34" charset="0"/>
              <a:buChar char="•"/>
            </a:pPr>
            <a:r>
              <a:rPr lang="en-US" altLang="en-US" sz="3200" dirty="0">
                <a:latin typeface="Arial" panose="020B0604020202020204" pitchFamily="34" charset="0"/>
                <a:cs typeface="Calibri" panose="020F0502020204030204" pitchFamily="34" charset="0"/>
              </a:rPr>
              <a:t>The survey will be available until February 17, 2022.</a:t>
            </a:r>
          </a:p>
          <a:p>
            <a:pPr marL="609585" lvl="1" indent="-364058">
              <a:lnSpc>
                <a:spcPct val="100000"/>
              </a:lnSpc>
              <a:spcBef>
                <a:spcPct val="0"/>
              </a:spcBef>
              <a:spcAft>
                <a:spcPts val="1600"/>
              </a:spcAft>
              <a:buSzPct val="100000"/>
              <a:buFont typeface="Arial" panose="020B0604020202020204" pitchFamily="34" charset="0"/>
              <a:buChar char="•"/>
            </a:pPr>
            <a:r>
              <a:rPr lang="en-US" altLang="en-US" sz="3200" dirty="0">
                <a:latin typeface="Arial" panose="020B0604020202020204" pitchFamily="34" charset="0"/>
                <a:cs typeface="Calibri" panose="020F0502020204030204" pitchFamily="34" charset="0"/>
              </a:rPr>
              <a:t>We will consider your input as we develop future webinars.</a:t>
            </a:r>
          </a:p>
        </p:txBody>
      </p:sp>
      <p:sp>
        <p:nvSpPr>
          <p:cNvPr id="140292" name="Slide Number Placeholder 3">
            <a:extLst>
              <a:ext uri="{FF2B5EF4-FFF2-40B4-BE49-F238E27FC236}">
                <a16:creationId xmlns:a16="http://schemas.microsoft.com/office/drawing/2014/main" id="{ED69BCB7-C35A-4452-9540-F432BA13E976}"/>
              </a:ext>
            </a:extLst>
          </p:cNvPr>
          <p:cNvSpPr>
            <a:spLocks noGrp="1" noChangeArrowheads="1"/>
          </p:cNvSpPr>
          <p:nvPr>
            <p:ph type="sldNum" sz="quarter" idx="12"/>
          </p:nvPr>
        </p:nvSpPr>
        <p:spPr bwMode="auto">
          <a:xfrm>
            <a:off x="9721517" y="5887843"/>
            <a:ext cx="1693667" cy="6695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3CBDF60-05DF-4709-89EF-09D7BCA2E20F}" type="slidenum">
              <a:rPr lang="en-US" altLang="en-US" sz="1200">
                <a:latin typeface="Arial" panose="020B0604020202020204" pitchFamily="34" charset="0"/>
              </a:rPr>
              <a:pPr fontAlgn="base">
                <a:spcBef>
                  <a:spcPct val="0"/>
                </a:spcBef>
                <a:spcAft>
                  <a:spcPct val="0"/>
                </a:spcAft>
              </a:pPr>
              <a:t>77</a:t>
            </a:fld>
            <a:endParaRPr lang="en-US" altLang="en-US" sz="1200" dirty="0">
              <a:latin typeface="Arial" panose="020B060402020202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B5D3-9282-45FD-8091-41B9C98E1CF7}"/>
              </a:ext>
            </a:extLst>
          </p:cNvPr>
          <p:cNvSpPr>
            <a:spLocks noGrp="1"/>
          </p:cNvSpPr>
          <p:nvPr>
            <p:ph type="title"/>
          </p:nvPr>
        </p:nvSpPr>
        <p:spPr>
          <a:xfrm>
            <a:off x="1085851" y="628651"/>
            <a:ext cx="10068983" cy="897467"/>
          </a:xfrm>
        </p:spPr>
        <p:txBody>
          <a:bodyPr>
            <a:normAutofit/>
          </a:bodyPr>
          <a:lstStyle/>
          <a:p>
            <a:pPr algn="ctr" eaLnBrk="1" fontAlgn="auto" hangingPunct="1">
              <a:defRPr/>
            </a:pPr>
            <a:r>
              <a:rPr lang="en-US" b="1" dirty="0">
                <a:solidFill>
                  <a:schemeClr val="tx1"/>
                </a:solidFill>
                <a:cs typeface="Arial"/>
              </a:rPr>
              <a:t>Contacts</a:t>
            </a:r>
          </a:p>
        </p:txBody>
      </p:sp>
      <p:sp>
        <p:nvSpPr>
          <p:cNvPr id="142339" name="Text Placeholder 2">
            <a:extLst>
              <a:ext uri="{FF2B5EF4-FFF2-40B4-BE49-F238E27FC236}">
                <a16:creationId xmlns:a16="http://schemas.microsoft.com/office/drawing/2014/main" id="{1F500F6E-8809-4503-90D1-3ACB872277DE}"/>
              </a:ext>
            </a:extLst>
          </p:cNvPr>
          <p:cNvSpPr>
            <a:spLocks noGrp="1" noChangeArrowheads="1"/>
          </p:cNvSpPr>
          <p:nvPr>
            <p:ph type="body" idx="1"/>
          </p:nvPr>
        </p:nvSpPr>
        <p:spPr>
          <a:xfrm>
            <a:off x="766234" y="1934634"/>
            <a:ext cx="10308167" cy="3992033"/>
          </a:xfrm>
        </p:spPr>
        <p:txBody>
          <a:bodyPr/>
          <a:lstStyle/>
          <a:p>
            <a:pPr marL="93131" indent="0" algn="ctr">
              <a:spcAft>
                <a:spcPct val="0"/>
              </a:spcAft>
              <a:buNone/>
            </a:pPr>
            <a:r>
              <a:rPr lang="en-US" altLang="en-US" sz="3200" dirty="0">
                <a:latin typeface="Arial" panose="020B0604020202020204" pitchFamily="34" charset="0"/>
                <a:cs typeface="Arial" panose="020B0604020202020204" pitchFamily="34" charset="0"/>
              </a:rPr>
              <a:t>School Improvement and Support Office</a:t>
            </a:r>
          </a:p>
          <a:p>
            <a:pPr marL="93131" indent="0" algn="ctr">
              <a:spcAft>
                <a:spcPct val="0"/>
              </a:spcAft>
              <a:buNone/>
            </a:pPr>
            <a:endParaRPr lang="en-US" altLang="en-US" sz="3200" dirty="0">
              <a:solidFill>
                <a:schemeClr val="accent4"/>
              </a:solidFill>
              <a:latin typeface="Arial" panose="020B0604020202020204" pitchFamily="34" charset="0"/>
              <a:cs typeface="Arial" panose="020B0604020202020204" pitchFamily="34" charset="0"/>
            </a:endParaRPr>
          </a:p>
          <a:p>
            <a:pPr marL="93131" indent="0" algn="ctr">
              <a:spcAft>
                <a:spcPct val="0"/>
              </a:spcAft>
              <a:buNone/>
            </a:pPr>
            <a:r>
              <a:rPr lang="en-US" altLang="en-US" sz="3200" dirty="0">
                <a:latin typeface="Arial" panose="020B0604020202020204" pitchFamily="34" charset="0"/>
                <a:cs typeface="Arial" panose="020B0604020202020204" pitchFamily="34" charset="0"/>
                <a:hlinkClick r:id="rId3"/>
              </a:rPr>
              <a:t>ESSACOE@cde.ca.gov</a:t>
            </a:r>
            <a:endParaRPr lang="en-US" altLang="en-US" sz="3200" dirty="0">
              <a:latin typeface="Arial" panose="020B0604020202020204" pitchFamily="34" charset="0"/>
              <a:cs typeface="Arial" panose="020B0604020202020204" pitchFamily="34" charset="0"/>
            </a:endParaRPr>
          </a:p>
          <a:p>
            <a:pPr marL="93131" indent="0" algn="ctr">
              <a:spcAft>
                <a:spcPct val="0"/>
              </a:spcAft>
              <a:buNone/>
            </a:pPr>
            <a:endParaRPr lang="en-US" altLang="en-US" sz="3200" dirty="0">
              <a:latin typeface="Arial" panose="020B0604020202020204" pitchFamily="34" charset="0"/>
              <a:cs typeface="Arial" panose="020B0604020202020204" pitchFamily="34" charset="0"/>
            </a:endParaRPr>
          </a:p>
          <a:p>
            <a:pPr marL="93131" indent="0" algn="ctr">
              <a:spcAft>
                <a:spcPct val="0"/>
              </a:spcAft>
              <a:buNone/>
            </a:pPr>
            <a:r>
              <a:rPr lang="en-US" altLang="en-US" sz="3200" dirty="0">
                <a:latin typeface="Arial" panose="020B0604020202020204" pitchFamily="34" charset="0"/>
                <a:cs typeface="Arial" panose="020B0604020202020204" pitchFamily="34" charset="0"/>
              </a:rPr>
              <a:t>916.319.0833</a:t>
            </a:r>
          </a:p>
          <a:p>
            <a:pPr marL="745048" lvl="1" indent="0">
              <a:spcBef>
                <a:spcPct val="0"/>
              </a:spcBef>
              <a:spcAft>
                <a:spcPct val="0"/>
              </a:spcAft>
              <a:buSzPts val="2500"/>
              <a:buNone/>
            </a:pPr>
            <a:endParaRPr lang="en-US" altLang="en-US" sz="3200" dirty="0">
              <a:latin typeface="Arial" panose="020B0604020202020204" pitchFamily="34" charset="0"/>
              <a:cs typeface="Calibri" panose="020F0502020204030204" pitchFamily="34" charset="0"/>
            </a:endParaRPr>
          </a:p>
        </p:txBody>
      </p:sp>
      <p:sp>
        <p:nvSpPr>
          <p:cNvPr id="142341" name="Slide Number Placeholder 4">
            <a:extLst>
              <a:ext uri="{FF2B5EF4-FFF2-40B4-BE49-F238E27FC236}">
                <a16:creationId xmlns:a16="http://schemas.microsoft.com/office/drawing/2014/main" id="{79CA76D6-0274-45CC-BDEC-60EF216BED48}"/>
              </a:ext>
            </a:extLst>
          </p:cNvPr>
          <p:cNvSpPr>
            <a:spLocks noGrp="1" noChangeArrowheads="1"/>
          </p:cNvSpPr>
          <p:nvPr>
            <p:ph type="sldNum" sz="quarter" idx="12"/>
          </p:nvPr>
        </p:nvSpPr>
        <p:spPr bwMode="auto">
          <a:xfrm>
            <a:off x="10708106" y="5924316"/>
            <a:ext cx="717660" cy="8974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C3946C-D819-4B8C-962B-D47E4185617F}" type="slidenum">
              <a:rPr lang="en-US" altLang="en-US" sz="1200">
                <a:latin typeface="+mn-lt"/>
              </a:rPr>
              <a:pPr fontAlgn="base">
                <a:spcBef>
                  <a:spcPct val="0"/>
                </a:spcBef>
                <a:spcAft>
                  <a:spcPct val="0"/>
                </a:spcAft>
              </a:pPr>
              <a:t>78</a:t>
            </a:fld>
            <a:endParaRPr lang="en-US" altLang="en-US" sz="1200" dirty="0">
              <a:latin typeface="+mn-lt"/>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C1EA5-7CCD-4E3B-A96E-FF469299297F}"/>
              </a:ext>
            </a:extLst>
          </p:cNvPr>
          <p:cNvSpPr>
            <a:spLocks noGrp="1"/>
          </p:cNvSpPr>
          <p:nvPr>
            <p:ph type="title"/>
          </p:nvPr>
        </p:nvSpPr>
        <p:spPr>
          <a:xfrm>
            <a:off x="1096433" y="285751"/>
            <a:ext cx="10058400" cy="996949"/>
          </a:xfrm>
        </p:spPr>
        <p:txBody>
          <a:bodyPr>
            <a:normAutofit/>
          </a:bodyPr>
          <a:lstStyle/>
          <a:p>
            <a:pPr>
              <a:defRPr/>
            </a:pPr>
            <a:r>
              <a:rPr lang="en-US" b="1" dirty="0">
                <a:solidFill>
                  <a:schemeClr val="tx1"/>
                </a:solidFill>
                <a:cs typeface="Arial" panose="020B0604020202020204" pitchFamily="34" charset="0"/>
              </a:rPr>
              <a:t>Appendix 1 for Slide 55 </a:t>
            </a:r>
          </a:p>
        </p:txBody>
      </p:sp>
      <p:sp>
        <p:nvSpPr>
          <p:cNvPr id="3" name="Content Placeholder 2">
            <a:extLst>
              <a:ext uri="{FF2B5EF4-FFF2-40B4-BE49-F238E27FC236}">
                <a16:creationId xmlns:a16="http://schemas.microsoft.com/office/drawing/2014/main" id="{F4AAE4AD-CDE6-41DA-9214-CA0629D4DAA3}"/>
              </a:ext>
            </a:extLst>
          </p:cNvPr>
          <p:cNvSpPr>
            <a:spLocks noGrp="1"/>
          </p:cNvSpPr>
          <p:nvPr>
            <p:ph idx="1"/>
          </p:nvPr>
        </p:nvSpPr>
        <p:spPr>
          <a:xfrm>
            <a:off x="1516566" y="1013884"/>
            <a:ext cx="9638267" cy="5558365"/>
          </a:xfrm>
        </p:spPr>
        <p:txBody>
          <a:bodyPr vert="horz" lIns="91440" tIns="45720" rIns="91440" bIns="45720" rtlCol="0">
            <a:noAutofit/>
          </a:bodyPr>
          <a:lstStyle/>
          <a:p>
            <a:pPr marL="0" indent="0">
              <a:lnSpc>
                <a:spcPct val="100000"/>
              </a:lnSpc>
              <a:spcBef>
                <a:spcPts val="0"/>
              </a:spcBef>
              <a:buNone/>
              <a:defRPr/>
            </a:pPr>
            <a:endParaRPr lang="en-US" sz="3200" b="1" dirty="0"/>
          </a:p>
          <a:p>
            <a:pPr marL="0" indent="0">
              <a:lnSpc>
                <a:spcPct val="100000"/>
              </a:lnSpc>
              <a:spcBef>
                <a:spcPts val="0"/>
              </a:spcBef>
              <a:buNone/>
              <a:defRPr/>
            </a:pPr>
            <a:r>
              <a:rPr lang="en-US" sz="3200" dirty="0">
                <a:latin typeface="Arial" panose="020B0604020202020204" pitchFamily="34" charset="0"/>
                <a:cs typeface="Arial" panose="020B0604020202020204" pitchFamily="34" charset="0"/>
              </a:rPr>
              <a:t>This is a screen print of the Application Overview section of the </a:t>
            </a:r>
            <a:r>
              <a:rPr lang="en-US" sz="3200" dirty="0" err="1">
                <a:latin typeface="Arial" panose="020B0604020202020204" pitchFamily="34" charset="0"/>
                <a:cs typeface="Arial" panose="020B0604020202020204" pitchFamily="34" charset="0"/>
              </a:rPr>
              <a:t>subgrant</a:t>
            </a:r>
            <a:r>
              <a:rPr lang="en-US" sz="3200" dirty="0">
                <a:latin typeface="Arial" panose="020B0604020202020204" pitchFamily="34" charset="0"/>
                <a:cs typeface="Arial" panose="020B0604020202020204" pitchFamily="34" charset="0"/>
              </a:rPr>
              <a:t> application on the GMART web page. It contains the following information: </a:t>
            </a:r>
          </a:p>
          <a:p>
            <a:pPr marL="0" indent="0">
              <a:lnSpc>
                <a:spcPct val="100000"/>
              </a:lnSpc>
              <a:spcBef>
                <a:spcPts val="0"/>
              </a:spcBef>
              <a:buNone/>
              <a:defRPr/>
            </a:pPr>
            <a:r>
              <a:rPr lang="en-US" sz="3200" dirty="0">
                <a:latin typeface="Arial" panose="020B0604020202020204" pitchFamily="34" charset="0"/>
                <a:cs typeface="Arial" panose="020B0604020202020204" pitchFamily="34" charset="0"/>
              </a:rPr>
              <a:t>Navigation tabs at the top of the page for each section of the grant application: GMART Home; Application Overview; Section 1‒Assurances; Section 2‒COE Information; Section 3‒Project Budget; Section 4‒Signatures; Application Status; and CDE Contact Information.</a:t>
            </a:r>
          </a:p>
          <a:p>
            <a:pPr marL="91438" indent="-91438">
              <a:defRPr/>
            </a:pPr>
            <a:endParaRPr lang="en-US" sz="3200" dirty="0"/>
          </a:p>
          <a:p>
            <a:pPr marL="0" indent="0">
              <a:buNone/>
              <a:defRPr/>
            </a:pPr>
            <a:endParaRPr lang="en-US" sz="2400" dirty="0">
              <a:solidFill>
                <a:schemeClr val="tx1">
                  <a:lumMod val="75000"/>
                  <a:lumOff val="25000"/>
                </a:schemeClr>
              </a:solidFill>
            </a:endParaRPr>
          </a:p>
        </p:txBody>
      </p:sp>
      <p:sp>
        <p:nvSpPr>
          <p:cNvPr id="152580" name="Slide Number Placeholder 3">
            <a:extLst>
              <a:ext uri="{FF2B5EF4-FFF2-40B4-BE49-F238E27FC236}">
                <a16:creationId xmlns:a16="http://schemas.microsoft.com/office/drawing/2014/main" id="{10266CA9-65B1-479A-A37A-71E292AA70FF}"/>
              </a:ext>
            </a:extLst>
          </p:cNvPr>
          <p:cNvSpPr>
            <a:spLocks noGrp="1" noChangeArrowheads="1"/>
          </p:cNvSpPr>
          <p:nvPr>
            <p:ph type="sldNum" sz="quarter" idx="12"/>
          </p:nvPr>
        </p:nvSpPr>
        <p:spPr bwMode="auto">
          <a:xfrm>
            <a:off x="8601353" y="5844116"/>
            <a:ext cx="2743200" cy="364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F2B0516-5F7A-4A5E-BEDF-7FAC96A27187}" type="slidenum">
              <a:rPr lang="en-US" altLang="en-US">
                <a:latin typeface="+mn-lt"/>
              </a:rPr>
              <a:pPr fontAlgn="base">
                <a:spcBef>
                  <a:spcPct val="0"/>
                </a:spcBef>
                <a:spcAft>
                  <a:spcPct val="0"/>
                </a:spcAft>
              </a:pPr>
              <a:t>79</a:t>
            </a:fld>
            <a:endParaRPr lang="en-US" altLang="en-US"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C7C7-132A-48CB-9CF7-F820C9AB3112}"/>
              </a:ext>
            </a:extLst>
          </p:cNvPr>
          <p:cNvSpPr>
            <a:spLocks noGrp="1"/>
          </p:cNvSpPr>
          <p:nvPr>
            <p:ph type="title"/>
          </p:nvPr>
        </p:nvSpPr>
        <p:spPr>
          <a:xfrm>
            <a:off x="1085851" y="628651"/>
            <a:ext cx="9897533" cy="1081616"/>
          </a:xfrm>
        </p:spPr>
        <p:txBody>
          <a:bodyPr>
            <a:noAutofit/>
          </a:bodyPr>
          <a:lstStyle/>
          <a:p>
            <a:pPr algn="ctr" eaLnBrk="1" fontAlgn="auto" hangingPunct="1">
              <a:defRPr/>
            </a:pPr>
            <a:r>
              <a:rPr lang="en-US" b="1" dirty="0">
                <a:solidFill>
                  <a:schemeClr val="tx1"/>
                </a:solidFill>
                <a:cs typeface="Arial" panose="020B0604020202020204" pitchFamily="34" charset="0"/>
              </a:rPr>
              <a:t>Today’s Overview: Part Three</a:t>
            </a:r>
          </a:p>
        </p:txBody>
      </p:sp>
      <p:sp>
        <p:nvSpPr>
          <p:cNvPr id="3" name="Text Placeholder 2">
            <a:extLst>
              <a:ext uri="{FF2B5EF4-FFF2-40B4-BE49-F238E27FC236}">
                <a16:creationId xmlns:a16="http://schemas.microsoft.com/office/drawing/2014/main" id="{F0553B4F-83D1-4736-ABC2-9283C6A3A5AB}"/>
              </a:ext>
            </a:extLst>
          </p:cNvPr>
          <p:cNvSpPr>
            <a:spLocks noGrp="1"/>
          </p:cNvSpPr>
          <p:nvPr>
            <p:ph type="body" idx="1"/>
          </p:nvPr>
        </p:nvSpPr>
        <p:spPr>
          <a:xfrm>
            <a:off x="1518940" y="1922914"/>
            <a:ext cx="9814984" cy="3835400"/>
          </a:xfrm>
        </p:spPr>
        <p:txBody>
          <a:bodyPr rtlCol="0">
            <a:normAutofit/>
          </a:bodyPr>
          <a:lstStyle/>
          <a:p>
            <a:pPr marL="93131" indent="0">
              <a:lnSpc>
                <a:spcPct val="100000"/>
              </a:lnSpc>
              <a:spcAft>
                <a:spcPts val="1600"/>
              </a:spcAft>
              <a:buNone/>
              <a:defRPr/>
            </a:pPr>
            <a:r>
              <a:rPr lang="en-US" altLang="en-US" sz="3733" b="1" dirty="0">
                <a:latin typeface="Arial" panose="020B0604020202020204" pitchFamily="34" charset="0"/>
                <a:cs typeface="Arial" panose="020B0604020202020204" pitchFamily="34" charset="0"/>
              </a:rPr>
              <a:t> </a:t>
            </a:r>
            <a:r>
              <a:rPr lang="en-US" altLang="en-US" sz="3200" b="1" dirty="0">
                <a:latin typeface="Arial" panose="020B0604020202020204" pitchFamily="34" charset="0"/>
                <a:cs typeface="Arial" panose="020B0604020202020204" pitchFamily="34" charset="0"/>
              </a:rPr>
              <a:t>Completing and Submitting Application</a:t>
            </a:r>
          </a:p>
          <a:p>
            <a:pPr marL="1066773" lvl="1" indent="-457189">
              <a:lnSpc>
                <a:spcPct val="100000"/>
              </a:lnSpc>
              <a:spcAft>
                <a:spcPts val="1600"/>
              </a:spcAft>
              <a:buSzPct val="100000"/>
              <a:buFont typeface="Arial" panose="020B0604020202020204" pitchFamily="34" charset="0"/>
              <a:buChar char="•"/>
              <a:defRPr/>
            </a:pPr>
            <a:r>
              <a:rPr lang="en-US" altLang="en-US" sz="3200" dirty="0">
                <a:latin typeface="Arial" panose="020B0604020202020204" pitchFamily="34" charset="0"/>
                <a:cs typeface="Arial" panose="020B0604020202020204" pitchFamily="34" charset="0"/>
              </a:rPr>
              <a:t>Process </a:t>
            </a:r>
          </a:p>
          <a:p>
            <a:pPr marL="1066773" lvl="1" indent="-457189">
              <a:lnSpc>
                <a:spcPct val="100000"/>
              </a:lnSpc>
              <a:spcAft>
                <a:spcPts val="1600"/>
              </a:spcAft>
              <a:buSzPct val="100000"/>
              <a:buFont typeface="Arial" panose="020B0604020202020204" pitchFamily="34" charset="0"/>
              <a:buChar char="•"/>
              <a:defRPr/>
            </a:pPr>
            <a:r>
              <a:rPr lang="en-US" altLang="en-US" sz="3200" dirty="0">
                <a:latin typeface="Arial" panose="020B0604020202020204" pitchFamily="34" charset="0"/>
                <a:cs typeface="Arial" panose="020B0604020202020204" pitchFamily="34" charset="0"/>
              </a:rPr>
              <a:t>Sections</a:t>
            </a:r>
          </a:p>
          <a:p>
            <a:pPr marL="1066773" lvl="1" indent="-457189">
              <a:lnSpc>
                <a:spcPct val="100000"/>
              </a:lnSpc>
              <a:spcAft>
                <a:spcPts val="1600"/>
              </a:spcAft>
              <a:buSzPct val="100000"/>
              <a:buFont typeface="Arial" panose="020B0604020202020204" pitchFamily="34" charset="0"/>
              <a:buChar char="•"/>
              <a:defRPr/>
            </a:pPr>
            <a:r>
              <a:rPr lang="en-US" altLang="en-US" sz="3200" dirty="0">
                <a:latin typeface="Arial" panose="020B0604020202020204" pitchFamily="34" charset="0"/>
                <a:cs typeface="Arial" panose="020B0604020202020204" pitchFamily="34" charset="0"/>
              </a:rPr>
              <a:t>Status</a:t>
            </a:r>
          </a:p>
          <a:p>
            <a:pPr marL="93131" indent="0">
              <a:buClr>
                <a:srgbClr val="00B050"/>
              </a:buClr>
              <a:buNone/>
              <a:defRPr/>
            </a:pPr>
            <a:endParaRPr lang="en-US" altLang="en-US" sz="3200" dirty="0">
              <a:latin typeface="Arial" panose="020B0604020202020204" pitchFamily="34" charset="0"/>
              <a:cs typeface="Arial" panose="020B0604020202020204" pitchFamily="34" charset="0"/>
            </a:endParaRPr>
          </a:p>
          <a:p>
            <a:pPr marL="93131" indent="0">
              <a:buClr>
                <a:srgbClr val="00B050"/>
              </a:buClr>
              <a:buNone/>
              <a:defRPr/>
            </a:pPr>
            <a:endParaRPr lang="en-US" altLang="en-US" sz="3200" dirty="0">
              <a:latin typeface="Arial" panose="020B0604020202020204" pitchFamily="34" charset="0"/>
              <a:cs typeface="Arial" panose="020B0604020202020204" pitchFamily="34" charset="0"/>
            </a:endParaRPr>
          </a:p>
          <a:p>
            <a:pPr eaLnBrk="1" fontAlgn="auto" hangingPunct="1">
              <a:buClr>
                <a:srgbClr val="00B050"/>
              </a:buClr>
              <a:buFont typeface="Wingdings" panose="05000000000000000000" pitchFamily="2" charset="2"/>
              <a:buChar char="Ø"/>
              <a:defRPr/>
            </a:pPr>
            <a:endParaRPr lang="en-US" altLang="en-US" sz="3200" dirty="0">
              <a:latin typeface="Arial" panose="020B0604020202020204" pitchFamily="34" charset="0"/>
              <a:cs typeface="Arial" panose="020B0604020202020204" pitchFamily="34" charset="0"/>
            </a:endParaRPr>
          </a:p>
          <a:p>
            <a:pPr marL="93131" indent="0">
              <a:buClr>
                <a:srgbClr val="00B050"/>
              </a:buClr>
              <a:buNone/>
              <a:defRPr/>
            </a:pPr>
            <a:endParaRPr lang="en-US" altLang="en-US" sz="3200" dirty="0">
              <a:latin typeface="Arial" panose="020B0604020202020204" pitchFamily="34" charset="0"/>
              <a:cs typeface="Arial" panose="020B0604020202020204" pitchFamily="34" charset="0"/>
            </a:endParaRPr>
          </a:p>
          <a:p>
            <a:pPr marL="93131" indent="0">
              <a:buNone/>
              <a:defRPr/>
            </a:pPr>
            <a:endParaRPr lang="en-US" altLang="en-US" sz="3200" dirty="0">
              <a:latin typeface="Arial" panose="020B0604020202020204" pitchFamily="34" charset="0"/>
              <a:cs typeface="Arial" panose="020B0604020202020204" pitchFamily="34" charset="0"/>
            </a:endParaRPr>
          </a:p>
          <a:p>
            <a:pPr marL="93131" indent="0">
              <a:buNone/>
              <a:defRP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93131" indent="0" algn="ctr">
              <a:buNone/>
              <a:defRPr/>
            </a:pPr>
            <a:endParaRPr lang="en-US" dirty="0">
              <a:solidFill>
                <a:schemeClr val="tx1">
                  <a:lumMod val="75000"/>
                  <a:lumOff val="25000"/>
                </a:schemeClr>
              </a:solidFill>
            </a:endParaRPr>
          </a:p>
        </p:txBody>
      </p:sp>
      <p:sp>
        <p:nvSpPr>
          <p:cNvPr id="33796" name="Slide Number Placeholder 3">
            <a:extLst>
              <a:ext uri="{FF2B5EF4-FFF2-40B4-BE49-F238E27FC236}">
                <a16:creationId xmlns:a16="http://schemas.microsoft.com/office/drawing/2014/main" id="{BB60B8A0-1B65-482F-8042-D769D63FF060}"/>
              </a:ext>
            </a:extLst>
          </p:cNvPr>
          <p:cNvSpPr>
            <a:spLocks noGrp="1" noChangeArrowheads="1"/>
          </p:cNvSpPr>
          <p:nvPr>
            <p:ph type="sldNum" sz="quarter" idx="12"/>
          </p:nvPr>
        </p:nvSpPr>
        <p:spPr bwMode="auto">
          <a:xfrm>
            <a:off x="10424584" y="5758314"/>
            <a:ext cx="909340" cy="8329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BBFFE78-FB69-4338-A010-DB2485DA3A57}" type="slidenum">
              <a:rPr lang="en-US" altLang="en-US" sz="1200">
                <a:latin typeface="Arial" panose="020B0604020202020204" pitchFamily="34" charset="0"/>
              </a:rPr>
              <a:pPr fontAlgn="base">
                <a:spcBef>
                  <a:spcPct val="0"/>
                </a:spcBef>
                <a:spcAft>
                  <a:spcPct val="0"/>
                </a:spcAft>
              </a:pPr>
              <a:t>8</a:t>
            </a:fld>
            <a:endParaRPr lang="en-US" altLang="en-US" sz="1200" dirty="0">
              <a:latin typeface="Arial" panose="020B060402020202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BB3D9-A1FB-489E-B3DC-0745948BC679}"/>
              </a:ext>
            </a:extLst>
          </p:cNvPr>
          <p:cNvSpPr>
            <a:spLocks noGrp="1"/>
          </p:cNvSpPr>
          <p:nvPr>
            <p:ph type="title"/>
          </p:nvPr>
        </p:nvSpPr>
        <p:spPr>
          <a:xfrm>
            <a:off x="1096433" y="285751"/>
            <a:ext cx="10058400" cy="1236133"/>
          </a:xfrm>
        </p:spPr>
        <p:txBody>
          <a:bodyPr/>
          <a:lstStyle/>
          <a:p>
            <a:pPr>
              <a:defRPr/>
            </a:pPr>
            <a:r>
              <a:rPr lang="en-US" sz="4267" b="1" dirty="0">
                <a:solidFill>
                  <a:schemeClr val="tx1"/>
                </a:solidFill>
                <a:cs typeface="Arial" panose="020B0604020202020204" pitchFamily="34" charset="0"/>
              </a:rPr>
              <a:t>Appendix 2 for Slide 56</a:t>
            </a:r>
          </a:p>
        </p:txBody>
      </p:sp>
      <p:sp>
        <p:nvSpPr>
          <p:cNvPr id="155651" name="Content Placeholder 2">
            <a:extLst>
              <a:ext uri="{FF2B5EF4-FFF2-40B4-BE49-F238E27FC236}">
                <a16:creationId xmlns:a16="http://schemas.microsoft.com/office/drawing/2014/main" id="{A598ACC2-9663-4EF8-A273-E6CA9987EE66}"/>
              </a:ext>
            </a:extLst>
          </p:cNvPr>
          <p:cNvSpPr>
            <a:spLocks noGrp="1" noChangeArrowheads="1"/>
          </p:cNvSpPr>
          <p:nvPr>
            <p:ph idx="1"/>
          </p:nvPr>
        </p:nvSpPr>
        <p:spPr>
          <a:xfrm>
            <a:off x="1261534" y="1672168"/>
            <a:ext cx="9893300" cy="4347633"/>
          </a:xfrm>
        </p:spPr>
        <p:txBody>
          <a:bodyPr vert="horz" lIns="91440" tIns="45720" rIns="91440" bIns="45720" rtlCol="0">
            <a:noAutofit/>
          </a:bodyPr>
          <a:lstStyle/>
          <a:p>
            <a:pPr marL="0" indent="0">
              <a:lnSpc>
                <a:spcPct val="100000"/>
              </a:lnSpc>
              <a:spcBef>
                <a:spcPct val="0"/>
              </a:spcBef>
              <a:spcAft>
                <a:spcPct val="0"/>
              </a:spcAft>
              <a:buNone/>
            </a:pPr>
            <a:r>
              <a:rPr lang="en-US" altLang="en-US" sz="3200" dirty="0">
                <a:latin typeface="Arial" panose="020B0604020202020204" pitchFamily="34" charset="0"/>
                <a:cs typeface="Arial" panose="020B0604020202020204" pitchFamily="34" charset="0"/>
              </a:rPr>
              <a:t>This is a screen print of the Application Overview </a:t>
            </a:r>
            <a:r>
              <a:rPr lang="en-US" sz="3200" dirty="0"/>
              <a:t>showing the button “ Select to Display More information” at the top, and</a:t>
            </a:r>
            <a:r>
              <a:rPr lang="en-US" altLang="en-US" sz="3200" dirty="0">
                <a:latin typeface="Arial" panose="020B0604020202020204" pitchFamily="34" charset="0"/>
                <a:cs typeface="Arial" panose="020B0604020202020204" pitchFamily="34" charset="0"/>
              </a:rPr>
              <a:t> the statement: I certify that I have read the above information and would like to continue to Section 1 of the application.</a:t>
            </a:r>
          </a:p>
          <a:p>
            <a:pPr marL="0" indent="0">
              <a:lnSpc>
                <a:spcPct val="100000"/>
              </a:lnSpc>
              <a:spcBef>
                <a:spcPct val="0"/>
              </a:spcBef>
              <a:spcAft>
                <a:spcPct val="0"/>
              </a:spcAft>
              <a:buNone/>
            </a:pPr>
            <a:r>
              <a:rPr lang="en-US" altLang="en-US" sz="3200" dirty="0">
                <a:latin typeface="Arial" panose="020B0604020202020204" pitchFamily="34" charset="0"/>
                <a:cs typeface="Arial" panose="020B0604020202020204" pitchFamily="34" charset="0"/>
              </a:rPr>
              <a:t>There are boxes that display: Save and Continue to Section 1</a:t>
            </a:r>
          </a:p>
          <a:p>
            <a:pPr marL="0" indent="0">
              <a:lnSpc>
                <a:spcPct val="100000"/>
              </a:lnSpc>
              <a:spcBef>
                <a:spcPct val="0"/>
              </a:spcBef>
              <a:spcAft>
                <a:spcPct val="0"/>
              </a:spcAft>
              <a:buNone/>
            </a:pPr>
            <a:r>
              <a:rPr lang="en-US" altLang="en-US" sz="3200" dirty="0">
                <a:latin typeface="Arial" panose="020B0604020202020204" pitchFamily="34" charset="0"/>
                <a:cs typeface="Arial" panose="020B0604020202020204" pitchFamily="34" charset="0"/>
              </a:rPr>
              <a:t>Or</a:t>
            </a:r>
          </a:p>
          <a:p>
            <a:pPr marL="0" indent="0">
              <a:lnSpc>
                <a:spcPct val="100000"/>
              </a:lnSpc>
              <a:spcBef>
                <a:spcPct val="0"/>
              </a:spcBef>
              <a:spcAft>
                <a:spcPct val="0"/>
              </a:spcAft>
              <a:buNone/>
            </a:pPr>
            <a:r>
              <a:rPr lang="en-US" altLang="en-US" sz="3200" dirty="0">
                <a:latin typeface="Arial" panose="020B0604020202020204" pitchFamily="34" charset="0"/>
                <a:cs typeface="Arial" panose="020B0604020202020204" pitchFamily="34" charset="0"/>
              </a:rPr>
              <a:t>Save and Logoff</a:t>
            </a:r>
          </a:p>
          <a:p>
            <a:pPr marL="0" indent="0">
              <a:buNone/>
            </a:pPr>
            <a:endParaRPr lang="en-US" altLang="en-US" sz="2400" dirty="0">
              <a:cs typeface="Arial" panose="020B0604020202020204" pitchFamily="34" charset="0"/>
            </a:endParaRPr>
          </a:p>
        </p:txBody>
      </p:sp>
      <p:sp>
        <p:nvSpPr>
          <p:cNvPr id="155652" name="Slide Number Placeholder 3">
            <a:extLst>
              <a:ext uri="{FF2B5EF4-FFF2-40B4-BE49-F238E27FC236}">
                <a16:creationId xmlns:a16="http://schemas.microsoft.com/office/drawing/2014/main" id="{226ED7B7-1A09-4888-9A78-E6D95E0B9DA7}"/>
              </a:ext>
            </a:extLst>
          </p:cNvPr>
          <p:cNvSpPr>
            <a:spLocks noGrp="1" noChangeArrowheads="1"/>
          </p:cNvSpPr>
          <p:nvPr>
            <p:ph type="sldNum" sz="quarter" idx="12"/>
          </p:nvPr>
        </p:nvSpPr>
        <p:spPr bwMode="auto">
          <a:xfrm>
            <a:off x="8625417" y="6019801"/>
            <a:ext cx="2743200" cy="5376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B4A7B43-18AA-4108-B412-00C06653C7C5}" type="slidenum">
              <a:rPr lang="en-US" altLang="en-US">
                <a:latin typeface="+mn-lt"/>
              </a:rPr>
              <a:pPr fontAlgn="base">
                <a:spcBef>
                  <a:spcPct val="0"/>
                </a:spcBef>
                <a:spcAft>
                  <a:spcPct val="0"/>
                </a:spcAft>
              </a:pPr>
              <a:t>80</a:t>
            </a:fld>
            <a:endParaRPr lang="en-US" altLang="en-US" dirty="0">
              <a:latin typeface="+mn-lt"/>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9919D-0C04-487A-BA98-036D22061CAA}"/>
              </a:ext>
            </a:extLst>
          </p:cNvPr>
          <p:cNvSpPr>
            <a:spLocks noGrp="1"/>
          </p:cNvSpPr>
          <p:nvPr>
            <p:ph type="title"/>
          </p:nvPr>
        </p:nvSpPr>
        <p:spPr>
          <a:xfrm>
            <a:off x="1354668" y="366185"/>
            <a:ext cx="9478433" cy="1020233"/>
          </a:xfrm>
        </p:spPr>
        <p:txBody>
          <a:bodyPr>
            <a:normAutofit/>
          </a:bodyPr>
          <a:lstStyle/>
          <a:p>
            <a:pPr>
              <a:defRPr/>
            </a:pPr>
            <a:r>
              <a:rPr lang="en-US" b="1" dirty="0">
                <a:solidFill>
                  <a:schemeClr val="tx1"/>
                </a:solidFill>
                <a:cs typeface="Arial" panose="020B0604020202020204" pitchFamily="34" charset="0"/>
              </a:rPr>
              <a:t>Appendix 3 for Slide 68</a:t>
            </a:r>
          </a:p>
        </p:txBody>
      </p:sp>
      <p:sp>
        <p:nvSpPr>
          <p:cNvPr id="3" name="Content Placeholder 2">
            <a:extLst>
              <a:ext uri="{FF2B5EF4-FFF2-40B4-BE49-F238E27FC236}">
                <a16:creationId xmlns:a16="http://schemas.microsoft.com/office/drawing/2014/main" id="{780526BE-59D1-4A5B-9AE8-B471A3BA76CE}"/>
              </a:ext>
            </a:extLst>
          </p:cNvPr>
          <p:cNvSpPr>
            <a:spLocks noGrp="1"/>
          </p:cNvSpPr>
          <p:nvPr>
            <p:ph idx="1"/>
          </p:nvPr>
        </p:nvSpPr>
        <p:spPr>
          <a:xfrm>
            <a:off x="1137424" y="1386418"/>
            <a:ext cx="10231194" cy="4802716"/>
          </a:xfrm>
        </p:spPr>
        <p:txBody>
          <a:bodyPr vert="horz" lIns="91440" tIns="45720" rIns="91440" bIns="45720" rtlCol="0">
            <a:noAutofit/>
          </a:bodyPr>
          <a:lstStyle/>
          <a:p>
            <a:pPr marL="0" indent="0">
              <a:buNone/>
              <a:tabLst>
                <a:tab pos="457200" algn="l"/>
              </a:tabLst>
              <a:defRPr/>
            </a:pPr>
            <a:r>
              <a:rPr lang="en-US" sz="3200" dirty="0">
                <a:latin typeface="Arial" panose="020B0604020202020204" pitchFamily="34" charset="0"/>
                <a:cs typeface="Arial" panose="020B0604020202020204" pitchFamily="34" charset="0"/>
              </a:rPr>
              <a:t>This is a screen print of the check boxes in Section 2 of the </a:t>
            </a:r>
            <a:r>
              <a:rPr lang="en-US" sz="3200" dirty="0" err="1">
                <a:latin typeface="Arial" panose="020B0604020202020204" pitchFamily="34" charset="0"/>
                <a:cs typeface="Arial" panose="020B0604020202020204" pitchFamily="34" charset="0"/>
              </a:rPr>
              <a:t>subgrant</a:t>
            </a:r>
            <a:r>
              <a:rPr lang="en-US" sz="3200" dirty="0">
                <a:latin typeface="Arial" panose="020B0604020202020204" pitchFamily="34" charset="0"/>
                <a:cs typeface="Arial" panose="020B0604020202020204" pitchFamily="34" charset="0"/>
              </a:rPr>
              <a:t> application on the GMART web page. It contains the following information:  </a:t>
            </a:r>
          </a:p>
          <a:p>
            <a:pPr lvl="1">
              <a:lnSpc>
                <a:spcPct val="100000"/>
              </a:lnSpc>
              <a:buSzPct val="100000"/>
              <a:buFont typeface="Arial" panose="020B0604020202020204" pitchFamily="34" charset="0"/>
              <a:buChar char="•"/>
              <a:tabLst>
                <a:tab pos="457200" algn="l"/>
              </a:tabLst>
              <a:defRPr/>
            </a:pPr>
            <a:r>
              <a:rPr lang="en-US" sz="3200" dirty="0"/>
              <a:t>Button to select to edit contact information </a:t>
            </a:r>
          </a:p>
          <a:p>
            <a:pPr lvl="1">
              <a:lnSpc>
                <a:spcPct val="100000"/>
              </a:lnSpc>
              <a:buSzPct val="100000"/>
              <a:buFont typeface="Arial" panose="020B0604020202020204" pitchFamily="34" charset="0"/>
              <a:buChar char="•"/>
              <a:tabLst>
                <a:tab pos="457200" algn="l"/>
              </a:tabLst>
              <a:defRPr/>
            </a:pPr>
            <a:r>
              <a:rPr lang="en-US" sz="3200" dirty="0"/>
              <a:t>Button to select to cancel </a:t>
            </a:r>
          </a:p>
          <a:p>
            <a:pPr lvl="1">
              <a:lnSpc>
                <a:spcPct val="100000"/>
              </a:lnSpc>
              <a:buSzPct val="100000"/>
              <a:buFont typeface="Arial" panose="020B0604020202020204" pitchFamily="34" charset="0"/>
              <a:buChar char="•"/>
              <a:tabLst>
                <a:tab pos="457200" algn="l"/>
              </a:tabLst>
              <a:defRPr/>
            </a:pPr>
            <a:r>
              <a:rPr lang="en-US" sz="3200" dirty="0"/>
              <a:t>Sub-heading titled “Primary Grant Coordinator” with the following fields to complete:  </a:t>
            </a:r>
          </a:p>
          <a:p>
            <a:pPr lvl="1">
              <a:lnSpc>
                <a:spcPct val="100000"/>
              </a:lnSpc>
              <a:buSzPct val="100000"/>
              <a:buFont typeface="Arial" panose="020B0604020202020204" pitchFamily="34" charset="0"/>
              <a:buChar char="•"/>
              <a:tabLst>
                <a:tab pos="457200" algn="l"/>
              </a:tabLst>
              <a:defRPr/>
            </a:pPr>
            <a:r>
              <a:rPr lang="en-US" sz="3200" dirty="0"/>
              <a:t>First and Last Name, Title, Phone, Extension, Email, and Fax </a:t>
            </a:r>
          </a:p>
          <a:p>
            <a:pPr marL="0" indent="0">
              <a:buNone/>
              <a:defRPr/>
            </a:pPr>
            <a:endParaRPr lang="en-US" dirty="0">
              <a:solidFill>
                <a:schemeClr val="tx1">
                  <a:lumMod val="75000"/>
                  <a:lumOff val="25000"/>
                </a:schemeClr>
              </a:solidFill>
            </a:endParaRPr>
          </a:p>
        </p:txBody>
      </p:sp>
      <p:sp>
        <p:nvSpPr>
          <p:cNvPr id="157700" name="Slide Number Placeholder 3">
            <a:extLst>
              <a:ext uri="{FF2B5EF4-FFF2-40B4-BE49-F238E27FC236}">
                <a16:creationId xmlns:a16="http://schemas.microsoft.com/office/drawing/2014/main" id="{A8C227CE-ADD0-4360-9B89-6ACABEA41CE3}"/>
              </a:ext>
            </a:extLst>
          </p:cNvPr>
          <p:cNvSpPr>
            <a:spLocks noGrp="1" noChangeArrowheads="1"/>
          </p:cNvSpPr>
          <p:nvPr>
            <p:ph type="sldNum" sz="quarter" idx="12"/>
          </p:nvPr>
        </p:nvSpPr>
        <p:spPr bwMode="auto">
          <a:xfrm>
            <a:off x="9168063" y="5847348"/>
            <a:ext cx="2200554" cy="6444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7B662C-D14C-4859-844B-E2883CF96F6B}" type="slidenum">
              <a:rPr lang="en-US" altLang="en-US">
                <a:latin typeface="+mn-lt"/>
              </a:rPr>
              <a:pPr fontAlgn="base">
                <a:spcBef>
                  <a:spcPct val="0"/>
                </a:spcBef>
                <a:spcAft>
                  <a:spcPct val="0"/>
                </a:spcAft>
              </a:pPr>
              <a:t>81</a:t>
            </a:fld>
            <a:endParaRPr lang="en-US" altLang="en-US" dirty="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EFF8-39A9-431A-B1F5-77DEBDD4F71B}"/>
              </a:ext>
            </a:extLst>
          </p:cNvPr>
          <p:cNvSpPr>
            <a:spLocks noGrp="1"/>
          </p:cNvSpPr>
          <p:nvPr>
            <p:ph type="title"/>
          </p:nvPr>
        </p:nvSpPr>
        <p:spPr>
          <a:xfrm>
            <a:off x="1354239" y="1717287"/>
            <a:ext cx="9479666" cy="3612995"/>
          </a:xfrm>
        </p:spPr>
        <p:txBody>
          <a:bodyPr>
            <a:noAutofit/>
          </a:bodyPr>
          <a:lstStyle/>
          <a:p>
            <a:pPr algn="ctr" eaLnBrk="1" fontAlgn="auto" hangingPunct="1">
              <a:defRPr/>
            </a:pPr>
            <a:r>
              <a:rPr lang="en-US" sz="4800" b="1" dirty="0">
                <a:solidFill>
                  <a:schemeClr val="tx1"/>
                </a:solidFill>
                <a:cs typeface="Arial" panose="020B0604020202020204" pitchFamily="34" charset="0"/>
              </a:rPr>
              <a:t>Part One:</a:t>
            </a:r>
            <a:br>
              <a:rPr lang="en-US" sz="4800" b="1" dirty="0">
                <a:solidFill>
                  <a:schemeClr val="tx1"/>
                </a:solidFill>
                <a:cs typeface="Arial" panose="020B0604020202020204" pitchFamily="34" charset="0"/>
              </a:rPr>
            </a:br>
            <a:br>
              <a:rPr lang="en-US" sz="4800" b="1" dirty="0">
                <a:solidFill>
                  <a:schemeClr val="tx1"/>
                </a:solidFill>
                <a:cs typeface="Arial" panose="020B0604020202020204" pitchFamily="34" charset="0"/>
              </a:rPr>
            </a:br>
            <a:r>
              <a:rPr lang="en-US" sz="4800" b="1" dirty="0" err="1">
                <a:solidFill>
                  <a:schemeClr val="tx1"/>
                </a:solidFill>
                <a:cs typeface="Arial" panose="020B0604020202020204" pitchFamily="34" charset="0"/>
              </a:rPr>
              <a:t>Subgrant</a:t>
            </a:r>
            <a:r>
              <a:rPr lang="en-US" sz="4800" b="1" dirty="0">
                <a:solidFill>
                  <a:schemeClr val="tx1"/>
                </a:solidFill>
                <a:cs typeface="Arial" panose="020B0604020202020204" pitchFamily="34" charset="0"/>
              </a:rPr>
              <a:t> Information</a:t>
            </a:r>
          </a:p>
        </p:txBody>
      </p:sp>
      <p:sp>
        <p:nvSpPr>
          <p:cNvPr id="3" name="Slide Number Placeholder 2">
            <a:extLst>
              <a:ext uri="{FF2B5EF4-FFF2-40B4-BE49-F238E27FC236}">
                <a16:creationId xmlns:a16="http://schemas.microsoft.com/office/drawing/2014/main" id="{336F3D3E-4681-40D9-9027-940A4A520F05}"/>
              </a:ext>
            </a:extLst>
          </p:cNvPr>
          <p:cNvSpPr>
            <a:spLocks noGrp="1"/>
          </p:cNvSpPr>
          <p:nvPr>
            <p:ph type="sldNum" sz="quarter" idx="12"/>
          </p:nvPr>
        </p:nvSpPr>
        <p:spPr/>
        <p:txBody>
          <a:bodyPr/>
          <a:lstStyle/>
          <a:p>
            <a:fld id="{469BC29B-CD14-4172-9B93-F334EF7BA94E}"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1E03BD"/>
      </a:hlink>
      <a:folHlink>
        <a:srgbClr val="1E03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4452</Words>
  <Application>Microsoft Office PowerPoint</Application>
  <PresentationFormat>Widescreen</PresentationFormat>
  <Paragraphs>473</Paragraphs>
  <Slides>81</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Arial</vt:lpstr>
      <vt:lpstr>Calibri</vt:lpstr>
      <vt:lpstr>Century Gothic</vt:lpstr>
      <vt:lpstr>Symbol</vt:lpstr>
      <vt:lpstr>Wingdings</vt:lpstr>
      <vt:lpstr>Office Theme</vt:lpstr>
      <vt:lpstr>2021–22 Every Student Succeeds Act Comprehensive  Support and Improvement County Office of Education Plan Approval Application for Funding Webinar </vt:lpstr>
      <vt:lpstr>Acronyms (1)</vt:lpstr>
      <vt:lpstr>Acronyms (2)</vt:lpstr>
      <vt:lpstr>Housekeeping</vt:lpstr>
      <vt:lpstr>FY 2021 CSI Funds for COEs Webinar Series</vt:lpstr>
      <vt:lpstr>Today’s Overview: Part One</vt:lpstr>
      <vt:lpstr>Today’s Overview: Part Two</vt:lpstr>
      <vt:lpstr>Today’s Overview: Part Three</vt:lpstr>
      <vt:lpstr>Part One:  Subgrant Information</vt:lpstr>
      <vt:lpstr>Purpose</vt:lpstr>
      <vt:lpstr>        FY 2021 CSI Funds for COEs: Statutory Authority (1)</vt:lpstr>
      <vt:lpstr>        FY 2021 CSI Funds for COEs: Statutory Authority (2)</vt:lpstr>
      <vt:lpstr>2021 Budget Act: Provision 11 of Schedule 2 </vt:lpstr>
      <vt:lpstr>Which COEs are eligible to Apply for FY 2021 Funding?</vt:lpstr>
      <vt:lpstr>2021–22 ESSA Assistance Status Data Files (1) </vt:lpstr>
      <vt:lpstr>2021–22 ESSA Assistance Status Data Files (2) </vt:lpstr>
      <vt:lpstr>2021–22 ESSA Assistance Status Data Files (3)</vt:lpstr>
      <vt:lpstr>Allowable Activities and Costs</vt:lpstr>
      <vt:lpstr>Disallowable Activities and Costs</vt:lpstr>
      <vt:lpstr>Subgrant Reporting Requirements (1a)</vt:lpstr>
      <vt:lpstr>Subgrant Reporting Requirements (1b)</vt:lpstr>
      <vt:lpstr>Subgrant Reporting Requirements (2)</vt:lpstr>
      <vt:lpstr>Subgrant Reporting Requirements (3)</vt:lpstr>
      <vt:lpstr>Application and Funding Results Timeline (1) </vt:lpstr>
      <vt:lpstr>Application and Funding Results Timeline (2) </vt:lpstr>
      <vt:lpstr>Part Two:  Technical Assistance</vt:lpstr>
      <vt:lpstr>New Web Pages for FY 2021 CSI Funds and Ongoing</vt:lpstr>
      <vt:lpstr>Impact of Dual Roles for COEs (1)</vt:lpstr>
      <vt:lpstr>Impact of Dual Roles for COEs (2)</vt:lpstr>
      <vt:lpstr>Guidelines for Preventing Conflicts of Interest (1)</vt:lpstr>
      <vt:lpstr>Guidelines for Preventing Conflicts of Interest (2)</vt:lpstr>
      <vt:lpstr>Internal Firewall Procedures </vt:lpstr>
      <vt:lpstr>Guidelines for the  Review and Approval Process  of CSI Plans</vt:lpstr>
      <vt:lpstr>Guidelines for the Review and Approval Process of CSI Plans (1)</vt:lpstr>
      <vt:lpstr>Guidelines for the Review and Approval Process of CSI Plans (2)</vt:lpstr>
      <vt:lpstr>Guidelines for the Review and Approval Process of CSI Plans (3)</vt:lpstr>
      <vt:lpstr>Guidelines for the Review and Approval Process of CSI Plans (4)</vt:lpstr>
      <vt:lpstr>Guidelines for the Review and Approval Process of CSI Plans (5)</vt:lpstr>
      <vt:lpstr>FAQs</vt:lpstr>
      <vt:lpstr>What does it mean for a COE to approve CSI plans?</vt:lpstr>
      <vt:lpstr>Must a COE approve CSI plans for Charter Schools?</vt:lpstr>
      <vt:lpstr>What is the COE required to do after it approves the CSI plans?</vt:lpstr>
      <vt:lpstr>Which CSI Plans do the FY 2021 funds support? </vt:lpstr>
      <vt:lpstr>How is the conflict of interest concern different from the dual roles the COE plays regarding the LCAP?</vt:lpstr>
      <vt:lpstr> When will the FY 2021 CSI funds for COEs become available?</vt:lpstr>
      <vt:lpstr>What if the COE declines funding?</vt:lpstr>
      <vt:lpstr>Questions? </vt:lpstr>
      <vt:lpstr>Part Three:  Application</vt:lpstr>
      <vt:lpstr>Completing and Submitting the 2021‒22 Application </vt:lpstr>
      <vt:lpstr>The GMART (1)</vt:lpstr>
      <vt:lpstr>The GMART (2)</vt:lpstr>
      <vt:lpstr>Logging on to the GMART (1)</vt:lpstr>
      <vt:lpstr>Selecting the Subgrant Application</vt:lpstr>
      <vt:lpstr>Application Sections</vt:lpstr>
      <vt:lpstr>Application Overview (1)</vt:lpstr>
      <vt:lpstr>Application Overview (2)</vt:lpstr>
      <vt:lpstr>Application Section 1 (1)</vt:lpstr>
      <vt:lpstr>Application Section 1 (2)</vt:lpstr>
      <vt:lpstr>Application Section 1 (3)</vt:lpstr>
      <vt:lpstr>Application Section 1 (4)</vt:lpstr>
      <vt:lpstr>Application Section 1 (5)</vt:lpstr>
      <vt:lpstr>Application Section 1 (6)</vt:lpstr>
      <vt:lpstr>Application Section 1 (7)</vt:lpstr>
      <vt:lpstr>Application Section 2 (1)</vt:lpstr>
      <vt:lpstr>Application Section 2 (2)</vt:lpstr>
      <vt:lpstr>Application Section 2 (3)</vt:lpstr>
      <vt:lpstr>Application Section 2 (4)</vt:lpstr>
      <vt:lpstr>Application Section 2 (5)</vt:lpstr>
      <vt:lpstr>Application Section 2 (6)</vt:lpstr>
      <vt:lpstr>Application Section 3 (1)</vt:lpstr>
      <vt:lpstr>Application Section 3 (2)</vt:lpstr>
      <vt:lpstr>Application Section 4 (1)</vt:lpstr>
      <vt:lpstr>Application Section 4 (2)</vt:lpstr>
      <vt:lpstr>Application Section 4 (3)</vt:lpstr>
      <vt:lpstr>Application Status </vt:lpstr>
      <vt:lpstr>Time for Questions </vt:lpstr>
      <vt:lpstr>Feedback Please</vt:lpstr>
      <vt:lpstr>Contacts</vt:lpstr>
      <vt:lpstr>Appendix 1 for Slide 55 </vt:lpstr>
      <vt:lpstr>Appendix 2 for Slide 56</vt:lpstr>
      <vt:lpstr>Appendix 3 for Slide 68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2021-22 ESSA CSI COE PA AFF Webinar - (CA Dept of Education)</dc:title>
  <dc:subject>Every Student Succeeds Act (ESSA) Comprehensive Support and Improvement (CSI) County Office of Education (COE) Plan Approval (PA) Subgrant Application for Funding (AFF) walk through webinar.</dc:subject>
  <dc:creator/>
  <cp:lastModifiedBy/>
  <cp:revision>1</cp:revision>
  <dcterms:created xsi:type="dcterms:W3CDTF">2023-12-12T20:28:47Z</dcterms:created>
  <dcterms:modified xsi:type="dcterms:W3CDTF">2023-12-14T00:14:13Z</dcterms:modified>
</cp:coreProperties>
</file>